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EC5C80-820A-E618-C409-A8631D493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9B53F59-779B-CB3B-176C-F09427D63B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825D72-BAA4-6A88-CC61-CB8B305B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A40954-D834-57D4-6F5F-772005BD7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F12914-CAA1-5C74-52F3-6771E5F39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1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4AB47F-BC66-B468-201D-9698486436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B2E086F-BEEC-CEA0-7D98-C1FDB3557F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4CC587-BD63-9CDB-AD40-B0C7BEC33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985A59-97AD-953A-2871-8F61DE7F5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E3A082-6320-6D8C-BE61-DCF7DDF10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46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9ACBEF0-1426-3886-4F71-8769ED04B8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D2215C-69D1-F593-8832-340AB750A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648DC1-318F-4DE7-3503-172A593EC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BFA325-3E2B-691A-7467-544403BA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D13E08-0484-ABEE-CE57-9684CBD7F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546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0B6E05-5A47-8642-4D85-5F437C099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B7B018-B3FA-35AA-F54C-454E345FC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2A176C-35D2-0D28-F1AE-A6CF8D201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F87F38-44D3-1B5B-8946-79DFE0F6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0F9DD0-23D1-6535-F3AD-69A4E05E1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65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B1EC6A-BF73-72DF-A53C-24D655239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B1E82E-4865-5B5F-0D04-B77BCD3D2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381F9-1A1B-6D49-047F-E8C6A21E3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B315A5-9DE0-31BD-18F6-7FB438A8C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5DA86E-D334-D857-00C0-65E1E5EFF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12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72224C-D081-0223-28C2-FDC521476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F09993-10E8-C95A-5D32-11730C0197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C23F13-B42F-6F7B-9DA3-E43C92B73E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1E298B-E876-2B41-1EB3-22035D02D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4EA5DF-F100-B21E-DEBF-F628A26C3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0E4D305-0CD0-D99E-C0BB-0CB8F665E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32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12841B-B62D-53AB-85EF-B7D0C7381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13F8938-A9F3-94F7-D7F6-99A4B01FF8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9BA6F2-24AE-B60A-F0C8-08144B743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A464C2F-C2CE-73FB-11DE-35CA00EA4A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489F10B-8A0E-141C-7886-DF6EC557B0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509926C-BB03-CE3E-8379-7DF9EA3E4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34FF9B8-B146-7681-C50A-34332ECBA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E14EF37-812F-1F2A-5A71-4277052F2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86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EF2102-366F-3091-B995-A34BA9177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C7559CC-6C23-B2D3-4177-B92AF87AC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EE6E33-750B-C944-9679-4A0ABFAA7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7394624-F55F-4117-DBB5-EED94799D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BADBAE0-B302-A784-E939-02CD52719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F545A4B-02F4-1021-00CA-F98F9EF00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3EB98E-989B-5263-73D4-47F6F2010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01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219504-5A83-403B-3BEF-A52C59708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CF8253-72FE-ED64-8305-4D5B61DE1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991B9B-690C-BF92-5F28-1D50F040C6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7F832C-FFA1-916B-E083-AA0B9903C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6FE2AE-0FBA-D5C0-7979-6D5B5573A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626B77-5076-3D9B-8E00-8406A3A3E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495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5E15D4-CDF9-D225-8503-8D834F773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484ABE5-432C-9250-A001-986E3223E7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434627B-4529-D499-156C-B3A745F2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560E6A-2689-962E-D579-4BD81230F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4504DA-CB20-7B36-B4E0-BA24784E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0AE2D4-52A6-5ED8-2A85-88F11AB40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443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EEC4AC-6442-4589-C45B-AAF5B1277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C74D1B-0C92-187E-9A1F-867843706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692C8B-6818-EC00-8097-A1645B8D99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727B3-5688-4E72-BFE6-50446FD2701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5EE87A-C0C8-277E-81F6-46F0315213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8676A9-BF3A-ACE8-67ED-0D39068F4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B3F74-5E4C-425F-A26D-716BF8A92F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83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03E9C3-2D7E-0AE8-67AD-691A18A03B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AD16C59-A07E-BA33-FFB5-A8F27BCE54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0F625D-6180-BD44-E1FF-94432F35D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84" y="999172"/>
            <a:ext cx="9849316" cy="43665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3C904EA-AA62-42A4-65B9-E88F77C4CEA5}"/>
              </a:ext>
            </a:extLst>
          </p:cNvPr>
          <p:cNvSpPr txBox="1"/>
          <p:nvPr/>
        </p:nvSpPr>
        <p:spPr>
          <a:xfrm>
            <a:off x="3286384" y="3182460"/>
            <a:ext cx="1545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48852A-8E69-B94F-2BA7-B566FAEDF323}"/>
              </a:ext>
            </a:extLst>
          </p:cNvPr>
          <p:cNvSpPr txBox="1"/>
          <p:nvPr/>
        </p:nvSpPr>
        <p:spPr>
          <a:xfrm>
            <a:off x="3705484" y="3734910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0A0F7F-B419-DEFF-5277-63C27D8BA8D8}"/>
              </a:ext>
            </a:extLst>
          </p:cNvPr>
          <p:cNvSpPr txBox="1"/>
          <p:nvPr/>
        </p:nvSpPr>
        <p:spPr>
          <a:xfrm>
            <a:off x="5614334" y="3734910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9AA180-C25C-900D-0DD3-F6E9EC9D3525}"/>
              </a:ext>
            </a:extLst>
          </p:cNvPr>
          <p:cNvSpPr txBox="1"/>
          <p:nvPr/>
        </p:nvSpPr>
        <p:spPr>
          <a:xfrm>
            <a:off x="6696334" y="3734910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7F2B37-0A46-F576-8800-C789A134DB60}"/>
              </a:ext>
            </a:extLst>
          </p:cNvPr>
          <p:cNvSpPr txBox="1"/>
          <p:nvPr/>
        </p:nvSpPr>
        <p:spPr>
          <a:xfrm>
            <a:off x="7766984" y="3729700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60524A-FA9F-15BE-F55B-E351E1485238}"/>
              </a:ext>
            </a:extLst>
          </p:cNvPr>
          <p:cNvSpPr txBox="1"/>
          <p:nvPr/>
        </p:nvSpPr>
        <p:spPr>
          <a:xfrm>
            <a:off x="8861684" y="3729700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E0F31D-C630-94F7-EFCF-7A5DE9095B14}"/>
              </a:ext>
            </a:extLst>
          </p:cNvPr>
          <p:cNvSpPr txBox="1"/>
          <p:nvPr/>
        </p:nvSpPr>
        <p:spPr>
          <a:xfrm>
            <a:off x="3394334" y="4273347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60BA41-CCCF-2BFB-BB1E-8FA74F6ADBCB}"/>
              </a:ext>
            </a:extLst>
          </p:cNvPr>
          <p:cNvSpPr txBox="1"/>
          <p:nvPr/>
        </p:nvSpPr>
        <p:spPr>
          <a:xfrm>
            <a:off x="3776792" y="4809348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031EEA-4C0F-310C-F1AF-CB58EC3B150E}"/>
              </a:ext>
            </a:extLst>
          </p:cNvPr>
          <p:cNvSpPr txBox="1"/>
          <p:nvPr/>
        </p:nvSpPr>
        <p:spPr>
          <a:xfrm>
            <a:off x="5796092" y="4819559"/>
            <a:ext cx="76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DF8F35-7465-D814-81A5-85C0D61F688C}"/>
              </a:ext>
            </a:extLst>
          </p:cNvPr>
          <p:cNvSpPr txBox="1"/>
          <p:nvPr/>
        </p:nvSpPr>
        <p:spPr>
          <a:xfrm>
            <a:off x="6917128" y="4827288"/>
            <a:ext cx="30714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300           180           480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890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CE375B-A4F8-198F-6671-AFD64C715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F24358F-DC88-53EE-3895-28676D89BF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20" y="1867539"/>
            <a:ext cx="11631631" cy="194687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B6EC674-E19D-1C84-6C68-B9E91647BB78}"/>
              </a:ext>
            </a:extLst>
          </p:cNvPr>
          <p:cNvSpPr txBox="1"/>
          <p:nvPr/>
        </p:nvSpPr>
        <p:spPr>
          <a:xfrm>
            <a:off x="2330450" y="2546350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15A48C-D3A0-ACF2-AE2C-F58357390D28}"/>
              </a:ext>
            </a:extLst>
          </p:cNvPr>
          <p:cNvSpPr txBox="1"/>
          <p:nvPr/>
        </p:nvSpPr>
        <p:spPr>
          <a:xfrm>
            <a:off x="4806950" y="2546350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4B5395-81FB-B4E3-F5AF-1B974FD26183}"/>
              </a:ext>
            </a:extLst>
          </p:cNvPr>
          <p:cNvSpPr txBox="1"/>
          <p:nvPr/>
        </p:nvSpPr>
        <p:spPr>
          <a:xfrm>
            <a:off x="7232650" y="2546350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B232E8-1951-DD2D-D02C-B8BB68BA10A3}"/>
              </a:ext>
            </a:extLst>
          </p:cNvPr>
          <p:cNvSpPr txBox="1"/>
          <p:nvPr/>
        </p:nvSpPr>
        <p:spPr>
          <a:xfrm>
            <a:off x="9861550" y="2540000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DAD81B-BC35-03DD-7BDE-5781A1EEE456}"/>
              </a:ext>
            </a:extLst>
          </p:cNvPr>
          <p:cNvSpPr txBox="1"/>
          <p:nvPr/>
        </p:nvSpPr>
        <p:spPr>
          <a:xfrm>
            <a:off x="2444750" y="3189261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610F84-9BE1-C426-A9EF-CA85E093610C}"/>
              </a:ext>
            </a:extLst>
          </p:cNvPr>
          <p:cNvSpPr txBox="1"/>
          <p:nvPr/>
        </p:nvSpPr>
        <p:spPr>
          <a:xfrm>
            <a:off x="4960505" y="3180383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EE0569-7D22-800D-B4FE-E997ABDA4083}"/>
              </a:ext>
            </a:extLst>
          </p:cNvPr>
          <p:cNvSpPr txBox="1"/>
          <p:nvPr/>
        </p:nvSpPr>
        <p:spPr>
          <a:xfrm>
            <a:off x="7450860" y="3174033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D6BE7B-F35D-0733-9FFE-CD59E3A6CD66}"/>
              </a:ext>
            </a:extLst>
          </p:cNvPr>
          <p:cNvSpPr txBox="1"/>
          <p:nvPr/>
        </p:nvSpPr>
        <p:spPr>
          <a:xfrm>
            <a:off x="9941215" y="3193411"/>
            <a:ext cx="806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94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689F9-B8C9-32AF-EACA-822EC7215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F216965-27F7-D24D-E75A-35AD505A66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84" y="1761522"/>
            <a:ext cx="9919272" cy="260092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E96C3A6-468F-54F9-50D6-F3E8F01742E6}"/>
              </a:ext>
            </a:extLst>
          </p:cNvPr>
          <p:cNvSpPr txBox="1"/>
          <p:nvPr/>
        </p:nvSpPr>
        <p:spPr>
          <a:xfrm>
            <a:off x="1739900" y="2876550"/>
            <a:ext cx="7327900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" eaLnBrk="0">
              <a:lnSpc>
                <a:spcPct val="91000"/>
              </a:lnSpc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61×3=183(元)   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715" eaLnBrk="0">
              <a:lnSpc>
                <a:spcPct val="91000"/>
              </a:lnSpc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61×8=488(元)</a:t>
            </a:r>
          </a:p>
          <a:p>
            <a:pPr marL="5715" eaLnBrk="0">
              <a:lnSpc>
                <a:spcPct val="91000"/>
              </a:lnSpc>
            </a:pP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488&lt;500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够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861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32AA05-F691-3C94-AC3C-8F12BE79D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7F944F6-9CAD-5923-5B04-1844FB1992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044" y="1991138"/>
            <a:ext cx="9933911" cy="23268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4D7C36A-0C98-C8FC-5C57-0BA7397538BA}"/>
              </a:ext>
            </a:extLst>
          </p:cNvPr>
          <p:cNvSpPr txBox="1"/>
          <p:nvPr/>
        </p:nvSpPr>
        <p:spPr>
          <a:xfrm>
            <a:off x="9271001" y="2146300"/>
            <a:ext cx="2578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一件羽绒服多少钱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3D9FA1-98F6-9DC9-8FA4-BFBBBC2C89F5}"/>
              </a:ext>
            </a:extLst>
          </p:cNvPr>
          <p:cNvSpPr txBox="1"/>
          <p:nvPr/>
        </p:nvSpPr>
        <p:spPr>
          <a:xfrm>
            <a:off x="1835150" y="3270250"/>
            <a:ext cx="4775199" cy="66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" eaLnBrk="0">
              <a:lnSpc>
                <a:spcPct val="91000"/>
              </a:lnSpc>
              <a:spcBef>
                <a:spcPts val="75"/>
              </a:spcBef>
              <a:spcAft>
                <a:spcPts val="0"/>
              </a:spcAft>
            </a:pP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150</a:t>
            </a:r>
            <a:r>
              <a:rPr lang="en-US" altLang="zh-CN" sz="2000" spc="1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×5=750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marL="5715" eaLnBrk="0">
              <a:lnSpc>
                <a:spcPct val="91000"/>
              </a:lnSpc>
              <a:spcBef>
                <a:spcPts val="75"/>
              </a:spcBef>
              <a:spcAft>
                <a:spcPts val="0"/>
              </a:spcAft>
            </a:pP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不唯一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95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404987-BAAC-365C-589F-94ED20A10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8B0B504-EDF7-A829-EF88-2CCC7305D3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10" y="1690688"/>
            <a:ext cx="9994990" cy="252599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64A5596-B9CA-3B3E-880C-18891B070375}"/>
              </a:ext>
            </a:extLst>
          </p:cNvPr>
          <p:cNvSpPr txBox="1"/>
          <p:nvPr/>
        </p:nvSpPr>
        <p:spPr>
          <a:xfrm>
            <a:off x="6788150" y="3111500"/>
            <a:ext cx="539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0C7534-D3DA-0BCA-5389-C1A2365DEFD5}"/>
              </a:ext>
            </a:extLst>
          </p:cNvPr>
          <p:cNvSpPr txBox="1"/>
          <p:nvPr/>
        </p:nvSpPr>
        <p:spPr>
          <a:xfrm>
            <a:off x="7816760" y="3105150"/>
            <a:ext cx="539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9199A2-39BC-A179-3FC8-707885073276}"/>
              </a:ext>
            </a:extLst>
          </p:cNvPr>
          <p:cNvSpPr txBox="1"/>
          <p:nvPr/>
        </p:nvSpPr>
        <p:spPr>
          <a:xfrm>
            <a:off x="5683160" y="3651250"/>
            <a:ext cx="74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1D5F7D-0B23-B470-3DC0-25A061D418AB}"/>
              </a:ext>
            </a:extLst>
          </p:cNvPr>
          <p:cNvSpPr txBox="1"/>
          <p:nvPr/>
        </p:nvSpPr>
        <p:spPr>
          <a:xfrm>
            <a:off x="6940550" y="3657743"/>
            <a:ext cx="74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25BD273-BAF2-0ACB-82AF-6CB91E29B24C}"/>
              </a:ext>
            </a:extLst>
          </p:cNvPr>
          <p:cNvSpPr txBox="1"/>
          <p:nvPr/>
        </p:nvSpPr>
        <p:spPr>
          <a:xfrm>
            <a:off x="7807190" y="3651393"/>
            <a:ext cx="74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637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52</Words>
  <Application>Microsoft Office PowerPoint</Application>
  <PresentationFormat>宽屏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4</cp:revision>
  <dcterms:created xsi:type="dcterms:W3CDTF">2025-02-02T11:42:06Z</dcterms:created>
  <dcterms:modified xsi:type="dcterms:W3CDTF">2025-02-02T11:56:37Z</dcterms:modified>
</cp:coreProperties>
</file>