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ppt/notesSlides/notesSlide230.xml" ContentType="application/vnd.openxmlformats-officedocument.presentationml.notesSlide+xml"/>
  <Override PartName="/ppt/notesSlides/notesSlide231.xml" ContentType="application/vnd.openxmlformats-officedocument.presentationml.notesSlide+xml"/>
  <Override PartName="/ppt/notesSlides/notesSlide232.xml" ContentType="application/vnd.openxmlformats-officedocument.presentationml.notesSlide+xml"/>
  <Override PartName="/ppt/notesSlides/notesSlide233.xml" ContentType="application/vnd.openxmlformats-officedocument.presentationml.notesSlide+xml"/>
  <Override PartName="/ppt/notesSlides/notesSlide234.xml" ContentType="application/vnd.openxmlformats-officedocument.presentationml.notesSlide+xml"/>
  <Override PartName="/ppt/notesSlides/notesSlide235.xml" ContentType="application/vnd.openxmlformats-officedocument.presentationml.notesSlide+xml"/>
  <Override PartName="/ppt/notesSlides/notesSlide236.xml" ContentType="application/vnd.openxmlformats-officedocument.presentationml.notesSlide+xml"/>
  <Override PartName="/ppt/notesSlides/notesSlide237.xml" ContentType="application/vnd.openxmlformats-officedocument.presentationml.notesSlide+xml"/>
  <Override PartName="/ppt/notesSlides/notesSlide238.xml" ContentType="application/vnd.openxmlformats-officedocument.presentationml.notesSlide+xml"/>
  <Override PartName="/ppt/notesSlides/notesSlide239.xml" ContentType="application/vnd.openxmlformats-officedocument.presentationml.notesSlide+xml"/>
  <Override PartName="/ppt/notesSlides/notesSlide240.xml" ContentType="application/vnd.openxmlformats-officedocument.presentationml.notesSlide+xml"/>
  <Override PartName="/ppt/notesSlides/notesSlide241.xml" ContentType="application/vnd.openxmlformats-officedocument.presentationml.notesSlide+xml"/>
  <Override PartName="/ppt/notesSlides/notesSlide242.xml" ContentType="application/vnd.openxmlformats-officedocument.presentationml.notesSlide+xml"/>
  <Override PartName="/ppt/notesSlides/notesSlide243.xml" ContentType="application/vnd.openxmlformats-officedocument.presentationml.notesSlide+xml"/>
  <Override PartName="/ppt/notesSlides/notesSlide244.xml" ContentType="application/vnd.openxmlformats-officedocument.presentationml.notesSlide+xml"/>
  <Override PartName="/ppt/notesSlides/notesSlide245.xml" ContentType="application/vnd.openxmlformats-officedocument.presentationml.notesSlide+xml"/>
  <Override PartName="/ppt/notesSlides/notesSlide246.xml" ContentType="application/vnd.openxmlformats-officedocument.presentationml.notesSlide+xml"/>
  <Override PartName="/ppt/notesSlides/notesSlide247.xml" ContentType="application/vnd.openxmlformats-officedocument.presentationml.notesSlide+xml"/>
  <Override PartName="/ppt/notesSlides/notesSlide248.xml" ContentType="application/vnd.openxmlformats-officedocument.presentationml.notesSlide+xml"/>
  <Override PartName="/ppt/notesSlides/notesSlide249.xml" ContentType="application/vnd.openxmlformats-officedocument.presentationml.notesSlide+xml"/>
  <Override PartName="/ppt/notesSlides/notesSlide250.xml" ContentType="application/vnd.openxmlformats-officedocument.presentationml.notesSlide+xml"/>
  <Override PartName="/ppt/notesSlides/notesSlide2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5"/>
  </p:notesMasterIdLst>
  <p:sldIdLst>
    <p:sldId id="256" r:id="rId2"/>
    <p:sldId id="260" r:id="rId3"/>
    <p:sldId id="262" r:id="rId4"/>
    <p:sldId id="264" r:id="rId5"/>
    <p:sldId id="265" r:id="rId6"/>
    <p:sldId id="266" r:id="rId7"/>
    <p:sldId id="267" r:id="rId8"/>
    <p:sldId id="269" r:id="rId9"/>
    <p:sldId id="270" r:id="rId10"/>
    <p:sldId id="272" r:id="rId11"/>
    <p:sldId id="578" r:id="rId12"/>
    <p:sldId id="274" r:id="rId13"/>
    <p:sldId id="275" r:id="rId14"/>
    <p:sldId id="276" r:id="rId15"/>
    <p:sldId id="278" r:id="rId16"/>
    <p:sldId id="279" r:id="rId17"/>
    <p:sldId id="280" r:id="rId18"/>
    <p:sldId id="281" r:id="rId19"/>
    <p:sldId id="579" r:id="rId20"/>
    <p:sldId id="282" r:id="rId21"/>
    <p:sldId id="283" r:id="rId22"/>
    <p:sldId id="284" r:id="rId23"/>
    <p:sldId id="580" r:id="rId24"/>
    <p:sldId id="286" r:id="rId25"/>
    <p:sldId id="581" r:id="rId26"/>
    <p:sldId id="288" r:id="rId27"/>
    <p:sldId id="582" r:id="rId28"/>
    <p:sldId id="290" r:id="rId29"/>
    <p:sldId id="291" r:id="rId30"/>
    <p:sldId id="583" r:id="rId31"/>
    <p:sldId id="293" r:id="rId32"/>
    <p:sldId id="294" r:id="rId33"/>
    <p:sldId id="584" r:id="rId34"/>
    <p:sldId id="296" r:id="rId35"/>
    <p:sldId id="297" r:id="rId36"/>
    <p:sldId id="585" r:id="rId37"/>
    <p:sldId id="299" r:id="rId38"/>
    <p:sldId id="300" r:id="rId39"/>
    <p:sldId id="586" r:id="rId40"/>
    <p:sldId id="302" r:id="rId41"/>
    <p:sldId id="304" r:id="rId42"/>
    <p:sldId id="305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587" r:id="rId53"/>
    <p:sldId id="316" r:id="rId54"/>
    <p:sldId id="318" r:id="rId55"/>
    <p:sldId id="588" r:id="rId56"/>
    <p:sldId id="319" r:id="rId57"/>
    <p:sldId id="320" r:id="rId58"/>
    <p:sldId id="321" r:id="rId59"/>
    <p:sldId id="322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2" r:id="rId68"/>
    <p:sldId id="589" r:id="rId69"/>
    <p:sldId id="334" r:id="rId70"/>
    <p:sldId id="335" r:id="rId71"/>
    <p:sldId id="336" r:id="rId72"/>
    <p:sldId id="338" r:id="rId73"/>
    <p:sldId id="339" r:id="rId74"/>
    <p:sldId id="340" r:id="rId75"/>
    <p:sldId id="590" r:id="rId76"/>
    <p:sldId id="342" r:id="rId77"/>
    <p:sldId id="343" r:id="rId78"/>
    <p:sldId id="344" r:id="rId79"/>
    <p:sldId id="346" r:id="rId80"/>
    <p:sldId id="347" r:id="rId81"/>
    <p:sldId id="348" r:id="rId82"/>
    <p:sldId id="349" r:id="rId83"/>
    <p:sldId id="350" r:id="rId84"/>
    <p:sldId id="351" r:id="rId85"/>
    <p:sldId id="352" r:id="rId86"/>
    <p:sldId id="354" r:id="rId87"/>
    <p:sldId id="591" r:id="rId88"/>
    <p:sldId id="355" r:id="rId89"/>
    <p:sldId id="356" r:id="rId90"/>
    <p:sldId id="357" r:id="rId91"/>
    <p:sldId id="358" r:id="rId92"/>
    <p:sldId id="360" r:id="rId93"/>
    <p:sldId id="361" r:id="rId94"/>
    <p:sldId id="363" r:id="rId95"/>
    <p:sldId id="364" r:id="rId96"/>
    <p:sldId id="365" r:id="rId97"/>
    <p:sldId id="366" r:id="rId98"/>
    <p:sldId id="367" r:id="rId99"/>
    <p:sldId id="368" r:id="rId100"/>
    <p:sldId id="369" r:id="rId101"/>
    <p:sldId id="370" r:id="rId102"/>
    <p:sldId id="372" r:id="rId103"/>
    <p:sldId id="373" r:id="rId104"/>
    <p:sldId id="374" r:id="rId105"/>
    <p:sldId id="375" r:id="rId106"/>
    <p:sldId id="376" r:id="rId107"/>
    <p:sldId id="378" r:id="rId108"/>
    <p:sldId id="379" r:id="rId109"/>
    <p:sldId id="381" r:id="rId110"/>
    <p:sldId id="592" r:id="rId111"/>
    <p:sldId id="383" r:id="rId112"/>
    <p:sldId id="384" r:id="rId113"/>
    <p:sldId id="385" r:id="rId114"/>
    <p:sldId id="387" r:id="rId115"/>
    <p:sldId id="388" r:id="rId116"/>
    <p:sldId id="389" r:id="rId117"/>
    <p:sldId id="390" r:id="rId118"/>
    <p:sldId id="391" r:id="rId119"/>
    <p:sldId id="393" r:id="rId120"/>
    <p:sldId id="394" r:id="rId121"/>
    <p:sldId id="396" r:id="rId122"/>
    <p:sldId id="397" r:id="rId123"/>
    <p:sldId id="399" r:id="rId124"/>
    <p:sldId id="400" r:id="rId125"/>
    <p:sldId id="401" r:id="rId126"/>
    <p:sldId id="402" r:id="rId127"/>
    <p:sldId id="404" r:id="rId128"/>
    <p:sldId id="405" r:id="rId129"/>
    <p:sldId id="407" r:id="rId130"/>
    <p:sldId id="593" r:id="rId131"/>
    <p:sldId id="409" r:id="rId132"/>
    <p:sldId id="410" r:id="rId133"/>
    <p:sldId id="411" r:id="rId134"/>
    <p:sldId id="412" r:id="rId135"/>
    <p:sldId id="600" r:id="rId136"/>
    <p:sldId id="413" r:id="rId137"/>
    <p:sldId id="415" r:id="rId138"/>
    <p:sldId id="594" r:id="rId139"/>
    <p:sldId id="417" r:id="rId140"/>
    <p:sldId id="418" r:id="rId141"/>
    <p:sldId id="419" r:id="rId142"/>
    <p:sldId id="420" r:id="rId143"/>
    <p:sldId id="421" r:id="rId144"/>
    <p:sldId id="422" r:id="rId145"/>
    <p:sldId id="423" r:id="rId146"/>
    <p:sldId id="595" r:id="rId147"/>
    <p:sldId id="424" r:id="rId148"/>
    <p:sldId id="425" r:id="rId149"/>
    <p:sldId id="426" r:id="rId150"/>
    <p:sldId id="428" r:id="rId151"/>
    <p:sldId id="429" r:id="rId152"/>
    <p:sldId id="431" r:id="rId153"/>
    <p:sldId id="432" r:id="rId154"/>
    <p:sldId id="434" r:id="rId155"/>
    <p:sldId id="435" r:id="rId156"/>
    <p:sldId id="437" r:id="rId157"/>
    <p:sldId id="438" r:id="rId158"/>
    <p:sldId id="440" r:id="rId159"/>
    <p:sldId id="441" r:id="rId160"/>
    <p:sldId id="443" r:id="rId161"/>
    <p:sldId id="444" r:id="rId162"/>
    <p:sldId id="445" r:id="rId163"/>
    <p:sldId id="596" r:id="rId164"/>
    <p:sldId id="446" r:id="rId165"/>
    <p:sldId id="447" r:id="rId166"/>
    <p:sldId id="448" r:id="rId167"/>
    <p:sldId id="449" r:id="rId168"/>
    <p:sldId id="450" r:id="rId169"/>
    <p:sldId id="451" r:id="rId170"/>
    <p:sldId id="452" r:id="rId171"/>
    <p:sldId id="453" r:id="rId172"/>
    <p:sldId id="455" r:id="rId173"/>
    <p:sldId id="597" r:id="rId174"/>
    <p:sldId id="457" r:id="rId175"/>
    <p:sldId id="458" r:id="rId176"/>
    <p:sldId id="459" r:id="rId177"/>
    <p:sldId id="461" r:id="rId178"/>
    <p:sldId id="462" r:id="rId179"/>
    <p:sldId id="463" r:id="rId180"/>
    <p:sldId id="464" r:id="rId181"/>
    <p:sldId id="465" r:id="rId182"/>
    <p:sldId id="466" r:id="rId183"/>
    <p:sldId id="467" r:id="rId184"/>
    <p:sldId id="468" r:id="rId185"/>
    <p:sldId id="469" r:id="rId186"/>
    <p:sldId id="470" r:id="rId187"/>
    <p:sldId id="472" r:id="rId188"/>
    <p:sldId id="473" r:id="rId189"/>
    <p:sldId id="474" r:id="rId190"/>
    <p:sldId id="476" r:id="rId191"/>
    <p:sldId id="477" r:id="rId192"/>
    <p:sldId id="479" r:id="rId193"/>
    <p:sldId id="480" r:id="rId194"/>
    <p:sldId id="481" r:id="rId195"/>
    <p:sldId id="482" r:id="rId196"/>
    <p:sldId id="483" r:id="rId197"/>
    <p:sldId id="598" r:id="rId198"/>
    <p:sldId id="485" r:id="rId199"/>
    <p:sldId id="486" r:id="rId200"/>
    <p:sldId id="487" r:id="rId201"/>
    <p:sldId id="488" r:id="rId202"/>
    <p:sldId id="489" r:id="rId203"/>
    <p:sldId id="490" r:id="rId204"/>
    <p:sldId id="492" r:id="rId205"/>
    <p:sldId id="493" r:id="rId206"/>
    <p:sldId id="495" r:id="rId207"/>
    <p:sldId id="496" r:id="rId208"/>
    <p:sldId id="497" r:id="rId209"/>
    <p:sldId id="498" r:id="rId210"/>
    <p:sldId id="500" r:id="rId211"/>
    <p:sldId id="501" r:id="rId212"/>
    <p:sldId id="503" r:id="rId213"/>
    <p:sldId id="504" r:id="rId214"/>
    <p:sldId id="505" r:id="rId215"/>
    <p:sldId id="506" r:id="rId216"/>
    <p:sldId id="507" r:id="rId217"/>
    <p:sldId id="508" r:id="rId218"/>
    <p:sldId id="509" r:id="rId219"/>
    <p:sldId id="510" r:id="rId220"/>
    <p:sldId id="511" r:id="rId221"/>
    <p:sldId id="512" r:id="rId222"/>
    <p:sldId id="513" r:id="rId223"/>
    <p:sldId id="515" r:id="rId224"/>
    <p:sldId id="516" r:id="rId225"/>
    <p:sldId id="517" r:id="rId226"/>
    <p:sldId id="518" r:id="rId227"/>
    <p:sldId id="519" r:id="rId228"/>
    <p:sldId id="520" r:id="rId229"/>
    <p:sldId id="521" r:id="rId230"/>
    <p:sldId id="522" r:id="rId231"/>
    <p:sldId id="523" r:id="rId232"/>
    <p:sldId id="524" r:id="rId233"/>
    <p:sldId id="525" r:id="rId234"/>
    <p:sldId id="526" r:id="rId235"/>
    <p:sldId id="527" r:id="rId236"/>
    <p:sldId id="529" r:id="rId237"/>
    <p:sldId id="531" r:id="rId238"/>
    <p:sldId id="532" r:id="rId239"/>
    <p:sldId id="534" r:id="rId240"/>
    <p:sldId id="535" r:id="rId241"/>
    <p:sldId id="537" r:id="rId242"/>
    <p:sldId id="538" r:id="rId243"/>
    <p:sldId id="540" r:id="rId244"/>
    <p:sldId id="541" r:id="rId245"/>
    <p:sldId id="542" r:id="rId246"/>
    <p:sldId id="543" r:id="rId247"/>
    <p:sldId id="599" r:id="rId248"/>
    <p:sldId id="545" r:id="rId249"/>
    <p:sldId id="546" r:id="rId250"/>
    <p:sldId id="547" r:id="rId251"/>
    <p:sldId id="548" r:id="rId252"/>
    <p:sldId id="550" r:id="rId253"/>
    <p:sldId id="553" r:id="rId254"/>
    <p:sldId id="554" r:id="rId255"/>
    <p:sldId id="555" r:id="rId256"/>
    <p:sldId id="556" r:id="rId257"/>
    <p:sldId id="557" r:id="rId258"/>
    <p:sldId id="559" r:id="rId259"/>
    <p:sldId id="561" r:id="rId260"/>
    <p:sldId id="562" r:id="rId261"/>
    <p:sldId id="563" r:id="rId262"/>
    <p:sldId id="564" r:id="rId263"/>
    <p:sldId id="565" r:id="rId264"/>
    <p:sldId id="566" r:id="rId265"/>
    <p:sldId id="567" r:id="rId266"/>
    <p:sldId id="568" r:id="rId267"/>
    <p:sldId id="569" r:id="rId268"/>
    <p:sldId id="570" r:id="rId269"/>
    <p:sldId id="571" r:id="rId270"/>
    <p:sldId id="572" r:id="rId271"/>
    <p:sldId id="573" r:id="rId272"/>
    <p:sldId id="574" r:id="rId273"/>
    <p:sldId id="575" r:id="rId27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20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tableStyles" Target="tableStyle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notesMaster" Target="notesMasters/notesMaster1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presProps" Target="presProps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viewProps" Target="viewProps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theme" Target="theme/theme1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090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4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5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9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2.xml"/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579DD-A2CC-43A8-CC5A-07B6C8F14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B83928-38CD-E332-1A87-A15C99CB14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15101-F4F2-CE1B-0AE9-D2532BD3C3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761F2-9987-5530-2F89-1BB4B78219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6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0.xml"/><Relationship Id="rId5" Type="http://schemas.openxmlformats.org/officeDocument/2006/relationships/slide" Target="../slides/slide26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0.xml"/><Relationship Id="rId5" Type="http://schemas.openxmlformats.org/officeDocument/2006/relationships/slide" Target="../slides/slide26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9d91f6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886E81D-481B-4BBB-AEE4-FFFDAD31A77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字音、字形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9d91f6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7B964D4-C309-4281-8FF5-8D344A31A20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ab7400cc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589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ab7400cc1&amp;color=RGB(64,64,64)">
            <a:hlinkClick r:id="rId3" action="ppaction://hlinksldjump"/>
          </p:cNvPr>
          <p:cNvSpPr/>
          <p:nvPr/>
        </p:nvSpPr>
        <p:spPr>
          <a:xfrm>
            <a:off x="4245325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知识梳理</a:t>
            </a:r>
            <a:endParaRPr lang="en-US" sz="1800" dirty="0"/>
          </a:p>
        </p:txBody>
      </p:sp>
      <p:pic>
        <p:nvPicPr>
          <p:cNvPr id="8" name="MasterShapeName?linknodeid=37f64ac9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8053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37f64ac9c&amp;color=RGB(64,64,64)">
            <a:hlinkClick r:id="rId5" action="ppaction://hlinksldjump"/>
          </p:cNvPr>
          <p:cNvSpPr/>
          <p:nvPr/>
        </p:nvSpPr>
        <p:spPr>
          <a:xfrm>
            <a:off x="5671789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83dd2a96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4517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83dd2a964&amp;color=RGB(64,64,64)">
            <a:hlinkClick r:id="rId6" action="ppaction://hlinksldjump"/>
          </p:cNvPr>
          <p:cNvSpPr/>
          <p:nvPr/>
        </p:nvSpPr>
        <p:spPr>
          <a:xfrm>
            <a:off x="7089109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字音、字形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2f38e380009f4e7b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53AA43-888E-1DFC-7AF1-9963E405944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A66C481-79CB-4E20-9F70-800035C19C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8498CF5-93DF-42C7-AE85-E10E2C0DB3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ab7400cc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951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ab7400cc1&amp;color=RGB(64,64,64)">
            <a:hlinkClick r:id="rId3" action="ppaction://hlinksldjump"/>
          </p:cNvPr>
          <p:cNvSpPr/>
          <p:nvPr/>
        </p:nvSpPr>
        <p:spPr>
          <a:xfrm>
            <a:off x="426325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知识梳理</a:t>
            </a:r>
            <a:endParaRPr lang="en-US" sz="1800" dirty="0"/>
          </a:p>
        </p:txBody>
      </p:sp>
      <p:pic>
        <p:nvPicPr>
          <p:cNvPr id="8" name="MasterShapeName?linknodeid=37f64ac9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5982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37f64ac9c&amp;color=RGB(64,64,64)">
            <a:hlinkClick r:id="rId5" action="ppaction://hlinksldjump"/>
          </p:cNvPr>
          <p:cNvSpPr/>
          <p:nvPr/>
        </p:nvSpPr>
        <p:spPr>
          <a:xfrm>
            <a:off x="568971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83dd2a96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2446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83dd2a964&amp;color=RGB(64,64,64)">
            <a:hlinkClick r:id="rId6" action="ppaction://hlinksldjump"/>
          </p:cNvPr>
          <p:cNvSpPr/>
          <p:nvPr/>
        </p:nvSpPr>
        <p:spPr>
          <a:xfrm>
            <a:off x="710703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1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1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1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1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1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1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1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1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1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1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1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1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1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1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1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1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1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1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1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1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1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1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1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1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1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1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11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11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11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11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1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11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11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11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11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11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11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11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11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11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11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11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11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11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11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11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11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11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11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11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11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11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11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11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11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11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11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11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11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11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11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11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11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11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11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11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11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11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11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11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11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11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11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11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11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11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11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11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11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11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11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11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11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11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11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11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11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11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11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11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11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11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11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11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11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11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11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11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11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11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11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11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11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11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11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11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11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11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3.xml"/><Relationship Id="rId1" Type="http://schemas.openxmlformats.org/officeDocument/2006/relationships/slideLayout" Target="../slideLayouts/slideLayout5.x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11.x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11.xml"/></Relationships>
</file>

<file path=ppt/slides/_rels/slide2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11.x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5.xml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11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0.xml"/><Relationship Id="rId1" Type="http://schemas.openxmlformats.org/officeDocument/2006/relationships/slideLayout" Target="../slideLayouts/slideLayout11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1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a35fac26?vcp=1&amp;pid=2bcfdefa0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《雨的四季》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刘湛秋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蝉［声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花苞（b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娇媚（mèi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棱镜（lénɡ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粗犷（cū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睫毛（jié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衣裳（sh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铃铛（línɡ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端庄（du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静谧（jìnɡ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屋檐（y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凄冷（qī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7a35fac26?vcp=1&amp;pid=2bcfdefa0&amp;color=0,0,0&amp;vtp=1&amp;vaab=1&amp;bt=1&amp;bbb=1&amp;zzd= 4">
            <a:extLst>
              <a:ext uri="{FF2B5EF4-FFF2-40B4-BE49-F238E27FC236}">
                <a16:creationId xmlns:a16="http://schemas.microsoft.com/office/drawing/2014/main" id="{F49D7E1E-0B42-B1CA-3D45-11C5627CAC94}"/>
              </a:ext>
            </a:extLst>
          </p:cNvPr>
          <p:cNvSpPr/>
          <p:nvPr/>
        </p:nvSpPr>
        <p:spPr>
          <a:xfrm>
            <a:off x="14094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a35fac26?vcp=1&amp;pid=2bcfdefa0&amp;color=0,0,0&amp;vtp=1&amp;vaab=1&amp;bt=1&amp;bbb=1&amp;zzd= 4">
            <a:extLst>
              <a:ext uri="{FF2B5EF4-FFF2-40B4-BE49-F238E27FC236}">
                <a16:creationId xmlns:a16="http://schemas.microsoft.com/office/drawing/2014/main" id="{9AD025C6-5730-EA0F-F822-415D7A31F8BB}"/>
              </a:ext>
            </a:extLst>
          </p:cNvPr>
          <p:cNvSpPr/>
          <p:nvPr/>
        </p:nvSpPr>
        <p:spPr>
          <a:xfrm>
            <a:off x="691365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a35fac26?vcp=1&amp;pid=2bcfdefa0&amp;color=0,0,0&amp;vtp=1&amp;vaab=1&amp;bt=1&amp;bbb=1&amp;zzd= 6">
            <a:extLst>
              <a:ext uri="{FF2B5EF4-FFF2-40B4-BE49-F238E27FC236}">
                <a16:creationId xmlns:a16="http://schemas.microsoft.com/office/drawing/2014/main" id="{86790618-30BD-E674-80F9-E4536E57362C}"/>
              </a:ext>
            </a:extLst>
          </p:cNvPr>
          <p:cNvSpPr/>
          <p:nvPr/>
        </p:nvSpPr>
        <p:spPr>
          <a:xfrm>
            <a:off x="17650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a35fac26?vcp=1&amp;pid=2bcfdefa0&amp;color=0,0,0&amp;vtp=1&amp;vaab=1&amp;bt=1&amp;bbb=1&amp;zzd= 6">
            <a:extLst>
              <a:ext uri="{FF2B5EF4-FFF2-40B4-BE49-F238E27FC236}">
                <a16:creationId xmlns:a16="http://schemas.microsoft.com/office/drawing/2014/main" id="{96DD9067-8AA2-CF7B-D67B-73CC6430DA6B}"/>
              </a:ext>
            </a:extLst>
          </p:cNvPr>
          <p:cNvSpPr/>
          <p:nvPr/>
        </p:nvSpPr>
        <p:spPr>
          <a:xfrm>
            <a:off x="655805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a35fac26?vcp=1&amp;pid=2bcfdefa0&amp;color=0,0,0&amp;vtp=1&amp;vaab=1&amp;bt=1&amp;bbb=1&amp;zzd= 8">
            <a:extLst>
              <a:ext uri="{FF2B5EF4-FFF2-40B4-BE49-F238E27FC236}">
                <a16:creationId xmlns:a16="http://schemas.microsoft.com/office/drawing/2014/main" id="{8B2C58AA-3C21-F8CB-B4F3-E30C2757156F}"/>
              </a:ext>
            </a:extLst>
          </p:cNvPr>
          <p:cNvSpPr/>
          <p:nvPr/>
        </p:nvSpPr>
        <p:spPr>
          <a:xfrm>
            <a:off x="14094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a35fac26?vcp=1&amp;pid=2bcfdefa0&amp;color=0,0,0&amp;vtp=1&amp;vaab=1&amp;bt=1&amp;bbb=1&amp;zzd= 8">
            <a:extLst>
              <a:ext uri="{FF2B5EF4-FFF2-40B4-BE49-F238E27FC236}">
                <a16:creationId xmlns:a16="http://schemas.microsoft.com/office/drawing/2014/main" id="{C69A4DC1-623E-6D46-D618-C5C0D0546403}"/>
              </a:ext>
            </a:extLst>
          </p:cNvPr>
          <p:cNvSpPr/>
          <p:nvPr/>
        </p:nvSpPr>
        <p:spPr>
          <a:xfrm>
            <a:off x="17650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a35fac26?vcp=1&amp;pid=2bcfdefa0&amp;color=0,0,0&amp;vtp=1&amp;vaab=1&amp;bt=1&amp;bbb=1&amp;zzd= 8">
            <a:extLst>
              <a:ext uri="{FF2B5EF4-FFF2-40B4-BE49-F238E27FC236}">
                <a16:creationId xmlns:a16="http://schemas.microsoft.com/office/drawing/2014/main" id="{AC0D7034-C3D8-5AEC-25C0-F0C0D51B6E95}"/>
              </a:ext>
            </a:extLst>
          </p:cNvPr>
          <p:cNvSpPr/>
          <p:nvPr/>
        </p:nvSpPr>
        <p:spPr>
          <a:xfrm>
            <a:off x="655805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a35fac26?vcp=1&amp;pid=2bcfdefa0&amp;color=0,0,0&amp;vtp=1&amp;vaab=1&amp;bt=1&amp;bbb=1&amp;zzd= 10">
            <a:extLst>
              <a:ext uri="{FF2B5EF4-FFF2-40B4-BE49-F238E27FC236}">
                <a16:creationId xmlns:a16="http://schemas.microsoft.com/office/drawing/2014/main" id="{1B722873-BC00-9F17-780D-B4DCF13D09CB}"/>
              </a:ext>
            </a:extLst>
          </p:cNvPr>
          <p:cNvSpPr/>
          <p:nvPr/>
        </p:nvSpPr>
        <p:spPr>
          <a:xfrm>
            <a:off x="17650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a35fac26?vcp=1&amp;pid=2bcfdefa0&amp;color=0,0,0&amp;vtp=1&amp;vaab=1&amp;bt=1&amp;bbb=1&amp;zzd= 10">
            <a:extLst>
              <a:ext uri="{FF2B5EF4-FFF2-40B4-BE49-F238E27FC236}">
                <a16:creationId xmlns:a16="http://schemas.microsoft.com/office/drawing/2014/main" id="{05268B18-D504-F7DA-C957-1C99659CA0D1}"/>
              </a:ext>
            </a:extLst>
          </p:cNvPr>
          <p:cNvSpPr/>
          <p:nvPr/>
        </p:nvSpPr>
        <p:spPr>
          <a:xfrm>
            <a:off x="655805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a35fac26?vcp=1&amp;pid=2bcfdefa0&amp;color=0,0,0&amp;vtp=1&amp;vaab=1&amp;bt=1&amp;bbb=1&amp;zzd= 10">
            <a:extLst>
              <a:ext uri="{FF2B5EF4-FFF2-40B4-BE49-F238E27FC236}">
                <a16:creationId xmlns:a16="http://schemas.microsoft.com/office/drawing/2014/main" id="{53C66D44-2465-FF0C-55C1-555720D9CFFD}"/>
              </a:ext>
            </a:extLst>
          </p:cNvPr>
          <p:cNvSpPr/>
          <p:nvPr/>
        </p:nvSpPr>
        <p:spPr>
          <a:xfrm>
            <a:off x="691365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a35fac26?vcp=1&amp;pid=2bcfdefa0&amp;color=0,0,0&amp;vtp=1&amp;vaab=1&amp;bt=1&amp;bbb=1&amp;zzd= 12">
            <a:extLst>
              <a:ext uri="{FF2B5EF4-FFF2-40B4-BE49-F238E27FC236}">
                <a16:creationId xmlns:a16="http://schemas.microsoft.com/office/drawing/2014/main" id="{87DCD060-9BB4-386B-3DA3-D4D288CED34D}"/>
              </a:ext>
            </a:extLst>
          </p:cNvPr>
          <p:cNvSpPr/>
          <p:nvPr/>
        </p:nvSpPr>
        <p:spPr>
          <a:xfrm>
            <a:off x="14094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a35fac26?vcp=1&amp;pid=2bcfdefa0&amp;color=0,0,0&amp;vtp=1&amp;vaab=1&amp;bt=1&amp;bbb=1&amp;zzd= 12">
            <a:extLst>
              <a:ext uri="{FF2B5EF4-FFF2-40B4-BE49-F238E27FC236}">
                <a16:creationId xmlns:a16="http://schemas.microsoft.com/office/drawing/2014/main" id="{90CFD94A-1849-C934-ED14-981DD24BE857}"/>
              </a:ext>
            </a:extLst>
          </p:cNvPr>
          <p:cNvSpPr/>
          <p:nvPr/>
        </p:nvSpPr>
        <p:spPr>
          <a:xfrm>
            <a:off x="655805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7a35fac26?vcp=1&amp;pid=2bcfdefa0&amp;color=0,0,0&amp;vtp=1&amp;vaab=1&amp;bt=1&amp;bbb=1&amp;zzd= 12">
            <a:extLst>
              <a:ext uri="{FF2B5EF4-FFF2-40B4-BE49-F238E27FC236}">
                <a16:creationId xmlns:a16="http://schemas.microsoft.com/office/drawing/2014/main" id="{99E7FDCF-CA7F-F305-92FE-791FC3B010BA}"/>
              </a:ext>
            </a:extLst>
          </p:cNvPr>
          <p:cNvSpPr/>
          <p:nvPr/>
        </p:nvSpPr>
        <p:spPr>
          <a:xfrm>
            <a:off x="691365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7a35fac26?vcp=1&amp;pid=2bcfdefa0&amp;color=0,0,0&amp;vtp=1&amp;vaab=1&amp;bt=1&amp;bbb=1&amp;zzd= 14">
            <a:extLst>
              <a:ext uri="{FF2B5EF4-FFF2-40B4-BE49-F238E27FC236}">
                <a16:creationId xmlns:a16="http://schemas.microsoft.com/office/drawing/2014/main" id="{1D771EF2-2FC3-F7F6-4978-76EC20BD9B7A}"/>
              </a:ext>
            </a:extLst>
          </p:cNvPr>
          <p:cNvSpPr/>
          <p:nvPr/>
        </p:nvSpPr>
        <p:spPr>
          <a:xfrm>
            <a:off x="17650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7a35fac26?vcp=1&amp;pid=2bcfdefa0&amp;color=0,0,0&amp;vtp=1&amp;vaab=1&amp;bt=1&amp;bbb=1&amp;zzd= 14">
            <a:extLst>
              <a:ext uri="{FF2B5EF4-FFF2-40B4-BE49-F238E27FC236}">
                <a16:creationId xmlns:a16="http://schemas.microsoft.com/office/drawing/2014/main" id="{F4930BCB-2EF7-A663-AB3A-6E9002D4DE0E}"/>
              </a:ext>
            </a:extLst>
          </p:cNvPr>
          <p:cNvSpPr/>
          <p:nvPr/>
        </p:nvSpPr>
        <p:spPr>
          <a:xfrm>
            <a:off x="655805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4&amp;si=1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1799d90a?sp=1&amp;vcp=1&amp;pid=ab7400cc1&amp;color=238,61,73&amp;vtp=1&amp;vaab=1&amp;bt=1&amp;bbb=1"/>
          <p:cNvSpPr/>
          <p:nvPr/>
        </p:nvSpPr>
        <p:spPr>
          <a:xfrm>
            <a:off x="539496" y="316275"/>
            <a:ext cx="11109960" cy="598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八年级上册</a:t>
            </a:r>
            <a:endParaRPr lang="en-US" altLang="zh-CN" sz="3200" dirty="0"/>
          </a:p>
        </p:txBody>
      </p:sp>
      <p:sp>
        <p:nvSpPr>
          <p:cNvPr id="3" name="C_5_BD#dbb2371ce?vcp=1&amp;pid=11799d90a&amp;color=0,0,0&amp;vtp=1&amp;vaab=1&amp;bbb=1"/>
          <p:cNvSpPr/>
          <p:nvPr/>
        </p:nvSpPr>
        <p:spPr>
          <a:xfrm>
            <a:off x="539496" y="988524"/>
            <a:ext cx="11109960" cy="5613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（一）字音</a:t>
            </a:r>
            <a:endParaRPr lang="en-US" altLang="zh-CN" sz="3000" dirty="0"/>
          </a:p>
        </p:txBody>
      </p:sp>
      <p:sp>
        <p:nvSpPr>
          <p:cNvPr id="4" name="C_6_BD#dea50fc11?sp=1&amp;vcp=1&amp;pid=dbb2371ce&amp;color=0,0,0&amp;vtp=1&amp;vaab=1&amp;bbb=1"/>
          <p:cNvSpPr/>
          <p:nvPr/>
        </p:nvSpPr>
        <p:spPr>
          <a:xfrm>
            <a:off x="539496" y="1618112"/>
            <a:ext cx="11109960" cy="5239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#6f4c68ec0?vcp=1&amp;pid=dea50fc11&amp;color=0,0,0&amp;vtp=1&amp;vaab=1&amp;bbb=1"/>
          <p:cNvSpPr/>
          <p:nvPr/>
        </p:nvSpPr>
        <p:spPr>
          <a:xfrm>
            <a:off x="539496" y="2206923"/>
            <a:ext cx="11109960" cy="4011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《消息二则》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溃退（kuì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泄气（xiè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督战（dū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要塞（s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业已（yè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摧枯拉朽（cuī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锐不可当（ruì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7#6f4c68ec0?vcp=1&amp;pid=dea50fc11&amp;color=0,0,0&amp;vtp=1&amp;vaab=1&amp;bbb=1&amp;zzd= 4">
            <a:extLst>
              <a:ext uri="{FF2B5EF4-FFF2-40B4-BE49-F238E27FC236}">
                <a16:creationId xmlns:a16="http://schemas.microsoft.com/office/drawing/2014/main" id="{2FFBA391-2A83-BD81-35B2-EE52CED41E02}"/>
              </a:ext>
            </a:extLst>
          </p:cNvPr>
          <p:cNvSpPr/>
          <p:nvPr/>
        </p:nvSpPr>
        <p:spPr>
          <a:xfrm>
            <a:off x="1409478" y="392142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f4c68ec0?vcp=1&amp;pid=dea50fc11&amp;color=0,0,0&amp;vtp=1&amp;vaab=1&amp;bbb=1&amp;zzd= 4">
            <a:extLst>
              <a:ext uri="{FF2B5EF4-FFF2-40B4-BE49-F238E27FC236}">
                <a16:creationId xmlns:a16="http://schemas.microsoft.com/office/drawing/2014/main" id="{8A550D9F-1BED-A905-863F-CB61B35ECF04}"/>
              </a:ext>
            </a:extLst>
          </p:cNvPr>
          <p:cNvSpPr/>
          <p:nvPr/>
        </p:nvSpPr>
        <p:spPr>
          <a:xfrm>
            <a:off x="6824758" y="392142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f4c68ec0?vcp=1&amp;pid=dea50fc11&amp;color=0,0,0&amp;vtp=1&amp;vaab=1&amp;bbb=1&amp;zzd= 6">
            <a:extLst>
              <a:ext uri="{FF2B5EF4-FFF2-40B4-BE49-F238E27FC236}">
                <a16:creationId xmlns:a16="http://schemas.microsoft.com/office/drawing/2014/main" id="{B5840B3B-A977-39E7-8347-0B87D1B8B30E}"/>
              </a:ext>
            </a:extLst>
          </p:cNvPr>
          <p:cNvSpPr/>
          <p:nvPr/>
        </p:nvSpPr>
        <p:spPr>
          <a:xfrm>
            <a:off x="1409478" y="450562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f4c68ec0?vcp=1&amp;pid=dea50fc11&amp;color=0,0,0&amp;vtp=1&amp;vaab=1&amp;bbb=1&amp;zzd= 6">
            <a:extLst>
              <a:ext uri="{FF2B5EF4-FFF2-40B4-BE49-F238E27FC236}">
                <a16:creationId xmlns:a16="http://schemas.microsoft.com/office/drawing/2014/main" id="{C35BEE2A-241E-7E3D-99B2-1F66DE891512}"/>
              </a:ext>
            </a:extLst>
          </p:cNvPr>
          <p:cNvSpPr/>
          <p:nvPr/>
        </p:nvSpPr>
        <p:spPr>
          <a:xfrm>
            <a:off x="7180358" y="450562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f4c68ec0?vcp=1&amp;pid=dea50fc11&amp;color=0,0,0&amp;vtp=1&amp;vaab=1&amp;bbb=1&amp;zzd= 10">
            <a:extLst>
              <a:ext uri="{FF2B5EF4-FFF2-40B4-BE49-F238E27FC236}">
                <a16:creationId xmlns:a16="http://schemas.microsoft.com/office/drawing/2014/main" id="{EAA60818-C712-E422-9289-CB1968831B93}"/>
              </a:ext>
            </a:extLst>
          </p:cNvPr>
          <p:cNvSpPr/>
          <p:nvPr/>
        </p:nvSpPr>
        <p:spPr>
          <a:xfrm>
            <a:off x="1409478" y="567402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f4c68ec0?vcp=1&amp;pid=dea50fc11&amp;color=0,0,0&amp;vtp=1&amp;vaab=1&amp;bbb=1&amp;zzd= 10">
            <a:extLst>
              <a:ext uri="{FF2B5EF4-FFF2-40B4-BE49-F238E27FC236}">
                <a16:creationId xmlns:a16="http://schemas.microsoft.com/office/drawing/2014/main" id="{2852806A-0D85-19A1-8B75-CC6287B69F73}"/>
              </a:ext>
            </a:extLst>
          </p:cNvPr>
          <p:cNvSpPr/>
          <p:nvPr/>
        </p:nvSpPr>
        <p:spPr>
          <a:xfrm>
            <a:off x="2476278" y="567402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6f4c68ec0?vcp=1&amp;pid=dea50fc11&amp;color=0,0,0&amp;vtp=1&amp;vaab=1&amp;bbb=1&amp;zzd= 12">
            <a:extLst>
              <a:ext uri="{FF2B5EF4-FFF2-40B4-BE49-F238E27FC236}">
                <a16:creationId xmlns:a16="http://schemas.microsoft.com/office/drawing/2014/main" id="{4268190E-0C13-AC71-E257-BC70C657BCF1}"/>
              </a:ext>
            </a:extLst>
          </p:cNvPr>
          <p:cNvSpPr/>
          <p:nvPr/>
        </p:nvSpPr>
        <p:spPr>
          <a:xfrm>
            <a:off x="1409478" y="621815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6f4c68ec0?vcp=1&amp;pid=dea50fc11&amp;color=0,0,0&amp;vtp=1&amp;vaab=1&amp;bbb=1&amp;zzd= 12">
            <a:extLst>
              <a:ext uri="{FF2B5EF4-FFF2-40B4-BE49-F238E27FC236}">
                <a16:creationId xmlns:a16="http://schemas.microsoft.com/office/drawing/2014/main" id="{F036A8C8-E53E-58D2-CE92-162254D6F3F8}"/>
              </a:ext>
            </a:extLst>
          </p:cNvPr>
          <p:cNvSpPr/>
          <p:nvPr/>
        </p:nvSpPr>
        <p:spPr>
          <a:xfrm>
            <a:off x="2476278" y="621815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5&amp;si=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f4c68ec0?sp=1&amp;vcp=1&amp;pid=dea50fc11&amp;color=0,0,0&amp;vtp=1&amp;vaab=1&amp;bt=1&amp;bb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签订（dìnɡ）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歼灭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</a:p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《首届诺贝尔奖颁发》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颁发（b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遗嘱（zhǔ）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建树（ji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仲裁（zhònɡ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巨额（é）</a:t>
            </a:r>
            <a:endParaRPr lang="en-US" altLang="zh-CN" sz="2800" dirty="0"/>
          </a:p>
        </p:txBody>
      </p:sp>
      <p:sp>
        <p:nvSpPr>
          <p:cNvPr id="5" name="P_7#6f4c68ec0?sp=1&amp;vcp=1&amp;pid=dea50fc11&amp;color=0,0,0&amp;vtp=1&amp;vaab=1&amp;bt=1&amp;bbb=1&amp;zzd= 3">
            <a:extLst>
              <a:ext uri="{FF2B5EF4-FFF2-40B4-BE49-F238E27FC236}">
                <a16:creationId xmlns:a16="http://schemas.microsoft.com/office/drawing/2014/main" id="{F40BF93C-C2EC-08FB-A71F-BC270CAABF0A}"/>
              </a:ext>
            </a:extLst>
          </p:cNvPr>
          <p:cNvSpPr/>
          <p:nvPr/>
        </p:nvSpPr>
        <p:spPr>
          <a:xfrm>
            <a:off x="1765078" y="2457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f4c68ec0?sp=1&amp;vcp=1&amp;pid=dea50fc11&amp;color=0,0,0&amp;vtp=1&amp;vaab=1&amp;bt=1&amp;bbb=1&amp;zzd= 3">
            <a:extLst>
              <a:ext uri="{FF2B5EF4-FFF2-40B4-BE49-F238E27FC236}">
                <a16:creationId xmlns:a16="http://schemas.microsoft.com/office/drawing/2014/main" id="{E5CB64FB-6EAA-F540-D208-95C33669E56E}"/>
              </a:ext>
            </a:extLst>
          </p:cNvPr>
          <p:cNvSpPr/>
          <p:nvPr/>
        </p:nvSpPr>
        <p:spPr>
          <a:xfrm>
            <a:off x="6824758" y="2457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f4c68ec0?sp=1&amp;vcp=1&amp;pid=dea50fc11&amp;color=0,0,0&amp;vtp=1&amp;vaab=1&amp;bt=1&amp;bbb=1&amp;zzd= 7">
            <a:extLst>
              <a:ext uri="{FF2B5EF4-FFF2-40B4-BE49-F238E27FC236}">
                <a16:creationId xmlns:a16="http://schemas.microsoft.com/office/drawing/2014/main" id="{32538162-F86C-A949-27E2-FB9D0802E77E}"/>
              </a:ext>
            </a:extLst>
          </p:cNvPr>
          <p:cNvSpPr/>
          <p:nvPr/>
        </p:nvSpPr>
        <p:spPr>
          <a:xfrm>
            <a:off x="1409478" y="440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f4c68ec0?sp=1&amp;vcp=1&amp;pid=dea50fc11&amp;color=0,0,0&amp;vtp=1&amp;vaab=1&amp;bt=1&amp;bbb=1&amp;zzd= 7">
            <a:extLst>
              <a:ext uri="{FF2B5EF4-FFF2-40B4-BE49-F238E27FC236}">
                <a16:creationId xmlns:a16="http://schemas.microsoft.com/office/drawing/2014/main" id="{2A875332-547D-9184-CEDF-25ABEB8E2CE0}"/>
              </a:ext>
            </a:extLst>
          </p:cNvPr>
          <p:cNvSpPr/>
          <p:nvPr/>
        </p:nvSpPr>
        <p:spPr>
          <a:xfrm>
            <a:off x="7180358" y="440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f4c68ec0?sp=1&amp;vcp=1&amp;pid=dea50fc11&amp;color=0,0,0&amp;vtp=1&amp;vaab=1&amp;bt=1&amp;bbb=1&amp;zzd= 9">
            <a:extLst>
              <a:ext uri="{FF2B5EF4-FFF2-40B4-BE49-F238E27FC236}">
                <a16:creationId xmlns:a16="http://schemas.microsoft.com/office/drawing/2014/main" id="{C1F823DE-9CB0-993D-3985-19F47059428B}"/>
              </a:ext>
            </a:extLst>
          </p:cNvPr>
          <p:cNvSpPr/>
          <p:nvPr/>
        </p:nvSpPr>
        <p:spPr>
          <a:xfrm>
            <a:off x="1409478" y="504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f4c68ec0?sp=1&amp;vcp=1&amp;pid=dea50fc11&amp;color=0,0,0&amp;vtp=1&amp;vaab=1&amp;bt=1&amp;bbb=1&amp;zzd= 9">
            <a:extLst>
              <a:ext uri="{FF2B5EF4-FFF2-40B4-BE49-F238E27FC236}">
                <a16:creationId xmlns:a16="http://schemas.microsoft.com/office/drawing/2014/main" id="{5EAC2BDD-044B-ACE4-7642-F8D06640A1A2}"/>
              </a:ext>
            </a:extLst>
          </p:cNvPr>
          <p:cNvSpPr/>
          <p:nvPr/>
        </p:nvSpPr>
        <p:spPr>
          <a:xfrm>
            <a:off x="6824758" y="504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f4c68ec0?sp=1&amp;vcp=1&amp;pid=dea50fc11&amp;color=0,0,0&amp;vtp=1&amp;vaab=1&amp;bt=1&amp;bbb=1&amp;zzd= 9">
            <a:extLst>
              <a:ext uri="{FF2B5EF4-FFF2-40B4-BE49-F238E27FC236}">
                <a16:creationId xmlns:a16="http://schemas.microsoft.com/office/drawing/2014/main" id="{F7F8E188-4A07-6DAF-5304-6976E8F8C8C9}"/>
              </a:ext>
            </a:extLst>
          </p:cNvPr>
          <p:cNvSpPr/>
          <p:nvPr/>
        </p:nvSpPr>
        <p:spPr>
          <a:xfrm>
            <a:off x="7180358" y="504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f4c68ec0?sp=1&amp;vcp=1&amp;pid=dea50fc11&amp;color=0,0,0&amp;vtp=1&amp;vaab=1&amp;bt=1&amp;bbb=1&amp;zzd= 11">
            <a:extLst>
              <a:ext uri="{FF2B5EF4-FFF2-40B4-BE49-F238E27FC236}">
                <a16:creationId xmlns:a16="http://schemas.microsoft.com/office/drawing/2014/main" id="{CC73A93C-DEDC-A701-89AC-235353C1BCFB}"/>
              </a:ext>
            </a:extLst>
          </p:cNvPr>
          <p:cNvSpPr/>
          <p:nvPr/>
        </p:nvSpPr>
        <p:spPr>
          <a:xfrm>
            <a:off x="1765078" y="56778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7&amp;si=1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f4c68ec0?sp=1&amp;vcp=1&amp;pid=dea50fc11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联盟（ménɡ）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拨款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（bō）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26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逝世（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投资（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zī）</a:t>
            </a:r>
            <a:endParaRPr lang="en-US" altLang="zh-CN" sz="2800" dirty="0"/>
          </a:p>
        </p:txBody>
      </p:sp>
      <p:sp>
        <p:nvSpPr>
          <p:cNvPr id="3" name="P_7#6f4c68ec0?sp=1&amp;vcp=1&amp;pid=dea50fc11&amp;color=0,0,0&amp;vtp=1&amp;vaab=1&amp;bt=1&amp;bbb=1&amp;zzd= 3">
            <a:extLst>
              <a:ext uri="{FF2B5EF4-FFF2-40B4-BE49-F238E27FC236}">
                <a16:creationId xmlns:a16="http://schemas.microsoft.com/office/drawing/2014/main" id="{176E3B27-DC67-37D5-9CD7-49D98746BB28}"/>
              </a:ext>
            </a:extLst>
          </p:cNvPr>
          <p:cNvSpPr/>
          <p:nvPr/>
        </p:nvSpPr>
        <p:spPr>
          <a:xfrm>
            <a:off x="17650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6f4c68ec0?sp=1&amp;vcp=1&amp;pid=dea50fc11&amp;color=0,0,0&amp;vtp=1&amp;vaab=1&amp;bt=1&amp;bbb=1&amp;zzd= 3">
            <a:extLst>
              <a:ext uri="{FF2B5EF4-FFF2-40B4-BE49-F238E27FC236}">
                <a16:creationId xmlns:a16="http://schemas.microsoft.com/office/drawing/2014/main" id="{1805071F-C9A0-2BD2-1F72-1E37A1C9E481}"/>
              </a:ext>
            </a:extLst>
          </p:cNvPr>
          <p:cNvSpPr/>
          <p:nvPr/>
        </p:nvSpPr>
        <p:spPr>
          <a:xfrm>
            <a:off x="68247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f4c68ec0?sp=1&amp;vcp=1&amp;pid=dea50fc11&amp;color=0,0,0&amp;vtp=1&amp;vaab=1&amp;bt=1&amp;bbb=1&amp;zzd= 5">
            <a:extLst>
              <a:ext uri="{FF2B5EF4-FFF2-40B4-BE49-F238E27FC236}">
                <a16:creationId xmlns:a16="http://schemas.microsoft.com/office/drawing/2014/main" id="{C04E697E-A840-81E5-04A4-6CB3005FA8A0}"/>
              </a:ext>
            </a:extLst>
          </p:cNvPr>
          <p:cNvSpPr/>
          <p:nvPr/>
        </p:nvSpPr>
        <p:spPr>
          <a:xfrm>
            <a:off x="1409478" y="43798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f4c68ec0?sp=1&amp;vcp=1&amp;pid=dea50fc11&amp;color=0,0,0&amp;vtp=1&amp;vaab=1&amp;bt=1&amp;bbb=1&amp;zzd= 5">
            <a:extLst>
              <a:ext uri="{FF2B5EF4-FFF2-40B4-BE49-F238E27FC236}">
                <a16:creationId xmlns:a16="http://schemas.microsoft.com/office/drawing/2014/main" id="{15E62BCD-FBB4-883C-65D5-1C410CABC604}"/>
              </a:ext>
            </a:extLst>
          </p:cNvPr>
          <p:cNvSpPr/>
          <p:nvPr/>
        </p:nvSpPr>
        <p:spPr>
          <a:xfrm>
            <a:off x="1765078" y="43798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f4c68ec0?sp=1&amp;vcp=1&amp;pid=dea50fc11&amp;color=0,0,0&amp;vtp=1&amp;vaab=1&amp;bt=1&amp;bbb=1&amp;zzd= 5">
            <a:extLst>
              <a:ext uri="{FF2B5EF4-FFF2-40B4-BE49-F238E27FC236}">
                <a16:creationId xmlns:a16="http://schemas.microsoft.com/office/drawing/2014/main" id="{EC92FA91-5BD2-C90B-A12B-13870460EEEB}"/>
              </a:ext>
            </a:extLst>
          </p:cNvPr>
          <p:cNvSpPr/>
          <p:nvPr/>
        </p:nvSpPr>
        <p:spPr>
          <a:xfrm>
            <a:off x="7180358" y="43798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8&amp;si=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f4c68ec0?vcp=1&amp;pid=dea50fc11&amp;color=0,0,0&amp;vtp=1&amp;vaab=1&amp;bt=1&amp;bbb=1"/>
          <p:cNvSpPr/>
          <p:nvPr/>
        </p:nvSpPr>
        <p:spPr>
          <a:xfrm>
            <a:off x="539496" y="6861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《“飞天”凌空——跳水姑娘吕伟夺魁记》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夏浩然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樊云芳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凌空（línɡ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翘首（qi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酷似（sì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潇洒（xi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轻盈（yínɡ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悄然（qi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由衷（zhōnɡ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新秀（xiù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屏息敛声（bǐnɡ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眼花缭乱（li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如梦初醒（xǐnɡ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6f4c68ec0?vcp=1&amp;pid=dea50fc11&amp;color=0,0,0&amp;vtp=1&amp;vaab=1&amp;bt=1&amp;bbb=1&amp;zzd= 4">
            <a:extLst>
              <a:ext uri="{FF2B5EF4-FFF2-40B4-BE49-F238E27FC236}">
                <a16:creationId xmlns:a16="http://schemas.microsoft.com/office/drawing/2014/main" id="{028D0C70-6033-9928-BBD9-5C778F4BABC2}"/>
              </a:ext>
            </a:extLst>
          </p:cNvPr>
          <p:cNvSpPr/>
          <p:nvPr/>
        </p:nvSpPr>
        <p:spPr>
          <a:xfrm>
            <a:off x="1409478" y="25911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f4c68ec0?vcp=1&amp;pid=dea50fc11&amp;color=0,0,0&amp;vtp=1&amp;vaab=1&amp;bt=1&amp;bbb=1&amp;zzd= 4">
            <a:extLst>
              <a:ext uri="{FF2B5EF4-FFF2-40B4-BE49-F238E27FC236}">
                <a16:creationId xmlns:a16="http://schemas.microsoft.com/office/drawing/2014/main" id="{E8AD8B11-3987-398A-ED61-34F6464B2883}"/>
              </a:ext>
            </a:extLst>
          </p:cNvPr>
          <p:cNvSpPr/>
          <p:nvPr/>
        </p:nvSpPr>
        <p:spPr>
          <a:xfrm>
            <a:off x="6824758" y="25911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f4c68ec0?vcp=1&amp;pid=dea50fc11&amp;color=0,0,0&amp;vtp=1&amp;vaab=1&amp;bt=1&amp;bbb=1&amp;zzd= 6">
            <a:extLst>
              <a:ext uri="{FF2B5EF4-FFF2-40B4-BE49-F238E27FC236}">
                <a16:creationId xmlns:a16="http://schemas.microsoft.com/office/drawing/2014/main" id="{67FEE19A-1029-2A12-3E0B-095A2FC9A003}"/>
              </a:ext>
            </a:extLst>
          </p:cNvPr>
          <p:cNvSpPr/>
          <p:nvPr/>
        </p:nvSpPr>
        <p:spPr>
          <a:xfrm>
            <a:off x="1765078" y="32388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f4c68ec0?vcp=1&amp;pid=dea50fc11&amp;color=0,0,0&amp;vtp=1&amp;vaab=1&amp;bt=1&amp;bbb=1&amp;zzd= 6">
            <a:extLst>
              <a:ext uri="{FF2B5EF4-FFF2-40B4-BE49-F238E27FC236}">
                <a16:creationId xmlns:a16="http://schemas.microsoft.com/office/drawing/2014/main" id="{4D6F71D5-F41E-FF08-1ECB-679D921FD811}"/>
              </a:ext>
            </a:extLst>
          </p:cNvPr>
          <p:cNvSpPr/>
          <p:nvPr/>
        </p:nvSpPr>
        <p:spPr>
          <a:xfrm>
            <a:off x="6824758" y="32388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f4c68ec0?vcp=1&amp;pid=dea50fc11&amp;color=0,0,0&amp;vtp=1&amp;vaab=1&amp;bt=1&amp;bbb=1&amp;zzd= 8">
            <a:extLst>
              <a:ext uri="{FF2B5EF4-FFF2-40B4-BE49-F238E27FC236}">
                <a16:creationId xmlns:a16="http://schemas.microsoft.com/office/drawing/2014/main" id="{8E061BC8-3A21-087D-79C5-09B0A84D14DD}"/>
              </a:ext>
            </a:extLst>
          </p:cNvPr>
          <p:cNvSpPr/>
          <p:nvPr/>
        </p:nvSpPr>
        <p:spPr>
          <a:xfrm>
            <a:off x="1765078" y="38865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f4c68ec0?vcp=1&amp;pid=dea50fc11&amp;color=0,0,0&amp;vtp=1&amp;vaab=1&amp;bt=1&amp;bbb=1&amp;zzd= 8">
            <a:extLst>
              <a:ext uri="{FF2B5EF4-FFF2-40B4-BE49-F238E27FC236}">
                <a16:creationId xmlns:a16="http://schemas.microsoft.com/office/drawing/2014/main" id="{9A377D83-49A4-8B8B-2809-595B64F82380}"/>
              </a:ext>
            </a:extLst>
          </p:cNvPr>
          <p:cNvSpPr/>
          <p:nvPr/>
        </p:nvSpPr>
        <p:spPr>
          <a:xfrm>
            <a:off x="6824758" y="38865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f4c68ec0?vcp=1&amp;pid=dea50fc11&amp;color=0,0,0&amp;vtp=1&amp;vaab=1&amp;bt=1&amp;bbb=1&amp;zzd= 10">
            <a:extLst>
              <a:ext uri="{FF2B5EF4-FFF2-40B4-BE49-F238E27FC236}">
                <a16:creationId xmlns:a16="http://schemas.microsoft.com/office/drawing/2014/main" id="{75B884D9-3D5D-B79A-D8B5-CF44C61861FA}"/>
              </a:ext>
            </a:extLst>
          </p:cNvPr>
          <p:cNvSpPr/>
          <p:nvPr/>
        </p:nvSpPr>
        <p:spPr>
          <a:xfrm>
            <a:off x="1765078" y="4534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f4c68ec0?vcp=1&amp;pid=dea50fc11&amp;color=0,0,0&amp;vtp=1&amp;vaab=1&amp;bt=1&amp;bbb=1&amp;zzd= 10">
            <a:extLst>
              <a:ext uri="{FF2B5EF4-FFF2-40B4-BE49-F238E27FC236}">
                <a16:creationId xmlns:a16="http://schemas.microsoft.com/office/drawing/2014/main" id="{B721A80B-50DA-EDA7-71B3-6DB52A612AA5}"/>
              </a:ext>
            </a:extLst>
          </p:cNvPr>
          <p:cNvSpPr/>
          <p:nvPr/>
        </p:nvSpPr>
        <p:spPr>
          <a:xfrm>
            <a:off x="7180358" y="4534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f4c68ec0?vcp=1&amp;pid=dea50fc11&amp;color=0,0,0&amp;vtp=1&amp;vaab=1&amp;bt=1&amp;bbb=1&amp;zzd= 12">
            <a:extLst>
              <a:ext uri="{FF2B5EF4-FFF2-40B4-BE49-F238E27FC236}">
                <a16:creationId xmlns:a16="http://schemas.microsoft.com/office/drawing/2014/main" id="{33B45549-EB1D-D283-8BFC-610ACCAC0F50}"/>
              </a:ext>
            </a:extLst>
          </p:cNvPr>
          <p:cNvSpPr/>
          <p:nvPr/>
        </p:nvSpPr>
        <p:spPr>
          <a:xfrm>
            <a:off x="1409478" y="5181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6f4c68ec0?vcp=1&amp;pid=dea50fc11&amp;color=0,0,0&amp;vtp=1&amp;vaab=1&amp;bt=1&amp;bbb=1&amp;zzd= 12">
            <a:extLst>
              <a:ext uri="{FF2B5EF4-FFF2-40B4-BE49-F238E27FC236}">
                <a16:creationId xmlns:a16="http://schemas.microsoft.com/office/drawing/2014/main" id="{C4ED04DC-695B-5B63-2F5F-6C4F03F9A1C4}"/>
              </a:ext>
            </a:extLst>
          </p:cNvPr>
          <p:cNvSpPr/>
          <p:nvPr/>
        </p:nvSpPr>
        <p:spPr>
          <a:xfrm>
            <a:off x="2120678" y="5181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6f4c68ec0?vcp=1&amp;pid=dea50fc11&amp;color=0,0,0&amp;vtp=1&amp;vaab=1&amp;bt=1&amp;bbb=1&amp;zzd= 14">
            <a:extLst>
              <a:ext uri="{FF2B5EF4-FFF2-40B4-BE49-F238E27FC236}">
                <a16:creationId xmlns:a16="http://schemas.microsoft.com/office/drawing/2014/main" id="{A0B12740-288C-F852-0799-07F1A841E61F}"/>
              </a:ext>
            </a:extLst>
          </p:cNvPr>
          <p:cNvSpPr/>
          <p:nvPr/>
        </p:nvSpPr>
        <p:spPr>
          <a:xfrm>
            <a:off x="2120678" y="58118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6f4c68ec0?vcp=1&amp;pid=dea50fc11&amp;color=0,0,0&amp;vtp=1&amp;vaab=1&amp;bt=1&amp;bbb=1&amp;zzd= 14">
            <a:extLst>
              <a:ext uri="{FF2B5EF4-FFF2-40B4-BE49-F238E27FC236}">
                <a16:creationId xmlns:a16="http://schemas.microsoft.com/office/drawing/2014/main" id="{4C3DB694-BDCF-41DA-827A-F2075E86EDD2}"/>
              </a:ext>
            </a:extLst>
          </p:cNvPr>
          <p:cNvSpPr/>
          <p:nvPr/>
        </p:nvSpPr>
        <p:spPr>
          <a:xfrm>
            <a:off x="7891558" y="58118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9&amp;si=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f4c68ec0?sp=1&amp;vcp=1&amp;pid=dea50fc11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夺魁（kuí）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刹那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敦煌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dūn）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从容不迫（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pò）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26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震耳欲聋（lónɡ）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集训（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xùn）</a:t>
            </a:r>
            <a:endParaRPr lang="en-US" altLang="zh-CN" sz="2800" dirty="0"/>
          </a:p>
        </p:txBody>
      </p:sp>
      <p:sp>
        <p:nvSpPr>
          <p:cNvPr id="3" name="P_7#6f4c68ec0?sp=1&amp;vcp=1&amp;pid=dea50fc11&amp;color=0,0,0&amp;vtp=1&amp;vaab=1&amp;bt=1&amp;bbb=1&amp;zzd= 3">
            <a:extLst>
              <a:ext uri="{FF2B5EF4-FFF2-40B4-BE49-F238E27FC236}">
                <a16:creationId xmlns:a16="http://schemas.microsoft.com/office/drawing/2014/main" id="{5D7E5BFA-3A1A-B427-7B91-E20A438838EF}"/>
              </a:ext>
            </a:extLst>
          </p:cNvPr>
          <p:cNvSpPr/>
          <p:nvPr/>
        </p:nvSpPr>
        <p:spPr>
          <a:xfrm>
            <a:off x="17650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6f4c68ec0?sp=1&amp;vcp=1&amp;pid=dea50fc11&amp;color=0,0,0&amp;vtp=1&amp;vaab=1&amp;bt=1&amp;bbb=1&amp;zzd= 3">
            <a:extLst>
              <a:ext uri="{FF2B5EF4-FFF2-40B4-BE49-F238E27FC236}">
                <a16:creationId xmlns:a16="http://schemas.microsoft.com/office/drawing/2014/main" id="{362620A3-80EB-5D4F-60D1-43E98E3647EB}"/>
              </a:ext>
            </a:extLst>
          </p:cNvPr>
          <p:cNvSpPr/>
          <p:nvPr/>
        </p:nvSpPr>
        <p:spPr>
          <a:xfrm>
            <a:off x="68247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f4c68ec0?sp=1&amp;vcp=1&amp;pid=dea50fc11&amp;color=0,0,0&amp;vtp=1&amp;vaab=1&amp;bt=1&amp;bbb=1&amp;zzd= 5">
            <a:extLst>
              <a:ext uri="{FF2B5EF4-FFF2-40B4-BE49-F238E27FC236}">
                <a16:creationId xmlns:a16="http://schemas.microsoft.com/office/drawing/2014/main" id="{50A84DDD-99A7-2C2B-7D3E-E438FF8E31A7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f4c68ec0?sp=1&amp;vcp=1&amp;pid=dea50fc11&amp;color=0,0,0&amp;vtp=1&amp;vaab=1&amp;bt=1&amp;bbb=1&amp;zzd= 5">
            <a:extLst>
              <a:ext uri="{FF2B5EF4-FFF2-40B4-BE49-F238E27FC236}">
                <a16:creationId xmlns:a16="http://schemas.microsoft.com/office/drawing/2014/main" id="{724C8B5D-6BD2-53E8-E127-91DE1F4F6E4E}"/>
              </a:ext>
            </a:extLst>
          </p:cNvPr>
          <p:cNvSpPr/>
          <p:nvPr/>
        </p:nvSpPr>
        <p:spPr>
          <a:xfrm>
            <a:off x="78915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f4c68ec0?sp=1&amp;vcp=1&amp;pid=dea50fc11&amp;color=0,0,0&amp;vtp=1&amp;vaab=1&amp;bt=1&amp;bbb=1&amp;zzd= 7">
            <a:extLst>
              <a:ext uri="{FF2B5EF4-FFF2-40B4-BE49-F238E27FC236}">
                <a16:creationId xmlns:a16="http://schemas.microsoft.com/office/drawing/2014/main" id="{722C6ABB-C24B-9638-AB1C-671F15A4EB2F}"/>
              </a:ext>
            </a:extLst>
          </p:cNvPr>
          <p:cNvSpPr/>
          <p:nvPr/>
        </p:nvSpPr>
        <p:spPr>
          <a:xfrm>
            <a:off x="2476278" y="46821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f4c68ec0?sp=1&amp;vcp=1&amp;pid=dea50fc11&amp;color=0,0,0&amp;vtp=1&amp;vaab=1&amp;bt=1&amp;bbb=1&amp;zzd= 7">
            <a:extLst>
              <a:ext uri="{FF2B5EF4-FFF2-40B4-BE49-F238E27FC236}">
                <a16:creationId xmlns:a16="http://schemas.microsoft.com/office/drawing/2014/main" id="{F46A5018-DDEB-22B9-36A8-AA43E11186A4}"/>
              </a:ext>
            </a:extLst>
          </p:cNvPr>
          <p:cNvSpPr/>
          <p:nvPr/>
        </p:nvSpPr>
        <p:spPr>
          <a:xfrm>
            <a:off x="7180358" y="46821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0&amp;si=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f4c68ec0?vcp=1&amp;pid=dea50fc11&amp;color=0,0,0&amp;mp=1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《一着惊海天——目击我国航母舰载战斗机首架次成功着舰》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蔡年迟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蒲海洋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浩瀚（h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娴熟（xi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咆哮（p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镌刻（ju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一丝不苟（ɡǒu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白手起家（b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殚精竭虑（d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_BD#6f4c68ec0?vcp=1&amp;pid=dea50fc11&amp;color=0,0,0&amp;mp=1&amp;vtp=1&amp;vaab=1&amp;bt=1&amp;bbb=1&amp;hb=1&amp;zzd= 5">
            <a:extLst>
              <a:ext uri="{FF2B5EF4-FFF2-40B4-BE49-F238E27FC236}">
                <a16:creationId xmlns:a16="http://schemas.microsoft.com/office/drawing/2014/main" id="{D6226467-F152-B7F2-9138-3AB311711E54}"/>
              </a:ext>
            </a:extLst>
          </p:cNvPr>
          <p:cNvSpPr/>
          <p:nvPr/>
        </p:nvSpPr>
        <p:spPr>
          <a:xfrm>
            <a:off x="1765078" y="3426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6f4c68ec0?vcp=1&amp;pid=dea50fc11&amp;color=0,0,0&amp;mp=1&amp;vtp=1&amp;vaab=1&amp;bt=1&amp;bbb=1&amp;hb=1&amp;zzd= 5">
            <a:extLst>
              <a:ext uri="{FF2B5EF4-FFF2-40B4-BE49-F238E27FC236}">
                <a16:creationId xmlns:a16="http://schemas.microsoft.com/office/drawing/2014/main" id="{465AC2F0-1341-E538-7915-411E595AD9BA}"/>
              </a:ext>
            </a:extLst>
          </p:cNvPr>
          <p:cNvSpPr/>
          <p:nvPr/>
        </p:nvSpPr>
        <p:spPr>
          <a:xfrm>
            <a:off x="6824758" y="3426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6f4c68ec0?vcp=1&amp;pid=dea50fc11&amp;color=0,0,0&amp;mp=1&amp;vtp=1&amp;vaab=1&amp;bt=1&amp;bbb=1&amp;hb=1&amp;zzd= 7">
            <a:extLst>
              <a:ext uri="{FF2B5EF4-FFF2-40B4-BE49-F238E27FC236}">
                <a16:creationId xmlns:a16="http://schemas.microsoft.com/office/drawing/2014/main" id="{DFFED30E-99B0-EFED-E69C-90AA0D7AAF59}"/>
              </a:ext>
            </a:extLst>
          </p:cNvPr>
          <p:cNvSpPr/>
          <p:nvPr/>
        </p:nvSpPr>
        <p:spPr>
          <a:xfrm>
            <a:off x="1409478" y="407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6f4c68ec0?vcp=1&amp;pid=dea50fc11&amp;color=0,0,0&amp;mp=1&amp;vtp=1&amp;vaab=1&amp;bt=1&amp;bbb=1&amp;hb=1&amp;zzd= 7">
            <a:extLst>
              <a:ext uri="{FF2B5EF4-FFF2-40B4-BE49-F238E27FC236}">
                <a16:creationId xmlns:a16="http://schemas.microsoft.com/office/drawing/2014/main" id="{3C0F5C35-73C7-570D-D031-4D00C209E6A5}"/>
              </a:ext>
            </a:extLst>
          </p:cNvPr>
          <p:cNvSpPr/>
          <p:nvPr/>
        </p:nvSpPr>
        <p:spPr>
          <a:xfrm>
            <a:off x="1765078" y="407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6f4c68ec0?vcp=1&amp;pid=dea50fc11&amp;color=0,0,0&amp;mp=1&amp;vtp=1&amp;vaab=1&amp;bt=1&amp;bbb=1&amp;hb=1&amp;zzd= 7">
            <a:extLst>
              <a:ext uri="{FF2B5EF4-FFF2-40B4-BE49-F238E27FC236}">
                <a16:creationId xmlns:a16="http://schemas.microsoft.com/office/drawing/2014/main" id="{66DD42B5-6369-41B7-04EA-5151EF0330EB}"/>
              </a:ext>
            </a:extLst>
          </p:cNvPr>
          <p:cNvSpPr/>
          <p:nvPr/>
        </p:nvSpPr>
        <p:spPr>
          <a:xfrm>
            <a:off x="6824758" y="407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6f4c68ec0?vcp=1&amp;pid=dea50fc11&amp;color=0,0,0&amp;mp=1&amp;vtp=1&amp;vaab=1&amp;bt=1&amp;bbb=1&amp;hb=1&amp;zzd= 9">
            <a:extLst>
              <a:ext uri="{FF2B5EF4-FFF2-40B4-BE49-F238E27FC236}">
                <a16:creationId xmlns:a16="http://schemas.microsoft.com/office/drawing/2014/main" id="{EA961071-1DD8-0647-1F75-2DC1B5ACDA89}"/>
              </a:ext>
            </a:extLst>
          </p:cNvPr>
          <p:cNvSpPr/>
          <p:nvPr/>
        </p:nvSpPr>
        <p:spPr>
          <a:xfrm>
            <a:off x="2476278" y="47215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6f4c68ec0?vcp=1&amp;pid=dea50fc11&amp;color=0,0,0&amp;mp=1&amp;vtp=1&amp;vaab=1&amp;bt=1&amp;bbb=1&amp;hb=1&amp;zzd= 11">
            <a:extLst>
              <a:ext uri="{FF2B5EF4-FFF2-40B4-BE49-F238E27FC236}">
                <a16:creationId xmlns:a16="http://schemas.microsoft.com/office/drawing/2014/main" id="{F3AA4269-5BB5-A9F2-736E-94333488A072}"/>
              </a:ext>
            </a:extLst>
          </p:cNvPr>
          <p:cNvSpPr/>
          <p:nvPr/>
        </p:nvSpPr>
        <p:spPr>
          <a:xfrm>
            <a:off x="1409478" y="5369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6f4c68ec0?vcp=1&amp;pid=dea50fc11&amp;color=0,0,0&amp;mp=1&amp;vtp=1&amp;vaab=1&amp;bt=1&amp;bbb=1&amp;hb=1&amp;zzd= 13">
            <a:extLst>
              <a:ext uri="{FF2B5EF4-FFF2-40B4-BE49-F238E27FC236}">
                <a16:creationId xmlns:a16="http://schemas.microsoft.com/office/drawing/2014/main" id="{DD2255BA-2FD2-C6F7-5DC7-5799583B7CD8}"/>
              </a:ext>
            </a:extLst>
          </p:cNvPr>
          <p:cNvSpPr/>
          <p:nvPr/>
        </p:nvSpPr>
        <p:spPr>
          <a:xfrm>
            <a:off x="1409478" y="59991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6f4c68ec0?vcp=1&amp;pid=dea50fc11&amp;color=0,0,0&amp;mp=1&amp;vtp=1&amp;vaab=1&amp;bt=1&amp;bbb=1&amp;hb=1&amp;zzd= 13">
            <a:extLst>
              <a:ext uri="{FF2B5EF4-FFF2-40B4-BE49-F238E27FC236}">
                <a16:creationId xmlns:a16="http://schemas.microsoft.com/office/drawing/2014/main" id="{F7C9B60C-A603-E617-7EC7-C14A9001FB94}"/>
              </a:ext>
            </a:extLst>
          </p:cNvPr>
          <p:cNvSpPr/>
          <p:nvPr/>
        </p:nvSpPr>
        <p:spPr>
          <a:xfrm>
            <a:off x="2120678" y="59991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1&amp;si=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f4c68ec0?sp=1&amp;vcp=1&amp;pid=dea50fc11&amp;color=0,0,0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一着惊海天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舰岛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26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阻拦索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zǔ）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［舰］艉（wěi）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承载（z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湛蓝（zh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震耳欲聋（lónɡ）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桅杆（wéi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4" name="P_7#6f4c68ec0?sp=1&amp;vcp=1&amp;pid=dea50fc11&amp;color=0,0,0&amp;vtp=1&amp;vaab=1&amp;bt=1&amp;bbb=1&amp;zzd= 3">
            <a:extLst>
              <a:ext uri="{FF2B5EF4-FFF2-40B4-BE49-F238E27FC236}">
                <a16:creationId xmlns:a16="http://schemas.microsoft.com/office/drawing/2014/main" id="{45446788-AD2C-EAAD-21DC-74438B0BB83B}"/>
              </a:ext>
            </a:extLst>
          </p:cNvPr>
          <p:cNvSpPr/>
          <p:nvPr/>
        </p:nvSpPr>
        <p:spPr>
          <a:xfrm>
            <a:off x="176507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f4c68ec0?sp=1&amp;vcp=1&amp;pid=dea50fc11&amp;color=0,0,0&amp;vtp=1&amp;vaab=1&amp;bt=1&amp;bbb=1&amp;zzd= 3">
            <a:extLst>
              <a:ext uri="{FF2B5EF4-FFF2-40B4-BE49-F238E27FC236}">
                <a16:creationId xmlns:a16="http://schemas.microsoft.com/office/drawing/2014/main" id="{79A014CF-C28F-164F-3C09-53EC7F12C300}"/>
              </a:ext>
            </a:extLst>
          </p:cNvPr>
          <p:cNvSpPr/>
          <p:nvPr/>
        </p:nvSpPr>
        <p:spPr>
          <a:xfrm>
            <a:off x="682475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f4c68ec0?sp=1&amp;vcp=1&amp;pid=dea50fc11&amp;color=0,0,0&amp;vtp=1&amp;vaab=1&amp;bt=1&amp;bbb=1&amp;zzd= 5">
            <a:extLst>
              <a:ext uri="{FF2B5EF4-FFF2-40B4-BE49-F238E27FC236}">
                <a16:creationId xmlns:a16="http://schemas.microsoft.com/office/drawing/2014/main" id="{F316E82C-4498-C6DC-EF05-FE3AD6FDE831}"/>
              </a:ext>
            </a:extLst>
          </p:cNvPr>
          <p:cNvSpPr/>
          <p:nvPr/>
        </p:nvSpPr>
        <p:spPr>
          <a:xfrm>
            <a:off x="140947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f4c68ec0?sp=1&amp;vcp=1&amp;pid=dea50fc11&amp;color=0,0,0&amp;vtp=1&amp;vaab=1&amp;bt=1&amp;bbb=1&amp;zzd= 5">
            <a:extLst>
              <a:ext uri="{FF2B5EF4-FFF2-40B4-BE49-F238E27FC236}">
                <a16:creationId xmlns:a16="http://schemas.microsoft.com/office/drawing/2014/main" id="{F3F00A2A-DF28-F7B3-1CA2-FD5BB2F51C69}"/>
              </a:ext>
            </a:extLst>
          </p:cNvPr>
          <p:cNvSpPr/>
          <p:nvPr/>
        </p:nvSpPr>
        <p:spPr>
          <a:xfrm>
            <a:off x="789155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f4c68ec0?sp=1&amp;vcp=1&amp;pid=dea50fc11&amp;color=0,0,0&amp;vtp=1&amp;vaab=1&amp;bt=1&amp;bbb=1&amp;zzd= 8">
            <a:extLst>
              <a:ext uri="{FF2B5EF4-FFF2-40B4-BE49-F238E27FC236}">
                <a16:creationId xmlns:a16="http://schemas.microsoft.com/office/drawing/2014/main" id="{381ACD3D-A965-BFBF-BF7A-7DDC64AFC926}"/>
              </a:ext>
            </a:extLst>
          </p:cNvPr>
          <p:cNvSpPr/>
          <p:nvPr/>
        </p:nvSpPr>
        <p:spPr>
          <a:xfrm>
            <a:off x="176507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f4c68ec0?sp=1&amp;vcp=1&amp;pid=dea50fc11&amp;color=0,0,0&amp;vtp=1&amp;vaab=1&amp;bt=1&amp;bbb=1&amp;zzd= 8">
            <a:extLst>
              <a:ext uri="{FF2B5EF4-FFF2-40B4-BE49-F238E27FC236}">
                <a16:creationId xmlns:a16="http://schemas.microsoft.com/office/drawing/2014/main" id="{92943CB5-F837-CF28-23CB-0973A5431CD4}"/>
              </a:ext>
            </a:extLst>
          </p:cNvPr>
          <p:cNvSpPr/>
          <p:nvPr/>
        </p:nvSpPr>
        <p:spPr>
          <a:xfrm>
            <a:off x="682475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f4c68ec0?sp=1&amp;vcp=1&amp;pid=dea50fc11&amp;color=0,0,0&amp;vtp=1&amp;vaab=1&amp;bt=1&amp;bbb=1&amp;zzd= 10">
            <a:extLst>
              <a:ext uri="{FF2B5EF4-FFF2-40B4-BE49-F238E27FC236}">
                <a16:creationId xmlns:a16="http://schemas.microsoft.com/office/drawing/2014/main" id="{8911035D-02D9-B20E-CE64-2FEE669FD351}"/>
              </a:ext>
            </a:extLst>
          </p:cNvPr>
          <p:cNvSpPr/>
          <p:nvPr/>
        </p:nvSpPr>
        <p:spPr>
          <a:xfrm>
            <a:off x="2476278" y="5350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f4c68ec0?sp=1&amp;vcp=1&amp;pid=dea50fc11&amp;color=0,0,0&amp;vtp=1&amp;vaab=1&amp;bt=1&amp;bbb=1&amp;zzd= 10">
            <a:extLst>
              <a:ext uri="{FF2B5EF4-FFF2-40B4-BE49-F238E27FC236}">
                <a16:creationId xmlns:a16="http://schemas.microsoft.com/office/drawing/2014/main" id="{1B09C4C6-62C1-4C91-DF52-30C22295E365}"/>
              </a:ext>
            </a:extLst>
          </p:cNvPr>
          <p:cNvSpPr/>
          <p:nvPr/>
        </p:nvSpPr>
        <p:spPr>
          <a:xfrm>
            <a:off x="6824758" y="5350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f4c68ec0?sp=1&amp;vcp=1&amp;pid=dea50fc11&amp;color=0,0,0&amp;vtp=1&amp;vaab=1&amp;bt=1&amp;bbb=1&amp;zzd= 10">
            <a:extLst>
              <a:ext uri="{FF2B5EF4-FFF2-40B4-BE49-F238E27FC236}">
                <a16:creationId xmlns:a16="http://schemas.microsoft.com/office/drawing/2014/main" id="{B3B4ADB1-C650-CDF7-A16D-E0896A6C0AC5}"/>
              </a:ext>
            </a:extLst>
          </p:cNvPr>
          <p:cNvSpPr/>
          <p:nvPr/>
        </p:nvSpPr>
        <p:spPr>
          <a:xfrm>
            <a:off x="7180358" y="5350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3&amp;si=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f4c68ec0?vcp=1&amp;pid=dea50fc11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《国行公祭，为佑世界和平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钟声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初衷（zhōnɡ）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杀戮（lù）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篡改（cu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抵赖（l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妄图（w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辱没（rǔ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mò）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呓语（yì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yǔ）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遁形（dùn）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铭记（mínɡ）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彰显（zh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惨绝人寰（hu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振聋发聩（kuì）</a:t>
            </a:r>
            <a:endParaRPr lang="en-US" altLang="zh-CN" sz="2800" dirty="0"/>
          </a:p>
        </p:txBody>
      </p:sp>
      <p:sp>
        <p:nvSpPr>
          <p:cNvPr id="4" name="P_7#6f4c68ec0?vcp=1&amp;pid=dea50fc11&amp;color=0,0,0&amp;vtp=1&amp;vaab=1&amp;bt=1&amp;bbb=1&amp;zzd= 4">
            <a:extLst>
              <a:ext uri="{FF2B5EF4-FFF2-40B4-BE49-F238E27FC236}">
                <a16:creationId xmlns:a16="http://schemas.microsoft.com/office/drawing/2014/main" id="{2793D1C0-4CC7-08DE-1213-C3C62037600F}"/>
              </a:ext>
            </a:extLst>
          </p:cNvPr>
          <p:cNvSpPr/>
          <p:nvPr/>
        </p:nvSpPr>
        <p:spPr>
          <a:xfrm>
            <a:off x="17650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f4c68ec0?vcp=1&amp;pid=dea50fc11&amp;color=0,0,0&amp;vtp=1&amp;vaab=1&amp;bt=1&amp;bbb=1&amp;zzd= 4">
            <a:extLst>
              <a:ext uri="{FF2B5EF4-FFF2-40B4-BE49-F238E27FC236}">
                <a16:creationId xmlns:a16="http://schemas.microsoft.com/office/drawing/2014/main" id="{079480E1-9C9A-6FE0-069B-730CB6FFED22}"/>
              </a:ext>
            </a:extLst>
          </p:cNvPr>
          <p:cNvSpPr/>
          <p:nvPr/>
        </p:nvSpPr>
        <p:spPr>
          <a:xfrm>
            <a:off x="71803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f4c68ec0?vcp=1&amp;pid=dea50fc11&amp;color=0,0,0&amp;vtp=1&amp;vaab=1&amp;bt=1&amp;bbb=1&amp;zzd= 6">
            <a:extLst>
              <a:ext uri="{FF2B5EF4-FFF2-40B4-BE49-F238E27FC236}">
                <a16:creationId xmlns:a16="http://schemas.microsoft.com/office/drawing/2014/main" id="{6F32EFA9-A4E8-1FA3-5165-4E68B8B8D272}"/>
              </a:ext>
            </a:extLst>
          </p:cNvPr>
          <p:cNvSpPr/>
          <p:nvPr/>
        </p:nvSpPr>
        <p:spPr>
          <a:xfrm>
            <a:off x="14094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f4c68ec0?vcp=1&amp;pid=dea50fc11&amp;color=0,0,0&amp;vtp=1&amp;vaab=1&amp;bt=1&amp;bbb=1&amp;zzd= 6">
            <a:extLst>
              <a:ext uri="{FF2B5EF4-FFF2-40B4-BE49-F238E27FC236}">
                <a16:creationId xmlns:a16="http://schemas.microsoft.com/office/drawing/2014/main" id="{E8D18CEC-8B65-6B5D-99C3-8A3D8D27BF3A}"/>
              </a:ext>
            </a:extLst>
          </p:cNvPr>
          <p:cNvSpPr/>
          <p:nvPr/>
        </p:nvSpPr>
        <p:spPr>
          <a:xfrm>
            <a:off x="71803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f4c68ec0?vcp=1&amp;pid=dea50fc11&amp;color=0,0,0&amp;vtp=1&amp;vaab=1&amp;bt=1&amp;bbb=1&amp;zzd= 8">
            <a:extLst>
              <a:ext uri="{FF2B5EF4-FFF2-40B4-BE49-F238E27FC236}">
                <a16:creationId xmlns:a16="http://schemas.microsoft.com/office/drawing/2014/main" id="{C05A2234-7465-D582-1734-49C6E2133C2F}"/>
              </a:ext>
            </a:extLst>
          </p:cNvPr>
          <p:cNvSpPr/>
          <p:nvPr/>
        </p:nvSpPr>
        <p:spPr>
          <a:xfrm>
            <a:off x="14094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f4c68ec0?vcp=1&amp;pid=dea50fc11&amp;color=0,0,0&amp;vtp=1&amp;vaab=1&amp;bt=1&amp;bbb=1&amp;zzd= 8">
            <a:extLst>
              <a:ext uri="{FF2B5EF4-FFF2-40B4-BE49-F238E27FC236}">
                <a16:creationId xmlns:a16="http://schemas.microsoft.com/office/drawing/2014/main" id="{CF830148-7E5A-A254-9AE5-1408C85A1F22}"/>
              </a:ext>
            </a:extLst>
          </p:cNvPr>
          <p:cNvSpPr/>
          <p:nvPr/>
        </p:nvSpPr>
        <p:spPr>
          <a:xfrm>
            <a:off x="68247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f4c68ec0?vcp=1&amp;pid=dea50fc11&amp;color=0,0,0&amp;vtp=1&amp;vaab=1&amp;bt=1&amp;bbb=1&amp;zzd= 8">
            <a:extLst>
              <a:ext uri="{FF2B5EF4-FFF2-40B4-BE49-F238E27FC236}">
                <a16:creationId xmlns:a16="http://schemas.microsoft.com/office/drawing/2014/main" id="{B72F3C08-C92E-60F8-00C5-0199D3DEFD27}"/>
              </a:ext>
            </a:extLst>
          </p:cNvPr>
          <p:cNvSpPr/>
          <p:nvPr/>
        </p:nvSpPr>
        <p:spPr>
          <a:xfrm>
            <a:off x="71803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f4c68ec0?vcp=1&amp;pid=dea50fc11&amp;color=0,0,0&amp;vtp=1&amp;vaab=1&amp;bt=1&amp;bbb=1&amp;zzd= 10">
            <a:extLst>
              <a:ext uri="{FF2B5EF4-FFF2-40B4-BE49-F238E27FC236}">
                <a16:creationId xmlns:a16="http://schemas.microsoft.com/office/drawing/2014/main" id="{2FAAABC2-ED33-5C67-1B91-77F0F1B9C093}"/>
              </a:ext>
            </a:extLst>
          </p:cNvPr>
          <p:cNvSpPr/>
          <p:nvPr/>
        </p:nvSpPr>
        <p:spPr>
          <a:xfrm>
            <a:off x="14094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f4c68ec0?vcp=1&amp;pid=dea50fc11&amp;color=0,0,0&amp;vtp=1&amp;vaab=1&amp;bt=1&amp;bbb=1&amp;zzd= 10">
            <a:extLst>
              <a:ext uri="{FF2B5EF4-FFF2-40B4-BE49-F238E27FC236}">
                <a16:creationId xmlns:a16="http://schemas.microsoft.com/office/drawing/2014/main" id="{5C695E11-4725-B592-DB2E-0813A3BFD3A5}"/>
              </a:ext>
            </a:extLst>
          </p:cNvPr>
          <p:cNvSpPr/>
          <p:nvPr/>
        </p:nvSpPr>
        <p:spPr>
          <a:xfrm>
            <a:off x="17650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6f4c68ec0?vcp=1&amp;pid=dea50fc11&amp;color=0,0,0&amp;vtp=1&amp;vaab=1&amp;bt=1&amp;bbb=1&amp;zzd= 10">
            <a:extLst>
              <a:ext uri="{FF2B5EF4-FFF2-40B4-BE49-F238E27FC236}">
                <a16:creationId xmlns:a16="http://schemas.microsoft.com/office/drawing/2014/main" id="{0836B0DE-9ED5-F31A-DDDC-E519484ADD78}"/>
              </a:ext>
            </a:extLst>
          </p:cNvPr>
          <p:cNvSpPr/>
          <p:nvPr/>
        </p:nvSpPr>
        <p:spPr>
          <a:xfrm>
            <a:off x="68247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6f4c68ec0?vcp=1&amp;pid=dea50fc11&amp;color=0,0,0&amp;vtp=1&amp;vaab=1&amp;bt=1&amp;bbb=1&amp;zzd= 12">
            <a:extLst>
              <a:ext uri="{FF2B5EF4-FFF2-40B4-BE49-F238E27FC236}">
                <a16:creationId xmlns:a16="http://schemas.microsoft.com/office/drawing/2014/main" id="{CB1978E3-72CD-152B-4063-D258790DF927}"/>
              </a:ext>
            </a:extLst>
          </p:cNvPr>
          <p:cNvSpPr/>
          <p:nvPr/>
        </p:nvSpPr>
        <p:spPr>
          <a:xfrm>
            <a:off x="14094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6f4c68ec0?vcp=1&amp;pid=dea50fc11&amp;color=0,0,0&amp;vtp=1&amp;vaab=1&amp;bt=1&amp;bbb=1&amp;zzd= 12">
            <a:extLst>
              <a:ext uri="{FF2B5EF4-FFF2-40B4-BE49-F238E27FC236}">
                <a16:creationId xmlns:a16="http://schemas.microsoft.com/office/drawing/2014/main" id="{E9439BD8-73DF-1E5D-4576-4FC7C4FEE032}"/>
              </a:ext>
            </a:extLst>
          </p:cNvPr>
          <p:cNvSpPr/>
          <p:nvPr/>
        </p:nvSpPr>
        <p:spPr>
          <a:xfrm>
            <a:off x="682475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6f4c68ec0?vcp=1&amp;pid=dea50fc11&amp;color=0,0,0&amp;vtp=1&amp;vaab=1&amp;bt=1&amp;bbb=1&amp;zzd= 14">
            <a:extLst>
              <a:ext uri="{FF2B5EF4-FFF2-40B4-BE49-F238E27FC236}">
                <a16:creationId xmlns:a16="http://schemas.microsoft.com/office/drawing/2014/main" id="{1464814D-6FF0-E945-FB37-B480423688D0}"/>
              </a:ext>
            </a:extLst>
          </p:cNvPr>
          <p:cNvSpPr/>
          <p:nvPr/>
        </p:nvSpPr>
        <p:spPr>
          <a:xfrm>
            <a:off x="247627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6f4c68ec0?vcp=1&amp;pid=dea50fc11&amp;color=0,0,0&amp;vtp=1&amp;vaab=1&amp;bt=1&amp;bbb=1&amp;zzd= 14">
            <a:extLst>
              <a:ext uri="{FF2B5EF4-FFF2-40B4-BE49-F238E27FC236}">
                <a16:creationId xmlns:a16="http://schemas.microsoft.com/office/drawing/2014/main" id="{A8987D14-B17F-4C22-A7C5-9086F3A885EE}"/>
              </a:ext>
            </a:extLst>
          </p:cNvPr>
          <p:cNvSpPr/>
          <p:nvPr/>
        </p:nvSpPr>
        <p:spPr>
          <a:xfrm>
            <a:off x="789155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4&amp;si=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f4c68ec0?sp=1&amp;vcp=1&amp;pid=dea50fc11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国殇（sh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课文精选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悼念（d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警惕（tì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26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沧海桑田（c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6f4c68ec0?sp=1&amp;vcp=1&amp;pid=dea50fc11&amp;color=0,0,0&amp;vtp=1&amp;vaab=1&amp;bt=1&amp;bbb=1&amp;zzd= 3">
            <a:extLst>
              <a:ext uri="{FF2B5EF4-FFF2-40B4-BE49-F238E27FC236}">
                <a16:creationId xmlns:a16="http://schemas.microsoft.com/office/drawing/2014/main" id="{43BDAF20-E438-F7DD-8545-B623DB015985}"/>
              </a:ext>
            </a:extLst>
          </p:cNvPr>
          <p:cNvSpPr/>
          <p:nvPr/>
        </p:nvSpPr>
        <p:spPr>
          <a:xfrm>
            <a:off x="17650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f4c68ec0?sp=1&amp;vcp=1&amp;pid=dea50fc11&amp;color=0,0,0&amp;vtp=1&amp;vaab=1&amp;bt=1&amp;bbb=1&amp;zzd= 6">
            <a:extLst>
              <a:ext uri="{FF2B5EF4-FFF2-40B4-BE49-F238E27FC236}">
                <a16:creationId xmlns:a16="http://schemas.microsoft.com/office/drawing/2014/main" id="{469C9AED-FD96-8DDB-D519-D20F4D1C5E9B}"/>
              </a:ext>
            </a:extLst>
          </p:cNvPr>
          <p:cNvSpPr/>
          <p:nvPr/>
        </p:nvSpPr>
        <p:spPr>
          <a:xfrm>
            <a:off x="14094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f4c68ec0?sp=1&amp;vcp=1&amp;pid=dea50fc11&amp;color=0,0,0&amp;vtp=1&amp;vaab=1&amp;bt=1&amp;bbb=1&amp;zzd= 6">
            <a:extLst>
              <a:ext uri="{FF2B5EF4-FFF2-40B4-BE49-F238E27FC236}">
                <a16:creationId xmlns:a16="http://schemas.microsoft.com/office/drawing/2014/main" id="{FB335B30-0716-04D0-178E-F40A9E479BF3}"/>
              </a:ext>
            </a:extLst>
          </p:cNvPr>
          <p:cNvSpPr/>
          <p:nvPr/>
        </p:nvSpPr>
        <p:spPr>
          <a:xfrm>
            <a:off x="718035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f4c68ec0?sp=1&amp;vcp=1&amp;pid=dea50fc11&amp;color=0,0,0&amp;vtp=1&amp;vaab=1&amp;bt=1&amp;bbb=1&amp;zzd= 8">
            <a:extLst>
              <a:ext uri="{FF2B5EF4-FFF2-40B4-BE49-F238E27FC236}">
                <a16:creationId xmlns:a16="http://schemas.microsoft.com/office/drawing/2014/main" id="{2B824C6B-2D41-42EC-2EFA-C5D02A42E759}"/>
              </a:ext>
            </a:extLst>
          </p:cNvPr>
          <p:cNvSpPr/>
          <p:nvPr/>
        </p:nvSpPr>
        <p:spPr>
          <a:xfrm>
            <a:off x="14094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6&amp;si=1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ebe8309?sp=1&amp;vcp=1&amp;pid=dbb2371ce&amp;color=0,0,0&amp;vtp=1&amp;vaab=1&amp;bt=1&amp;bbb=1"/>
          <p:cNvSpPr/>
          <p:nvPr/>
        </p:nvSpPr>
        <p:spPr>
          <a:xfrm>
            <a:off x="539496" y="554400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#261f03952?vcp=1&amp;pid=9febe8309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《藤野先生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挟［着］（xié）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樱花（yīnɡ）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绯红（fēi）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宛如（w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掌故（zh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落第（luò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畸形（jī）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不逊（xùn）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匿名（nì）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诘责（jié）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261f03952?vcp=1&amp;pid=9febe8309&amp;color=0,0,0&amp;vtp=1&amp;vaab=1&amp;bbb=1&amp;zzd= 4">
            <a:extLst>
              <a:ext uri="{FF2B5EF4-FFF2-40B4-BE49-F238E27FC236}">
                <a16:creationId xmlns:a16="http://schemas.microsoft.com/office/drawing/2014/main" id="{8C6B1816-FD54-CB91-295D-F6D2775C97E9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vcp=1&amp;pid=9febe8309&amp;color=0,0,0&amp;vtp=1&amp;vaab=1&amp;bbb=1&amp;zzd= 4">
            <a:extLst>
              <a:ext uri="{FF2B5EF4-FFF2-40B4-BE49-F238E27FC236}">
                <a16:creationId xmlns:a16="http://schemas.microsoft.com/office/drawing/2014/main" id="{2EF375C3-59F4-092A-C186-99DF9597568B}"/>
              </a:ext>
            </a:extLst>
          </p:cNvPr>
          <p:cNvSpPr/>
          <p:nvPr/>
        </p:nvSpPr>
        <p:spPr>
          <a:xfrm>
            <a:off x="68438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vcp=1&amp;pid=9febe8309&amp;color=0,0,0&amp;vtp=1&amp;vaab=1&amp;bbb=1&amp;zzd= 6">
            <a:extLst>
              <a:ext uri="{FF2B5EF4-FFF2-40B4-BE49-F238E27FC236}">
                <a16:creationId xmlns:a16="http://schemas.microsoft.com/office/drawing/2014/main" id="{90B84A1D-3E83-EE2E-A5F5-BB67A90422DF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vcp=1&amp;pid=9febe8309&amp;color=0,0,0&amp;vtp=1&amp;vaab=1&amp;bbb=1&amp;zzd= 6">
            <a:extLst>
              <a:ext uri="{FF2B5EF4-FFF2-40B4-BE49-F238E27FC236}">
                <a16:creationId xmlns:a16="http://schemas.microsoft.com/office/drawing/2014/main" id="{15A780FE-368C-39FE-2B37-F02741EB9B45}"/>
              </a:ext>
            </a:extLst>
          </p:cNvPr>
          <p:cNvSpPr/>
          <p:nvPr/>
        </p:nvSpPr>
        <p:spPr>
          <a:xfrm>
            <a:off x="68438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vcp=1&amp;pid=9febe8309&amp;color=0,0,0&amp;vtp=1&amp;vaab=1&amp;bbb=1&amp;zzd= 8">
            <a:extLst>
              <a:ext uri="{FF2B5EF4-FFF2-40B4-BE49-F238E27FC236}">
                <a16:creationId xmlns:a16="http://schemas.microsoft.com/office/drawing/2014/main" id="{A9D585BC-F9B7-3676-E0DB-9CAD004FE68B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vcp=1&amp;pid=9febe8309&amp;color=0,0,0&amp;vtp=1&amp;vaab=1&amp;bbb=1&amp;zzd= 8">
            <a:extLst>
              <a:ext uri="{FF2B5EF4-FFF2-40B4-BE49-F238E27FC236}">
                <a16:creationId xmlns:a16="http://schemas.microsoft.com/office/drawing/2014/main" id="{29B43968-1021-58F8-2A12-892DFDD3250B}"/>
              </a:ext>
            </a:extLst>
          </p:cNvPr>
          <p:cNvSpPr/>
          <p:nvPr/>
        </p:nvSpPr>
        <p:spPr>
          <a:xfrm>
            <a:off x="68438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61f03952?vcp=1&amp;pid=9febe8309&amp;color=0,0,0&amp;vtp=1&amp;vaab=1&amp;bbb=1&amp;zzd= 10">
            <a:extLst>
              <a:ext uri="{FF2B5EF4-FFF2-40B4-BE49-F238E27FC236}">
                <a16:creationId xmlns:a16="http://schemas.microsoft.com/office/drawing/2014/main" id="{D134CC50-D54F-5A15-FBE8-185ABBCC2E94}"/>
              </a:ext>
            </a:extLst>
          </p:cNvPr>
          <p:cNvSpPr/>
          <p:nvPr/>
        </p:nvSpPr>
        <p:spPr>
          <a:xfrm>
            <a:off x="14094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61f03952?vcp=1&amp;pid=9febe8309&amp;color=0,0,0&amp;vtp=1&amp;vaab=1&amp;bbb=1&amp;zzd= 10">
            <a:extLst>
              <a:ext uri="{FF2B5EF4-FFF2-40B4-BE49-F238E27FC236}">
                <a16:creationId xmlns:a16="http://schemas.microsoft.com/office/drawing/2014/main" id="{C29997E7-1D48-D106-21CD-6AAE121AEC7F}"/>
              </a:ext>
            </a:extLst>
          </p:cNvPr>
          <p:cNvSpPr/>
          <p:nvPr/>
        </p:nvSpPr>
        <p:spPr>
          <a:xfrm>
            <a:off x="71994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61f03952?vcp=1&amp;pid=9febe8309&amp;color=0,0,0&amp;vtp=1&amp;vaab=1&amp;bbb=1&amp;zzd= 12">
            <a:extLst>
              <a:ext uri="{FF2B5EF4-FFF2-40B4-BE49-F238E27FC236}">
                <a16:creationId xmlns:a16="http://schemas.microsoft.com/office/drawing/2014/main" id="{745D4547-2E6D-62EE-EB8D-8B4C5827D6C8}"/>
              </a:ext>
            </a:extLst>
          </p:cNvPr>
          <p:cNvSpPr/>
          <p:nvPr/>
        </p:nvSpPr>
        <p:spPr>
          <a:xfrm>
            <a:off x="14094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61f03952?vcp=1&amp;pid=9febe8309&amp;color=0,0,0&amp;vtp=1&amp;vaab=1&amp;bbb=1&amp;zzd= 12">
            <a:extLst>
              <a:ext uri="{FF2B5EF4-FFF2-40B4-BE49-F238E27FC236}">
                <a16:creationId xmlns:a16="http://schemas.microsoft.com/office/drawing/2014/main" id="{A82B3F24-582A-8206-FAE4-F90C89A67D64}"/>
              </a:ext>
            </a:extLst>
          </p:cNvPr>
          <p:cNvSpPr/>
          <p:nvPr/>
        </p:nvSpPr>
        <p:spPr>
          <a:xfrm>
            <a:off x="684380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a35fac26?sp=1&amp;vcp=1&amp;pid=2bcfdefa0&amp;color=0,0,0&amp;vtp=1&amp;vaab=1&amp;bbb=1">
            <a:extLst>
              <a:ext uri="{FF2B5EF4-FFF2-40B4-BE49-F238E27FC236}">
                <a16:creationId xmlns:a16="http://schemas.microsoft.com/office/drawing/2014/main" id="{88336678-11B6-0246-083E-877CF8A22645}"/>
              </a:ext>
            </a:extLst>
          </p:cNvPr>
          <p:cNvSpPr/>
          <p:nvPr/>
        </p:nvSpPr>
        <p:spPr>
          <a:xfrm>
            <a:off x="539496" y="86013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化妆（zhu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莅临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吝啬（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lìn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淅沥（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干涩（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草垛（duò）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绿茵茵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（yīn）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597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咄咄逼人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（duō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duō）</a:t>
            </a:r>
            <a:endParaRPr lang="en-US" altLang="zh-CN" sz="2800" dirty="0"/>
          </a:p>
        </p:txBody>
      </p:sp>
      <p:sp>
        <p:nvSpPr>
          <p:cNvPr id="3" name="P_7#7a35fac26?sp=1&amp;vcp=1&amp;pid=2bcfdefa0&amp;color=0,0,0&amp;vtp=1&amp;vaab=1&amp;bt=1&amp;bbb=1">
            <a:extLst>
              <a:ext uri="{FF2B5EF4-FFF2-40B4-BE49-F238E27FC236}">
                <a16:creationId xmlns:a16="http://schemas.microsoft.com/office/drawing/2014/main" id="{C09E5190-9469-BCDC-E49A-1756CA96EC8F}"/>
              </a:ext>
            </a:extLst>
          </p:cNvPr>
          <p:cNvSpPr/>
          <p:nvPr/>
        </p:nvSpPr>
        <p:spPr>
          <a:xfrm>
            <a:off x="539496" y="40643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高邈（mi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［菜］畦（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qí）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597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水银柱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（yín）</a:t>
            </a:r>
            <a:endParaRPr lang="en-US" altLang="zh-CN" sz="2800" dirty="0"/>
          </a:p>
        </p:txBody>
      </p:sp>
      <p:sp>
        <p:nvSpPr>
          <p:cNvPr id="4" name="P_7#7a35fac26?sp=1&amp;vcp=1&amp;pid=2bcfdefa0&amp;color=0,0,0&amp;vtp=1&amp;vaab=1&amp;bbb=1&amp;zzd= 1">
            <a:extLst>
              <a:ext uri="{FF2B5EF4-FFF2-40B4-BE49-F238E27FC236}">
                <a16:creationId xmlns:a16="http://schemas.microsoft.com/office/drawing/2014/main" id="{B75D1740-FE93-DC6F-9FFE-FBEC3D7C2B35}"/>
              </a:ext>
            </a:extLst>
          </p:cNvPr>
          <p:cNvSpPr/>
          <p:nvPr/>
        </p:nvSpPr>
        <p:spPr>
          <a:xfrm>
            <a:off x="1765078" y="146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a35fac26?sp=1&amp;vcp=1&amp;pid=2bcfdefa0&amp;color=0,0,0&amp;vtp=1&amp;vaab=1&amp;bbb=1&amp;zzd= 1">
            <a:extLst>
              <a:ext uri="{FF2B5EF4-FFF2-40B4-BE49-F238E27FC236}">
                <a16:creationId xmlns:a16="http://schemas.microsoft.com/office/drawing/2014/main" id="{E94A1CBD-C406-5444-6517-AF1F217571E0}"/>
              </a:ext>
            </a:extLst>
          </p:cNvPr>
          <p:cNvSpPr/>
          <p:nvPr/>
        </p:nvSpPr>
        <p:spPr>
          <a:xfrm>
            <a:off x="6558058" y="146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a35fac26?sp=1&amp;vcp=1&amp;pid=2bcfdefa0&amp;color=0,0,0&amp;vtp=1&amp;vaab=1&amp;bbb=1&amp;zzd= 3">
            <a:extLst>
              <a:ext uri="{FF2B5EF4-FFF2-40B4-BE49-F238E27FC236}">
                <a16:creationId xmlns:a16="http://schemas.microsoft.com/office/drawing/2014/main" id="{8DDEC423-547C-DDF8-D0E8-2042F83E46D7}"/>
              </a:ext>
            </a:extLst>
          </p:cNvPr>
          <p:cNvSpPr/>
          <p:nvPr/>
        </p:nvSpPr>
        <p:spPr>
          <a:xfrm>
            <a:off x="1409478" y="2117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a35fac26?sp=1&amp;vcp=1&amp;pid=2bcfdefa0&amp;color=0,0,0&amp;vtp=1&amp;vaab=1&amp;bbb=1&amp;zzd= 3">
            <a:extLst>
              <a:ext uri="{FF2B5EF4-FFF2-40B4-BE49-F238E27FC236}">
                <a16:creationId xmlns:a16="http://schemas.microsoft.com/office/drawing/2014/main" id="{FED5EF99-1893-F022-199A-0CCD9EF1CD93}"/>
              </a:ext>
            </a:extLst>
          </p:cNvPr>
          <p:cNvSpPr/>
          <p:nvPr/>
        </p:nvSpPr>
        <p:spPr>
          <a:xfrm>
            <a:off x="6558058" y="2117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a35fac26?sp=1&amp;vcp=1&amp;pid=2bcfdefa0&amp;color=0,0,0&amp;vtp=1&amp;vaab=1&amp;bbb=1&amp;zzd= 3">
            <a:extLst>
              <a:ext uri="{FF2B5EF4-FFF2-40B4-BE49-F238E27FC236}">
                <a16:creationId xmlns:a16="http://schemas.microsoft.com/office/drawing/2014/main" id="{1741C9F3-CFBA-3E7E-4C70-FE2123AC4F9A}"/>
              </a:ext>
            </a:extLst>
          </p:cNvPr>
          <p:cNvSpPr/>
          <p:nvPr/>
        </p:nvSpPr>
        <p:spPr>
          <a:xfrm>
            <a:off x="6913658" y="2117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a35fac26?sp=1&amp;vcp=1&amp;pid=2bcfdefa0&amp;color=0,0,0&amp;vtp=1&amp;vaab=1&amp;bbb=1&amp;zzd= 5">
            <a:extLst>
              <a:ext uri="{FF2B5EF4-FFF2-40B4-BE49-F238E27FC236}">
                <a16:creationId xmlns:a16="http://schemas.microsoft.com/office/drawing/2014/main" id="{813C852B-D871-9C2A-E0EC-A9AC778A70E0}"/>
              </a:ext>
            </a:extLst>
          </p:cNvPr>
          <p:cNvSpPr/>
          <p:nvPr/>
        </p:nvSpPr>
        <p:spPr>
          <a:xfrm>
            <a:off x="1409478" y="2765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a35fac26?sp=1&amp;vcp=1&amp;pid=2bcfdefa0&amp;color=0,0,0&amp;vtp=1&amp;vaab=1&amp;bbb=1&amp;zzd= 5">
            <a:extLst>
              <a:ext uri="{FF2B5EF4-FFF2-40B4-BE49-F238E27FC236}">
                <a16:creationId xmlns:a16="http://schemas.microsoft.com/office/drawing/2014/main" id="{8115E463-7FD7-4FE4-2EF5-6D4E94787453}"/>
              </a:ext>
            </a:extLst>
          </p:cNvPr>
          <p:cNvSpPr/>
          <p:nvPr/>
        </p:nvSpPr>
        <p:spPr>
          <a:xfrm>
            <a:off x="1765078" y="2765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a35fac26?sp=1&amp;vcp=1&amp;pid=2bcfdefa0&amp;color=0,0,0&amp;vtp=1&amp;vaab=1&amp;bbb=1&amp;zzd= 5">
            <a:extLst>
              <a:ext uri="{FF2B5EF4-FFF2-40B4-BE49-F238E27FC236}">
                <a16:creationId xmlns:a16="http://schemas.microsoft.com/office/drawing/2014/main" id="{D2ADC0BB-D015-197C-8BC5-78E97A378AC3}"/>
              </a:ext>
            </a:extLst>
          </p:cNvPr>
          <p:cNvSpPr/>
          <p:nvPr/>
        </p:nvSpPr>
        <p:spPr>
          <a:xfrm>
            <a:off x="6913658" y="2765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a35fac26?sp=1&amp;vcp=1&amp;pid=2bcfdefa0&amp;color=0,0,0&amp;vtp=1&amp;vaab=1&amp;bbb=1&amp;zzd= 7">
            <a:extLst>
              <a:ext uri="{FF2B5EF4-FFF2-40B4-BE49-F238E27FC236}">
                <a16:creationId xmlns:a16="http://schemas.microsoft.com/office/drawing/2014/main" id="{B26A23E2-404F-DB99-0FAB-6AC794089BF6}"/>
              </a:ext>
            </a:extLst>
          </p:cNvPr>
          <p:cNvSpPr/>
          <p:nvPr/>
        </p:nvSpPr>
        <p:spPr>
          <a:xfrm>
            <a:off x="1765078" y="3412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a35fac26?sp=1&amp;vcp=1&amp;pid=2bcfdefa0&amp;color=0,0,0&amp;vtp=1&amp;vaab=1&amp;bbb=1&amp;zzd= 7">
            <a:extLst>
              <a:ext uri="{FF2B5EF4-FFF2-40B4-BE49-F238E27FC236}">
                <a16:creationId xmlns:a16="http://schemas.microsoft.com/office/drawing/2014/main" id="{102004E7-23B9-3DA1-3E26-1747E357BD7E}"/>
              </a:ext>
            </a:extLst>
          </p:cNvPr>
          <p:cNvSpPr/>
          <p:nvPr/>
        </p:nvSpPr>
        <p:spPr>
          <a:xfrm>
            <a:off x="6913658" y="3412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a35fac26?sp=1&amp;vcp=1&amp;pid=2bcfdefa0&amp;color=0,0,0&amp;vtp=1&amp;vaab=1&amp;bbb=1&amp;zzd= 9">
            <a:extLst>
              <a:ext uri="{FF2B5EF4-FFF2-40B4-BE49-F238E27FC236}">
                <a16:creationId xmlns:a16="http://schemas.microsoft.com/office/drawing/2014/main" id="{6C0B9464-00E9-E0AA-1953-C50ACE6353F8}"/>
              </a:ext>
            </a:extLst>
          </p:cNvPr>
          <p:cNvSpPr/>
          <p:nvPr/>
        </p:nvSpPr>
        <p:spPr>
          <a:xfrm>
            <a:off x="1409478" y="400234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a35fac26?sp=1&amp;vcp=1&amp;pid=2bcfdefa0&amp;color=0,0,0&amp;vtp=1&amp;vaab=1&amp;bbb=1&amp;zzd= 9">
            <a:extLst>
              <a:ext uri="{FF2B5EF4-FFF2-40B4-BE49-F238E27FC236}">
                <a16:creationId xmlns:a16="http://schemas.microsoft.com/office/drawing/2014/main" id="{2E9939D5-8457-1999-671A-1CBEF4CA6B17}"/>
              </a:ext>
            </a:extLst>
          </p:cNvPr>
          <p:cNvSpPr/>
          <p:nvPr/>
        </p:nvSpPr>
        <p:spPr>
          <a:xfrm>
            <a:off x="1765078" y="400234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C312939A-CC62-BAF9-E16F-5CCE4FDE87CF}"/>
              </a:ext>
            </a:extLst>
          </p:cNvPr>
          <p:cNvSpPr/>
          <p:nvPr/>
        </p:nvSpPr>
        <p:spPr>
          <a:xfrm>
            <a:off x="1765078" y="5321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F2B00660-82EE-F6FB-2E44-CACEC6228519}"/>
              </a:ext>
            </a:extLst>
          </p:cNvPr>
          <p:cNvSpPr/>
          <p:nvPr/>
        </p:nvSpPr>
        <p:spPr>
          <a:xfrm>
            <a:off x="7624858" y="5321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856D333F-C969-73C3-577F-46D38E741275}"/>
              </a:ext>
            </a:extLst>
          </p:cNvPr>
          <p:cNvSpPr/>
          <p:nvPr/>
        </p:nvSpPr>
        <p:spPr>
          <a:xfrm>
            <a:off x="1765078" y="591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709377"/>
      </p:ext>
    </p:extLst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f03952?sp=1&amp;vcp=1&amp;pid=9febe8309&amp;color=0,0,0&amp;vtp=1&amp;vaab=1&amp;bbb=1">
            <a:extLst>
              <a:ext uri="{FF2B5EF4-FFF2-40B4-BE49-F238E27FC236}">
                <a16:creationId xmlns:a16="http://schemas.microsoft.com/office/drawing/2014/main" id="{FC7499D1-7011-2122-FBA6-2645172D2EAB}"/>
              </a:ext>
            </a:extLst>
          </p:cNvPr>
          <p:cNvSpPr/>
          <p:nvPr/>
        </p:nvSpPr>
        <p:spPr>
          <a:xfrm>
            <a:off x="539496" y="86331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呜呼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凄然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（qī）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教诲（huì）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油光可鉴（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杳无消息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抑扬顿挫（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cuò）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正人君子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jūn）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深恶痛疾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wù）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烂熳（烂漫）（l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模胡（模糊）（mó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喝采（喝彩）（hè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</p:txBody>
      </p:sp>
      <p:sp>
        <p:nvSpPr>
          <p:cNvPr id="4" name="P_7#261f03952?sp=1&amp;vcp=1&amp;pid=9febe8309&amp;color=0,0,0&amp;vtp=1&amp;vaab=1&amp;bbb=1&amp;zzd= 1">
            <a:extLst>
              <a:ext uri="{FF2B5EF4-FFF2-40B4-BE49-F238E27FC236}">
                <a16:creationId xmlns:a16="http://schemas.microsoft.com/office/drawing/2014/main" id="{7B139450-6819-7CC4-C5C4-D288E6C3D5C6}"/>
              </a:ext>
            </a:extLst>
          </p:cNvPr>
          <p:cNvSpPr/>
          <p:nvPr/>
        </p:nvSpPr>
        <p:spPr>
          <a:xfrm>
            <a:off x="1409478" y="1472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61f03952?sp=1&amp;vcp=1&amp;pid=9febe8309&amp;color=0,0,0&amp;vtp=1&amp;vaab=1&amp;bbb=1&amp;zzd= 1">
            <a:extLst>
              <a:ext uri="{FF2B5EF4-FFF2-40B4-BE49-F238E27FC236}">
                <a16:creationId xmlns:a16="http://schemas.microsoft.com/office/drawing/2014/main" id="{008438C5-ADC2-09F7-D59D-AE91BD68FD6F}"/>
              </a:ext>
            </a:extLst>
          </p:cNvPr>
          <p:cNvSpPr/>
          <p:nvPr/>
        </p:nvSpPr>
        <p:spPr>
          <a:xfrm>
            <a:off x="6843808" y="1472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sp=1&amp;vcp=1&amp;pid=9febe8309&amp;color=0,0,0&amp;vtp=1&amp;vaab=1&amp;bbb=1&amp;zzd= 3">
            <a:extLst>
              <a:ext uri="{FF2B5EF4-FFF2-40B4-BE49-F238E27FC236}">
                <a16:creationId xmlns:a16="http://schemas.microsoft.com/office/drawing/2014/main" id="{379176A1-E99F-2671-70E7-5BE31B9248FA}"/>
              </a:ext>
            </a:extLst>
          </p:cNvPr>
          <p:cNvSpPr/>
          <p:nvPr/>
        </p:nvSpPr>
        <p:spPr>
          <a:xfrm>
            <a:off x="1765078" y="2120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sp=1&amp;vcp=1&amp;pid=9febe8309&amp;color=0,0,0&amp;vtp=1&amp;vaab=1&amp;bbb=1&amp;zzd= 3">
            <a:extLst>
              <a:ext uri="{FF2B5EF4-FFF2-40B4-BE49-F238E27FC236}">
                <a16:creationId xmlns:a16="http://schemas.microsoft.com/office/drawing/2014/main" id="{61BE9754-4BD6-6C33-F344-8F5E744B9A49}"/>
              </a:ext>
            </a:extLst>
          </p:cNvPr>
          <p:cNvSpPr/>
          <p:nvPr/>
        </p:nvSpPr>
        <p:spPr>
          <a:xfrm>
            <a:off x="7910608" y="2120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sp=1&amp;vcp=1&amp;pid=9febe8309&amp;color=0,0,0&amp;vtp=1&amp;vaab=1&amp;bbb=1&amp;zzd= 5">
            <a:extLst>
              <a:ext uri="{FF2B5EF4-FFF2-40B4-BE49-F238E27FC236}">
                <a16:creationId xmlns:a16="http://schemas.microsoft.com/office/drawing/2014/main" id="{3AF54BA3-7FBA-0E6F-AB2F-1654EAF7CD4E}"/>
              </a:ext>
            </a:extLst>
          </p:cNvPr>
          <p:cNvSpPr/>
          <p:nvPr/>
        </p:nvSpPr>
        <p:spPr>
          <a:xfrm>
            <a:off x="1409478" y="2768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sp=1&amp;vcp=1&amp;pid=9febe8309&amp;color=0,0,0&amp;vtp=1&amp;vaab=1&amp;bbb=1&amp;zzd= 5">
            <a:extLst>
              <a:ext uri="{FF2B5EF4-FFF2-40B4-BE49-F238E27FC236}">
                <a16:creationId xmlns:a16="http://schemas.microsoft.com/office/drawing/2014/main" id="{4D82059E-443D-2356-EBF8-1E180AF5CB3A}"/>
              </a:ext>
            </a:extLst>
          </p:cNvPr>
          <p:cNvSpPr/>
          <p:nvPr/>
        </p:nvSpPr>
        <p:spPr>
          <a:xfrm>
            <a:off x="7910608" y="2768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sp=1&amp;vcp=1&amp;pid=9febe8309&amp;color=0,0,0&amp;vtp=1&amp;vaab=1&amp;bbb=1&amp;zzd= 7">
            <a:extLst>
              <a:ext uri="{FF2B5EF4-FFF2-40B4-BE49-F238E27FC236}">
                <a16:creationId xmlns:a16="http://schemas.microsoft.com/office/drawing/2014/main" id="{C7E2C67D-E09B-77C4-5B55-A432F01909F3}"/>
              </a:ext>
            </a:extLst>
          </p:cNvPr>
          <p:cNvSpPr/>
          <p:nvPr/>
        </p:nvSpPr>
        <p:spPr>
          <a:xfrm>
            <a:off x="2120678" y="34160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61f03952?sp=1&amp;vcp=1&amp;pid=9febe8309&amp;color=0,0,0&amp;vtp=1&amp;vaab=1&amp;bbb=1&amp;zzd= 7">
            <a:extLst>
              <a:ext uri="{FF2B5EF4-FFF2-40B4-BE49-F238E27FC236}">
                <a16:creationId xmlns:a16="http://schemas.microsoft.com/office/drawing/2014/main" id="{34C72B3F-8270-6879-8AA5-0E0C76B318CB}"/>
              </a:ext>
            </a:extLst>
          </p:cNvPr>
          <p:cNvSpPr/>
          <p:nvPr/>
        </p:nvSpPr>
        <p:spPr>
          <a:xfrm>
            <a:off x="7199408" y="34160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61f03952?sp=1&amp;vcp=1&amp;pid=9febe8309&amp;color=0,0,0&amp;vtp=1&amp;vaab=1&amp;bbb=1&amp;zzd= 10">
            <a:extLst>
              <a:ext uri="{FF2B5EF4-FFF2-40B4-BE49-F238E27FC236}">
                <a16:creationId xmlns:a16="http://schemas.microsoft.com/office/drawing/2014/main" id="{6340E41D-7EBE-15C1-58EF-489830764DDC}"/>
              </a:ext>
            </a:extLst>
          </p:cNvPr>
          <p:cNvSpPr/>
          <p:nvPr/>
        </p:nvSpPr>
        <p:spPr>
          <a:xfrm>
            <a:off x="1409478" y="47114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61f03952?sp=1&amp;vcp=1&amp;pid=9febe8309&amp;color=0,0,0&amp;vtp=1&amp;vaab=1&amp;bbb=1&amp;zzd= 10">
            <a:extLst>
              <a:ext uri="{FF2B5EF4-FFF2-40B4-BE49-F238E27FC236}">
                <a16:creationId xmlns:a16="http://schemas.microsoft.com/office/drawing/2014/main" id="{1375B9C0-7EDD-97B0-C614-C3D5CA544CFB}"/>
              </a:ext>
            </a:extLst>
          </p:cNvPr>
          <p:cNvSpPr/>
          <p:nvPr/>
        </p:nvSpPr>
        <p:spPr>
          <a:xfrm>
            <a:off x="1765078" y="47114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61f03952?sp=1&amp;vcp=1&amp;pid=9febe8309&amp;color=0,0,0&amp;vtp=1&amp;vaab=1&amp;bbb=1&amp;zzd= 12">
            <a:extLst>
              <a:ext uri="{FF2B5EF4-FFF2-40B4-BE49-F238E27FC236}">
                <a16:creationId xmlns:a16="http://schemas.microsoft.com/office/drawing/2014/main" id="{567B597E-8CEF-8331-4335-4669CF0F5271}"/>
              </a:ext>
            </a:extLst>
          </p:cNvPr>
          <p:cNvSpPr/>
          <p:nvPr/>
        </p:nvSpPr>
        <p:spPr>
          <a:xfrm>
            <a:off x="1409478" y="53591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261f03952?sp=1&amp;vcp=1&amp;pid=9febe8309&amp;color=0,0,0&amp;vtp=1&amp;vaab=1&amp;bbb=1&amp;zzd= 12">
            <a:extLst>
              <a:ext uri="{FF2B5EF4-FFF2-40B4-BE49-F238E27FC236}">
                <a16:creationId xmlns:a16="http://schemas.microsoft.com/office/drawing/2014/main" id="{E80D3120-6D70-5496-B15B-7633B8FA4812}"/>
              </a:ext>
            </a:extLst>
          </p:cNvPr>
          <p:cNvSpPr/>
          <p:nvPr/>
        </p:nvSpPr>
        <p:spPr>
          <a:xfrm>
            <a:off x="1765078" y="53591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261f03952?sp=1&amp;vcp=1&amp;pid=9febe8309&amp;color=0,0,0&amp;vtp=1&amp;vaab=1&amp;bbb=1&amp;zzd= 14">
            <a:extLst>
              <a:ext uri="{FF2B5EF4-FFF2-40B4-BE49-F238E27FC236}">
                <a16:creationId xmlns:a16="http://schemas.microsoft.com/office/drawing/2014/main" id="{3BAC0856-5F3B-7293-4E24-ED30909F6E50}"/>
              </a:ext>
            </a:extLst>
          </p:cNvPr>
          <p:cNvSpPr/>
          <p:nvPr/>
        </p:nvSpPr>
        <p:spPr>
          <a:xfrm>
            <a:off x="1409478" y="59699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261f03952?sp=1&amp;vcp=1&amp;pid=9febe8309&amp;color=0,0,0&amp;vtp=1&amp;vaab=1&amp;bbb=1&amp;zzd= 14">
            <a:extLst>
              <a:ext uri="{FF2B5EF4-FFF2-40B4-BE49-F238E27FC236}">
                <a16:creationId xmlns:a16="http://schemas.microsoft.com/office/drawing/2014/main" id="{3997EBF0-8E00-A745-08AB-01B8141A3CA9}"/>
              </a:ext>
            </a:extLst>
          </p:cNvPr>
          <p:cNvSpPr/>
          <p:nvPr/>
        </p:nvSpPr>
        <p:spPr>
          <a:xfrm>
            <a:off x="1765078" y="59699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568928"/>
      </p:ext>
    </p:extLst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8&amp;si=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f03952?sp=1&amp;vcp=1&amp;pid=9febe8309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发髻（jì）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驿站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解剖（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pōu）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和蔼（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订正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dìnɡ）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jūn）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瞥见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（piē）</a:t>
            </a:r>
            <a:endParaRPr lang="en-US" altLang="zh-CN" sz="2800" dirty="0"/>
          </a:p>
        </p:txBody>
      </p:sp>
      <p:sp>
        <p:nvSpPr>
          <p:cNvPr id="3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DA443B0B-9F3F-4BAB-4852-7DC02D8D6DE1}"/>
              </a:ext>
            </a:extLst>
          </p:cNvPr>
          <p:cNvSpPr/>
          <p:nvPr/>
        </p:nvSpPr>
        <p:spPr>
          <a:xfrm>
            <a:off x="17650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DD4DC928-5936-3D4E-FA07-C14DC44CB00A}"/>
              </a:ext>
            </a:extLst>
          </p:cNvPr>
          <p:cNvSpPr/>
          <p:nvPr/>
        </p:nvSpPr>
        <p:spPr>
          <a:xfrm>
            <a:off x="684380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60464508-3017-99BE-2EE2-926DB90470AD}"/>
              </a:ext>
            </a:extLst>
          </p:cNvPr>
          <p:cNvSpPr/>
          <p:nvPr/>
        </p:nvSpPr>
        <p:spPr>
          <a:xfrm>
            <a:off x="14094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688FB59F-2640-408E-0302-992FBCCA2A91}"/>
              </a:ext>
            </a:extLst>
          </p:cNvPr>
          <p:cNvSpPr/>
          <p:nvPr/>
        </p:nvSpPr>
        <p:spPr>
          <a:xfrm>
            <a:off x="17650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2B4A4A26-5D58-4A36-45D0-8315FC6D60B9}"/>
              </a:ext>
            </a:extLst>
          </p:cNvPr>
          <p:cNvSpPr/>
          <p:nvPr/>
        </p:nvSpPr>
        <p:spPr>
          <a:xfrm>
            <a:off x="719940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sp=1&amp;vcp=1&amp;pid=9febe8309&amp;color=0,0,0&amp;vtp=1&amp;vaab=1&amp;bt=1&amp;bbb=1&amp;zzd= 7">
            <a:extLst>
              <a:ext uri="{FF2B5EF4-FFF2-40B4-BE49-F238E27FC236}">
                <a16:creationId xmlns:a16="http://schemas.microsoft.com/office/drawing/2014/main" id="{E467EBF7-04A7-787C-DE18-8D005D7EE0B4}"/>
              </a:ext>
            </a:extLst>
          </p:cNvPr>
          <p:cNvSpPr/>
          <p:nvPr/>
        </p:nvSpPr>
        <p:spPr>
          <a:xfrm>
            <a:off x="14094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sp=1&amp;vcp=1&amp;pid=9febe8309&amp;color=0,0,0&amp;vtp=1&amp;vaab=1&amp;bt=1&amp;bbb=1&amp;zzd= 7">
            <a:extLst>
              <a:ext uri="{FF2B5EF4-FFF2-40B4-BE49-F238E27FC236}">
                <a16:creationId xmlns:a16="http://schemas.microsoft.com/office/drawing/2014/main" id="{67A34A3D-EC87-4AF8-A339-BC96192D6493}"/>
              </a:ext>
            </a:extLst>
          </p:cNvPr>
          <p:cNvSpPr/>
          <p:nvPr/>
        </p:nvSpPr>
        <p:spPr>
          <a:xfrm>
            <a:off x="719940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sp=1&amp;vcp=1&amp;pid=9febe8309&amp;color=0,0,0&amp;vtp=1&amp;vaab=1&amp;bt=1&amp;bbb=1&amp;zzd= 9">
            <a:extLst>
              <a:ext uri="{FF2B5EF4-FFF2-40B4-BE49-F238E27FC236}">
                <a16:creationId xmlns:a16="http://schemas.microsoft.com/office/drawing/2014/main" id="{4464DFA6-2DED-1917-5C9E-3C97D5777424}"/>
              </a:ext>
            </a:extLst>
          </p:cNvPr>
          <p:cNvSpPr/>
          <p:nvPr/>
        </p:nvSpPr>
        <p:spPr>
          <a:xfrm>
            <a:off x="1409478" y="50225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9&amp;si=1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f03952?vcp=1&amp;pid=9febe8309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《回忆我的母亲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朱德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溺［爱］（nì）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佃农（di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劳碌（lù）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私塾（shú）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周济（jì）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宽厚（hòu）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仁慈（cí）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连夜（yè）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慰勉（wèi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不辍（chuò）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任劳任怨（yu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为富不仁（rén）</a:t>
            </a:r>
            <a:endParaRPr lang="en-US" altLang="zh-CN" sz="2800" dirty="0"/>
          </a:p>
        </p:txBody>
      </p:sp>
      <p:sp>
        <p:nvSpPr>
          <p:cNvPr id="4" name="P_7#261f03952?vcp=1&amp;pid=9febe8309&amp;color=0,0,0&amp;vtp=1&amp;vaab=1&amp;bt=1&amp;bbb=1&amp;zzd= 4">
            <a:extLst>
              <a:ext uri="{FF2B5EF4-FFF2-40B4-BE49-F238E27FC236}">
                <a16:creationId xmlns:a16="http://schemas.microsoft.com/office/drawing/2014/main" id="{FD63649D-040F-F924-2A16-1D2F1958FC43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61f03952?vcp=1&amp;pid=9febe8309&amp;color=0,0,0&amp;vtp=1&amp;vaab=1&amp;bt=1&amp;bbb=1&amp;zzd= 4">
            <a:extLst>
              <a:ext uri="{FF2B5EF4-FFF2-40B4-BE49-F238E27FC236}">
                <a16:creationId xmlns:a16="http://schemas.microsoft.com/office/drawing/2014/main" id="{682B4ABD-1241-3145-108E-4FFC40A57974}"/>
              </a:ext>
            </a:extLst>
          </p:cNvPr>
          <p:cNvSpPr/>
          <p:nvPr/>
        </p:nvSpPr>
        <p:spPr>
          <a:xfrm>
            <a:off x="684380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EE4D4DB3-0C78-5B66-BDC4-B3BA13D6D6A0}"/>
              </a:ext>
            </a:extLst>
          </p:cNvPr>
          <p:cNvSpPr/>
          <p:nvPr/>
        </p:nvSpPr>
        <p:spPr>
          <a:xfrm>
            <a:off x="17650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8E50518E-23F0-EA04-AAF8-018D5FF98C65}"/>
              </a:ext>
            </a:extLst>
          </p:cNvPr>
          <p:cNvSpPr/>
          <p:nvPr/>
        </p:nvSpPr>
        <p:spPr>
          <a:xfrm>
            <a:off x="719940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vcp=1&amp;pid=9febe8309&amp;color=0,0,0&amp;vtp=1&amp;vaab=1&amp;bt=1&amp;bbb=1&amp;zzd= 8">
            <a:extLst>
              <a:ext uri="{FF2B5EF4-FFF2-40B4-BE49-F238E27FC236}">
                <a16:creationId xmlns:a16="http://schemas.microsoft.com/office/drawing/2014/main" id="{61552674-84D2-6FE7-6181-E3634103BC71}"/>
              </a:ext>
            </a:extLst>
          </p:cNvPr>
          <p:cNvSpPr/>
          <p:nvPr/>
        </p:nvSpPr>
        <p:spPr>
          <a:xfrm>
            <a:off x="17650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vcp=1&amp;pid=9febe8309&amp;color=0,0,0&amp;vtp=1&amp;vaab=1&amp;bt=1&amp;bbb=1&amp;zzd= 8">
            <a:extLst>
              <a:ext uri="{FF2B5EF4-FFF2-40B4-BE49-F238E27FC236}">
                <a16:creationId xmlns:a16="http://schemas.microsoft.com/office/drawing/2014/main" id="{FC94691D-2FCF-56AC-40F8-6A7096AFCE29}"/>
              </a:ext>
            </a:extLst>
          </p:cNvPr>
          <p:cNvSpPr/>
          <p:nvPr/>
        </p:nvSpPr>
        <p:spPr>
          <a:xfrm>
            <a:off x="719940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vcp=1&amp;pid=9febe8309&amp;color=0,0,0&amp;vtp=1&amp;vaab=1&amp;bt=1&amp;bbb=1&amp;zzd= 10">
            <a:extLst>
              <a:ext uri="{FF2B5EF4-FFF2-40B4-BE49-F238E27FC236}">
                <a16:creationId xmlns:a16="http://schemas.microsoft.com/office/drawing/2014/main" id="{66E42FB1-9F90-3117-389F-D5F10763F390}"/>
              </a:ext>
            </a:extLst>
          </p:cNvPr>
          <p:cNvSpPr/>
          <p:nvPr/>
        </p:nvSpPr>
        <p:spPr>
          <a:xfrm>
            <a:off x="17650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61f03952?vcp=1&amp;pid=9febe8309&amp;color=0,0,0&amp;vtp=1&amp;vaab=1&amp;bt=1&amp;bbb=1&amp;zzd= 10">
            <a:extLst>
              <a:ext uri="{FF2B5EF4-FFF2-40B4-BE49-F238E27FC236}">
                <a16:creationId xmlns:a16="http://schemas.microsoft.com/office/drawing/2014/main" id="{0000BA7B-41EE-6007-E944-D8C559FA391A}"/>
              </a:ext>
            </a:extLst>
          </p:cNvPr>
          <p:cNvSpPr/>
          <p:nvPr/>
        </p:nvSpPr>
        <p:spPr>
          <a:xfrm>
            <a:off x="719940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61f03952?vcp=1&amp;pid=9febe8309&amp;color=0,0,0&amp;vtp=1&amp;vaab=1&amp;bt=1&amp;bbb=1&amp;zzd= 12">
            <a:extLst>
              <a:ext uri="{FF2B5EF4-FFF2-40B4-BE49-F238E27FC236}">
                <a16:creationId xmlns:a16="http://schemas.microsoft.com/office/drawing/2014/main" id="{5CA43364-9B97-FEA6-FB28-C9FC0C77BCEE}"/>
              </a:ext>
            </a:extLst>
          </p:cNvPr>
          <p:cNvSpPr/>
          <p:nvPr/>
        </p:nvSpPr>
        <p:spPr>
          <a:xfrm>
            <a:off x="14094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61f03952?vcp=1&amp;pid=9febe8309&amp;color=0,0,0&amp;vtp=1&amp;vaab=1&amp;bt=1&amp;bbb=1&amp;zzd= 12">
            <a:extLst>
              <a:ext uri="{FF2B5EF4-FFF2-40B4-BE49-F238E27FC236}">
                <a16:creationId xmlns:a16="http://schemas.microsoft.com/office/drawing/2014/main" id="{6AF445DD-6BDB-6973-210D-75EFE8825E70}"/>
              </a:ext>
            </a:extLst>
          </p:cNvPr>
          <p:cNvSpPr/>
          <p:nvPr/>
        </p:nvSpPr>
        <p:spPr>
          <a:xfrm>
            <a:off x="17650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61f03952?vcp=1&amp;pid=9febe8309&amp;color=0,0,0&amp;vtp=1&amp;vaab=1&amp;bt=1&amp;bbb=1&amp;zzd= 12">
            <a:extLst>
              <a:ext uri="{FF2B5EF4-FFF2-40B4-BE49-F238E27FC236}">
                <a16:creationId xmlns:a16="http://schemas.microsoft.com/office/drawing/2014/main" id="{80991BC6-D1FE-FF51-1FDB-E937883FCC39}"/>
              </a:ext>
            </a:extLst>
          </p:cNvPr>
          <p:cNvSpPr/>
          <p:nvPr/>
        </p:nvSpPr>
        <p:spPr>
          <a:xfrm>
            <a:off x="719940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261f03952?vcp=1&amp;pid=9febe8309&amp;color=0,0,0&amp;vtp=1&amp;vaab=1&amp;bt=1&amp;bbb=1&amp;zzd= 14">
            <a:extLst>
              <a:ext uri="{FF2B5EF4-FFF2-40B4-BE49-F238E27FC236}">
                <a16:creationId xmlns:a16="http://schemas.microsoft.com/office/drawing/2014/main" id="{6825948D-CA41-43E0-249E-BAC6402E52B5}"/>
              </a:ext>
            </a:extLst>
          </p:cNvPr>
          <p:cNvSpPr/>
          <p:nvPr/>
        </p:nvSpPr>
        <p:spPr>
          <a:xfrm>
            <a:off x="247627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261f03952?vcp=1&amp;pid=9febe8309&amp;color=0,0,0&amp;vtp=1&amp;vaab=1&amp;bt=1&amp;bbb=1&amp;zzd= 14">
            <a:extLst>
              <a:ext uri="{FF2B5EF4-FFF2-40B4-BE49-F238E27FC236}">
                <a16:creationId xmlns:a16="http://schemas.microsoft.com/office/drawing/2014/main" id="{1E2D1FB2-4448-03F6-D8FF-1FF9FD727BE1}"/>
              </a:ext>
            </a:extLst>
          </p:cNvPr>
          <p:cNvSpPr/>
          <p:nvPr/>
        </p:nvSpPr>
        <p:spPr>
          <a:xfrm>
            <a:off x="791060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0&amp;si=1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f03952?sp=1&amp;vcp=1&amp;pid=9febe8309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妯娌（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zhóu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勉强（mi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豪绅（shēn）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蛮横（m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hènɡ）</a:t>
            </a:r>
            <a:endParaRPr lang="en-US" altLang="zh-CN" sz="2800" dirty="0"/>
          </a:p>
        </p:txBody>
      </p:sp>
      <p:sp>
        <p:nvSpPr>
          <p:cNvPr id="4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0766F5B6-32A0-2AA4-9E1A-0047EA3E27B1}"/>
              </a:ext>
            </a:extLst>
          </p:cNvPr>
          <p:cNvSpPr/>
          <p:nvPr/>
        </p:nvSpPr>
        <p:spPr>
          <a:xfrm>
            <a:off x="14094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3BF9948F-7710-3891-A5B6-004EB5814158}"/>
              </a:ext>
            </a:extLst>
          </p:cNvPr>
          <p:cNvSpPr/>
          <p:nvPr/>
        </p:nvSpPr>
        <p:spPr>
          <a:xfrm>
            <a:off x="17650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sp=1&amp;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DE5A4BFE-C435-5609-D2C5-9F283FC9DFED}"/>
              </a:ext>
            </a:extLst>
          </p:cNvPr>
          <p:cNvSpPr/>
          <p:nvPr/>
        </p:nvSpPr>
        <p:spPr>
          <a:xfrm>
            <a:off x="14094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sp=1&amp;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FC4D2B9C-7627-6980-282E-53D183085B98}"/>
              </a:ext>
            </a:extLst>
          </p:cNvPr>
          <p:cNvSpPr/>
          <p:nvPr/>
        </p:nvSpPr>
        <p:spPr>
          <a:xfrm>
            <a:off x="17650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sp=1&amp;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1A380319-9FE3-8DAF-7E12-3A7265B6E60F}"/>
              </a:ext>
            </a:extLst>
          </p:cNvPr>
          <p:cNvSpPr/>
          <p:nvPr/>
        </p:nvSpPr>
        <p:spPr>
          <a:xfrm>
            <a:off x="719940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sp=1&amp;vcp=1&amp;pid=9febe8309&amp;color=0,0,0&amp;vtp=1&amp;vaab=1&amp;bt=1&amp;bbb=1&amp;zzd= 8">
            <a:extLst>
              <a:ext uri="{FF2B5EF4-FFF2-40B4-BE49-F238E27FC236}">
                <a16:creationId xmlns:a16="http://schemas.microsoft.com/office/drawing/2014/main" id="{ED7BA2B9-61DF-FD01-0492-5D1C0EEEC2BD}"/>
              </a:ext>
            </a:extLst>
          </p:cNvPr>
          <p:cNvSpPr/>
          <p:nvPr/>
        </p:nvSpPr>
        <p:spPr>
          <a:xfrm>
            <a:off x="1409478" y="50193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sp=1&amp;vcp=1&amp;pid=9febe8309&amp;color=0,0,0&amp;vtp=1&amp;vaab=1&amp;bt=1&amp;bbb=1&amp;zzd= 8">
            <a:extLst>
              <a:ext uri="{FF2B5EF4-FFF2-40B4-BE49-F238E27FC236}">
                <a16:creationId xmlns:a16="http://schemas.microsoft.com/office/drawing/2014/main" id="{A052E52F-6C73-7968-EDF9-A88280E3DB01}"/>
              </a:ext>
            </a:extLst>
          </p:cNvPr>
          <p:cNvSpPr/>
          <p:nvPr/>
        </p:nvSpPr>
        <p:spPr>
          <a:xfrm>
            <a:off x="1765078" y="50193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2&amp;si=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f03952?vcp=1&amp;pid=9febe8309&amp;color=0,0,0&amp;vtp=1&amp;vaab=1&amp;bt=1&amp;bbb=1"/>
          <p:cNvSpPr/>
          <p:nvPr/>
        </p:nvSpPr>
        <p:spPr>
          <a:xfrm>
            <a:off x="539496" y="382950"/>
            <a:ext cx="11109960" cy="5801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《列夫·托尔斯泰》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茨威格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脸］颊（ji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黝黑（yǒu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粗糙（c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崎岖（qí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平庸（yōnɡ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滞留（zhì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愚钝（dùn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器宇（qì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蒙昧（mèi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酒肆（sì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缰绳（ji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shénɡ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轩昂（xu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胆怯（qiè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藏污纳垢（ɡòu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鹤立鸡群（hè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正襟危坐（jīn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诚惶诚恐（hu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入木三分（fēn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261f03952?vcp=1&amp;pid=9febe8309&amp;color=0,0,0&amp;vtp=1&amp;vaab=1&amp;bt=1&amp;bbb=1&amp;zzd= 4">
            <a:extLst>
              <a:ext uri="{FF2B5EF4-FFF2-40B4-BE49-F238E27FC236}">
                <a16:creationId xmlns:a16="http://schemas.microsoft.com/office/drawing/2014/main" id="{93C5F37B-6BAC-7B08-6751-5FF242492941}"/>
              </a:ext>
            </a:extLst>
          </p:cNvPr>
          <p:cNvSpPr/>
          <p:nvPr/>
        </p:nvSpPr>
        <p:spPr>
          <a:xfrm>
            <a:off x="2476278" y="1945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61f03952?vcp=1&amp;pid=9febe8309&amp;color=0,0,0&amp;vtp=1&amp;vaab=1&amp;bt=1&amp;bbb=1&amp;zzd= 4">
            <a:extLst>
              <a:ext uri="{FF2B5EF4-FFF2-40B4-BE49-F238E27FC236}">
                <a16:creationId xmlns:a16="http://schemas.microsoft.com/office/drawing/2014/main" id="{B34228BC-B972-66A9-969D-10FF9319878F}"/>
              </a:ext>
            </a:extLst>
          </p:cNvPr>
          <p:cNvSpPr/>
          <p:nvPr/>
        </p:nvSpPr>
        <p:spPr>
          <a:xfrm>
            <a:off x="6843808" y="1945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6D438499-B79C-3124-08F7-7F4D686B8224}"/>
              </a:ext>
            </a:extLst>
          </p:cNvPr>
          <p:cNvSpPr/>
          <p:nvPr/>
        </p:nvSpPr>
        <p:spPr>
          <a:xfrm>
            <a:off x="1765078" y="2478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1FD749CC-A2C9-49E9-CBC4-6D635372A40D}"/>
              </a:ext>
            </a:extLst>
          </p:cNvPr>
          <p:cNvSpPr/>
          <p:nvPr/>
        </p:nvSpPr>
        <p:spPr>
          <a:xfrm>
            <a:off x="6843808" y="2478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6AE05B52-3559-AAEE-F2E7-4CB2F970CD29}"/>
              </a:ext>
            </a:extLst>
          </p:cNvPr>
          <p:cNvSpPr/>
          <p:nvPr/>
        </p:nvSpPr>
        <p:spPr>
          <a:xfrm>
            <a:off x="7199408" y="2478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vcp=1&amp;pid=9febe8309&amp;color=0,0,0&amp;vtp=1&amp;vaab=1&amp;bt=1&amp;bbb=1&amp;zzd= 8">
            <a:extLst>
              <a:ext uri="{FF2B5EF4-FFF2-40B4-BE49-F238E27FC236}">
                <a16:creationId xmlns:a16="http://schemas.microsoft.com/office/drawing/2014/main" id="{4A508742-1AFF-6537-FBDA-EE4CF20F71C7}"/>
              </a:ext>
            </a:extLst>
          </p:cNvPr>
          <p:cNvSpPr/>
          <p:nvPr/>
        </p:nvSpPr>
        <p:spPr>
          <a:xfrm>
            <a:off x="1765078" y="3011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vcp=1&amp;pid=9febe8309&amp;color=0,0,0&amp;vtp=1&amp;vaab=1&amp;bt=1&amp;bbb=1&amp;zzd= 8">
            <a:extLst>
              <a:ext uri="{FF2B5EF4-FFF2-40B4-BE49-F238E27FC236}">
                <a16:creationId xmlns:a16="http://schemas.microsoft.com/office/drawing/2014/main" id="{81341E0C-B2E7-698E-7760-5F6C88B3C32C}"/>
              </a:ext>
            </a:extLst>
          </p:cNvPr>
          <p:cNvSpPr/>
          <p:nvPr/>
        </p:nvSpPr>
        <p:spPr>
          <a:xfrm>
            <a:off x="6843808" y="3011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61f03952?vcp=1&amp;pid=9febe8309&amp;color=0,0,0&amp;vtp=1&amp;vaab=1&amp;bt=1&amp;bbb=1&amp;zzd= 10">
            <a:extLst>
              <a:ext uri="{FF2B5EF4-FFF2-40B4-BE49-F238E27FC236}">
                <a16:creationId xmlns:a16="http://schemas.microsoft.com/office/drawing/2014/main" id="{1CBCEB8E-AF44-384A-AD57-CE614B7E6D44}"/>
              </a:ext>
            </a:extLst>
          </p:cNvPr>
          <p:cNvSpPr/>
          <p:nvPr/>
        </p:nvSpPr>
        <p:spPr>
          <a:xfrm>
            <a:off x="1765078" y="35452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61f03952?vcp=1&amp;pid=9febe8309&amp;color=0,0,0&amp;vtp=1&amp;vaab=1&amp;bt=1&amp;bbb=1&amp;zzd= 10">
            <a:extLst>
              <a:ext uri="{FF2B5EF4-FFF2-40B4-BE49-F238E27FC236}">
                <a16:creationId xmlns:a16="http://schemas.microsoft.com/office/drawing/2014/main" id="{D4E88A17-2B60-3667-C321-C89075E73C52}"/>
              </a:ext>
            </a:extLst>
          </p:cNvPr>
          <p:cNvSpPr/>
          <p:nvPr/>
        </p:nvSpPr>
        <p:spPr>
          <a:xfrm>
            <a:off x="6843808" y="35452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61f03952?vcp=1&amp;pid=9febe8309&amp;color=0,0,0&amp;vtp=1&amp;vaab=1&amp;bt=1&amp;bbb=1&amp;zzd= 12">
            <a:extLst>
              <a:ext uri="{FF2B5EF4-FFF2-40B4-BE49-F238E27FC236}">
                <a16:creationId xmlns:a16="http://schemas.microsoft.com/office/drawing/2014/main" id="{23C5EE02-6725-305D-902F-344FAA5A5342}"/>
              </a:ext>
            </a:extLst>
          </p:cNvPr>
          <p:cNvSpPr/>
          <p:nvPr/>
        </p:nvSpPr>
        <p:spPr>
          <a:xfrm>
            <a:off x="1765078" y="4078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61f03952?vcp=1&amp;pid=9febe8309&amp;color=0,0,0&amp;vtp=1&amp;vaab=1&amp;bt=1&amp;bbb=1&amp;zzd= 12">
            <a:extLst>
              <a:ext uri="{FF2B5EF4-FFF2-40B4-BE49-F238E27FC236}">
                <a16:creationId xmlns:a16="http://schemas.microsoft.com/office/drawing/2014/main" id="{FCF5ACB0-8510-A237-5293-1CCE105D809D}"/>
              </a:ext>
            </a:extLst>
          </p:cNvPr>
          <p:cNvSpPr/>
          <p:nvPr/>
        </p:nvSpPr>
        <p:spPr>
          <a:xfrm>
            <a:off x="7199408" y="4078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261f03952?vcp=1&amp;pid=9febe8309&amp;color=0,0,0&amp;vtp=1&amp;vaab=1&amp;bt=1&amp;bbb=1&amp;zzd= 14">
            <a:extLst>
              <a:ext uri="{FF2B5EF4-FFF2-40B4-BE49-F238E27FC236}">
                <a16:creationId xmlns:a16="http://schemas.microsoft.com/office/drawing/2014/main" id="{177AAB26-172C-56D6-3614-4E36CAD92DC3}"/>
              </a:ext>
            </a:extLst>
          </p:cNvPr>
          <p:cNvSpPr/>
          <p:nvPr/>
        </p:nvSpPr>
        <p:spPr>
          <a:xfrm>
            <a:off x="1409478" y="4612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261f03952?vcp=1&amp;pid=9febe8309&amp;color=0,0,0&amp;vtp=1&amp;vaab=1&amp;bt=1&amp;bbb=1&amp;zzd= 14">
            <a:extLst>
              <a:ext uri="{FF2B5EF4-FFF2-40B4-BE49-F238E27FC236}">
                <a16:creationId xmlns:a16="http://schemas.microsoft.com/office/drawing/2014/main" id="{B32ED6B9-52F5-84A2-5E99-B2A5F40535BC}"/>
              </a:ext>
            </a:extLst>
          </p:cNvPr>
          <p:cNvSpPr/>
          <p:nvPr/>
        </p:nvSpPr>
        <p:spPr>
          <a:xfrm>
            <a:off x="1765078" y="4612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261f03952?vcp=1&amp;pid=9febe8309&amp;color=0,0,0&amp;vtp=1&amp;vaab=1&amp;bt=1&amp;bbb=1&amp;zzd= 14">
            <a:extLst>
              <a:ext uri="{FF2B5EF4-FFF2-40B4-BE49-F238E27FC236}">
                <a16:creationId xmlns:a16="http://schemas.microsoft.com/office/drawing/2014/main" id="{14E31091-2265-7688-3A84-9AF874FD7166}"/>
              </a:ext>
            </a:extLst>
          </p:cNvPr>
          <p:cNvSpPr/>
          <p:nvPr/>
        </p:nvSpPr>
        <p:spPr>
          <a:xfrm>
            <a:off x="6843808" y="4612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261f03952?vcp=1&amp;pid=9febe8309&amp;color=0,0,0&amp;vtp=1&amp;vaab=1&amp;bt=1&amp;bbb=1&amp;zzd= 14">
            <a:extLst>
              <a:ext uri="{FF2B5EF4-FFF2-40B4-BE49-F238E27FC236}">
                <a16:creationId xmlns:a16="http://schemas.microsoft.com/office/drawing/2014/main" id="{3F31D3CB-0B94-CE73-2DE8-EC28A2C824E4}"/>
              </a:ext>
            </a:extLst>
          </p:cNvPr>
          <p:cNvSpPr/>
          <p:nvPr/>
        </p:nvSpPr>
        <p:spPr>
          <a:xfrm>
            <a:off x="7199408" y="4612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261f03952?vcp=1&amp;pid=9febe8309&amp;color=0,0,0&amp;vtp=1&amp;vaab=1&amp;bt=1&amp;bbb=1&amp;zzd= 16">
            <a:extLst>
              <a:ext uri="{FF2B5EF4-FFF2-40B4-BE49-F238E27FC236}">
                <a16:creationId xmlns:a16="http://schemas.microsoft.com/office/drawing/2014/main" id="{E79E9D7B-D9BC-3346-438A-24077599A6B6}"/>
              </a:ext>
            </a:extLst>
          </p:cNvPr>
          <p:cNvSpPr/>
          <p:nvPr/>
        </p:nvSpPr>
        <p:spPr>
          <a:xfrm>
            <a:off x="1765078" y="5145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261f03952?vcp=1&amp;pid=9febe8309&amp;color=0,0,0&amp;vtp=1&amp;vaab=1&amp;bt=1&amp;bbb=1&amp;zzd= 16">
            <a:extLst>
              <a:ext uri="{FF2B5EF4-FFF2-40B4-BE49-F238E27FC236}">
                <a16:creationId xmlns:a16="http://schemas.microsoft.com/office/drawing/2014/main" id="{6880CEB0-427D-C8AF-D714-AE2B15319A49}"/>
              </a:ext>
            </a:extLst>
          </p:cNvPr>
          <p:cNvSpPr/>
          <p:nvPr/>
        </p:nvSpPr>
        <p:spPr>
          <a:xfrm>
            <a:off x="7910608" y="5145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261f03952?vcp=1&amp;pid=9febe8309&amp;color=0,0,0&amp;vtp=1&amp;vaab=1&amp;bt=1&amp;bbb=1&amp;zzd= 18">
            <a:extLst>
              <a:ext uri="{FF2B5EF4-FFF2-40B4-BE49-F238E27FC236}">
                <a16:creationId xmlns:a16="http://schemas.microsoft.com/office/drawing/2014/main" id="{120D0A88-AB11-CCF5-C751-B00805FDE0F0}"/>
              </a:ext>
            </a:extLst>
          </p:cNvPr>
          <p:cNvSpPr/>
          <p:nvPr/>
        </p:nvSpPr>
        <p:spPr>
          <a:xfrm>
            <a:off x="1409478" y="5678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261f03952?vcp=1&amp;pid=9febe8309&amp;color=0,0,0&amp;vtp=1&amp;vaab=1&amp;bt=1&amp;bbb=1&amp;zzd= 18">
            <a:extLst>
              <a:ext uri="{FF2B5EF4-FFF2-40B4-BE49-F238E27FC236}">
                <a16:creationId xmlns:a16="http://schemas.microsoft.com/office/drawing/2014/main" id="{682A6A33-B7D9-193F-1C61-9F759D62ACE1}"/>
              </a:ext>
            </a:extLst>
          </p:cNvPr>
          <p:cNvSpPr/>
          <p:nvPr/>
        </p:nvSpPr>
        <p:spPr>
          <a:xfrm>
            <a:off x="7199408" y="5678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261f03952?vcp=1&amp;pid=9febe8309&amp;color=0,0,0&amp;vtp=1&amp;vaab=1&amp;bt=1&amp;bbb=1&amp;zzd= 20">
            <a:extLst>
              <a:ext uri="{FF2B5EF4-FFF2-40B4-BE49-F238E27FC236}">
                <a16:creationId xmlns:a16="http://schemas.microsoft.com/office/drawing/2014/main" id="{BAEBA6F3-EB69-ED4A-E70F-F2A9B5D462B4}"/>
              </a:ext>
            </a:extLst>
          </p:cNvPr>
          <p:cNvSpPr/>
          <p:nvPr/>
        </p:nvSpPr>
        <p:spPr>
          <a:xfrm>
            <a:off x="1765078" y="62229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_7#261f03952?vcp=1&amp;pid=9febe8309&amp;color=0,0,0&amp;vtp=1&amp;vaab=1&amp;bt=1&amp;bbb=1&amp;zzd= 20">
            <a:extLst>
              <a:ext uri="{FF2B5EF4-FFF2-40B4-BE49-F238E27FC236}">
                <a16:creationId xmlns:a16="http://schemas.microsoft.com/office/drawing/2014/main" id="{FDC6E250-59EE-0B42-746A-ED78ECE9D4BA}"/>
              </a:ext>
            </a:extLst>
          </p:cNvPr>
          <p:cNvSpPr/>
          <p:nvPr/>
        </p:nvSpPr>
        <p:spPr>
          <a:xfrm>
            <a:off x="7910608" y="62420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3&amp;si=1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f03952?sp=1&amp;vcp=1&amp;pid=9febe8309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髭（zī）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髯（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绺（liǔ）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鬈（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禁锢（ɡù）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伯爵（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jué）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侏儒（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锃亮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（zènɡ）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［出］鞘（qi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涟涟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盎然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3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951DF9D1-157C-E590-EF74-A41578E05234}"/>
              </a:ext>
            </a:extLst>
          </p:cNvPr>
          <p:cNvSpPr/>
          <p:nvPr/>
        </p:nvSpPr>
        <p:spPr>
          <a:xfrm>
            <a:off x="140947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52AA07C4-F18C-65CB-7863-CD7816025F33}"/>
              </a:ext>
            </a:extLst>
          </p:cNvPr>
          <p:cNvSpPr/>
          <p:nvPr/>
        </p:nvSpPr>
        <p:spPr>
          <a:xfrm>
            <a:off x="684380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CD9A901A-EB5A-36ED-1F40-31585D7E6F7C}"/>
              </a:ext>
            </a:extLst>
          </p:cNvPr>
          <p:cNvSpPr/>
          <p:nvPr/>
        </p:nvSpPr>
        <p:spPr>
          <a:xfrm>
            <a:off x="140947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5E070BC4-47EB-017F-2DF0-1EFCACB80197}"/>
              </a:ext>
            </a:extLst>
          </p:cNvPr>
          <p:cNvSpPr/>
          <p:nvPr/>
        </p:nvSpPr>
        <p:spPr>
          <a:xfrm>
            <a:off x="684380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sp=1&amp;vcp=1&amp;pid=9febe8309&amp;color=0,0,0&amp;vtp=1&amp;vaab=1&amp;bt=1&amp;bbb=1&amp;zzd= 7">
            <a:extLst>
              <a:ext uri="{FF2B5EF4-FFF2-40B4-BE49-F238E27FC236}">
                <a16:creationId xmlns:a16="http://schemas.microsoft.com/office/drawing/2014/main" id="{BC69E4F1-1C3B-73D5-B61C-0A7C2468B519}"/>
              </a:ext>
            </a:extLst>
          </p:cNvPr>
          <p:cNvSpPr/>
          <p:nvPr/>
        </p:nvSpPr>
        <p:spPr>
          <a:xfrm>
            <a:off x="176507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sp=1&amp;vcp=1&amp;pid=9febe8309&amp;color=0,0,0&amp;vtp=1&amp;vaab=1&amp;bt=1&amp;bbb=1&amp;zzd= 7">
            <a:extLst>
              <a:ext uri="{FF2B5EF4-FFF2-40B4-BE49-F238E27FC236}">
                <a16:creationId xmlns:a16="http://schemas.microsoft.com/office/drawing/2014/main" id="{9E5F5E78-A2AC-B87F-F759-670565358422}"/>
              </a:ext>
            </a:extLst>
          </p:cNvPr>
          <p:cNvSpPr/>
          <p:nvPr/>
        </p:nvSpPr>
        <p:spPr>
          <a:xfrm>
            <a:off x="719940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sp=1&amp;vcp=1&amp;pid=9febe8309&amp;color=0,0,0&amp;vtp=1&amp;vaab=1&amp;bt=1&amp;bbb=1&amp;zzd= 9">
            <a:extLst>
              <a:ext uri="{FF2B5EF4-FFF2-40B4-BE49-F238E27FC236}">
                <a16:creationId xmlns:a16="http://schemas.microsoft.com/office/drawing/2014/main" id="{63AD5F45-9246-E3A9-F68F-CA7FFF772316}"/>
              </a:ext>
            </a:extLst>
          </p:cNvPr>
          <p:cNvSpPr/>
          <p:nvPr/>
        </p:nvSpPr>
        <p:spPr>
          <a:xfrm>
            <a:off x="140947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sp=1&amp;vcp=1&amp;pid=9febe8309&amp;color=0,0,0&amp;vtp=1&amp;vaab=1&amp;bt=1&amp;bbb=1&amp;zzd= 9">
            <a:extLst>
              <a:ext uri="{FF2B5EF4-FFF2-40B4-BE49-F238E27FC236}">
                <a16:creationId xmlns:a16="http://schemas.microsoft.com/office/drawing/2014/main" id="{F57A400E-7685-F0AD-B8D8-F4F617D28D2D}"/>
              </a:ext>
            </a:extLst>
          </p:cNvPr>
          <p:cNvSpPr/>
          <p:nvPr/>
        </p:nvSpPr>
        <p:spPr>
          <a:xfrm>
            <a:off x="176507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61f03952?sp=1&amp;vcp=1&amp;pid=9febe8309&amp;color=0,0,0&amp;vtp=1&amp;vaab=1&amp;bt=1&amp;bbb=1&amp;zzd= 9">
            <a:extLst>
              <a:ext uri="{FF2B5EF4-FFF2-40B4-BE49-F238E27FC236}">
                <a16:creationId xmlns:a16="http://schemas.microsoft.com/office/drawing/2014/main" id="{6E3CEE07-7A16-8A4C-9B9D-FCBBAF1654C3}"/>
              </a:ext>
            </a:extLst>
          </p:cNvPr>
          <p:cNvSpPr/>
          <p:nvPr/>
        </p:nvSpPr>
        <p:spPr>
          <a:xfrm>
            <a:off x="684380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61f03952?sp=1&amp;vcp=1&amp;pid=9febe8309&amp;color=0,0,0&amp;vtp=1&amp;vaab=1&amp;bt=1&amp;bbb=1&amp;zzd= 11">
            <a:extLst>
              <a:ext uri="{FF2B5EF4-FFF2-40B4-BE49-F238E27FC236}">
                <a16:creationId xmlns:a16="http://schemas.microsoft.com/office/drawing/2014/main" id="{47F04AA6-26BE-070A-6A1A-A14BEEE8DD7B}"/>
              </a:ext>
            </a:extLst>
          </p:cNvPr>
          <p:cNvSpPr/>
          <p:nvPr/>
        </p:nvSpPr>
        <p:spPr>
          <a:xfrm>
            <a:off x="247627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61f03952?sp=1&amp;vcp=1&amp;pid=9febe8309&amp;color=0,0,0&amp;vtp=1&amp;vaab=1&amp;bt=1&amp;bbb=1&amp;zzd= 11">
            <a:extLst>
              <a:ext uri="{FF2B5EF4-FFF2-40B4-BE49-F238E27FC236}">
                <a16:creationId xmlns:a16="http://schemas.microsoft.com/office/drawing/2014/main" id="{342802F7-D95C-8897-C132-F894A9DC45F5}"/>
              </a:ext>
            </a:extLst>
          </p:cNvPr>
          <p:cNvSpPr/>
          <p:nvPr/>
        </p:nvSpPr>
        <p:spPr>
          <a:xfrm>
            <a:off x="684380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61f03952?sp=1&amp;vcp=1&amp;pid=9febe8309&amp;color=0,0,0&amp;vtp=1&amp;vaab=1&amp;bt=1&amp;bbb=1&amp;zzd= 13">
            <a:extLst>
              <a:ext uri="{FF2B5EF4-FFF2-40B4-BE49-F238E27FC236}">
                <a16:creationId xmlns:a16="http://schemas.microsoft.com/office/drawing/2014/main" id="{6AF878EB-5AA1-7C1E-23D9-D9A39D3E1AAF}"/>
              </a:ext>
            </a:extLst>
          </p:cNvPr>
          <p:cNvSpPr/>
          <p:nvPr/>
        </p:nvSpPr>
        <p:spPr>
          <a:xfrm>
            <a:off x="1409478" y="56460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4&amp;si=1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f03952?sp=1&amp;vcp=1&amp;pid=9febe8309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粗劣（liè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粗制滥造（l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凹陷（xi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穹顶（qiónɡ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障碍（zh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弥补（mí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郁郁寡欢（yù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）（ɡu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颔首（h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犀利（xī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455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粲然（c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黯然失色（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28EA6231-5F34-69A2-5A05-3A6A0C48DCB3}"/>
              </a:ext>
            </a:extLst>
          </p:cNvPr>
          <p:cNvSpPr/>
          <p:nvPr/>
        </p:nvSpPr>
        <p:spPr>
          <a:xfrm>
            <a:off x="176507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776392CB-4602-3156-CE5C-B46FFBA7D523}"/>
              </a:ext>
            </a:extLst>
          </p:cNvPr>
          <p:cNvSpPr/>
          <p:nvPr/>
        </p:nvSpPr>
        <p:spPr>
          <a:xfrm>
            <a:off x="755500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C4103C98-0B5B-D506-D112-3091C8327EF7}"/>
              </a:ext>
            </a:extLst>
          </p:cNvPr>
          <p:cNvSpPr/>
          <p:nvPr/>
        </p:nvSpPr>
        <p:spPr>
          <a:xfrm>
            <a:off x="176507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F5AC1E44-9D76-1315-47BB-9B13E306B30C}"/>
              </a:ext>
            </a:extLst>
          </p:cNvPr>
          <p:cNvSpPr/>
          <p:nvPr/>
        </p:nvSpPr>
        <p:spPr>
          <a:xfrm>
            <a:off x="684380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sp=1&amp;vcp=1&amp;pid=9febe8309&amp;color=0,0,0&amp;vtp=1&amp;vaab=1&amp;bt=1&amp;bbb=1&amp;zzd= 7">
            <a:extLst>
              <a:ext uri="{FF2B5EF4-FFF2-40B4-BE49-F238E27FC236}">
                <a16:creationId xmlns:a16="http://schemas.microsoft.com/office/drawing/2014/main" id="{55FEEE97-6C5D-4E29-D884-5A5FD0E496E8}"/>
              </a:ext>
            </a:extLst>
          </p:cNvPr>
          <p:cNvSpPr/>
          <p:nvPr/>
        </p:nvSpPr>
        <p:spPr>
          <a:xfrm>
            <a:off x="140947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sp=1&amp;vcp=1&amp;pid=9febe8309&amp;color=0,0,0&amp;vtp=1&amp;vaab=1&amp;bt=1&amp;bbb=1&amp;zzd= 7">
            <a:extLst>
              <a:ext uri="{FF2B5EF4-FFF2-40B4-BE49-F238E27FC236}">
                <a16:creationId xmlns:a16="http://schemas.microsoft.com/office/drawing/2014/main" id="{AD873745-5735-8ABD-8D02-D9DB6215EB64}"/>
              </a:ext>
            </a:extLst>
          </p:cNvPr>
          <p:cNvSpPr/>
          <p:nvPr/>
        </p:nvSpPr>
        <p:spPr>
          <a:xfrm>
            <a:off x="684380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sp=1&amp;vcp=1&amp;pid=9febe8309&amp;color=0,0,0&amp;vtp=1&amp;vaab=1&amp;bt=1&amp;bbb=1&amp;zzd= 9">
            <a:extLst>
              <a:ext uri="{FF2B5EF4-FFF2-40B4-BE49-F238E27FC236}">
                <a16:creationId xmlns:a16="http://schemas.microsoft.com/office/drawing/2014/main" id="{0D3B6BEA-B50D-D921-BCE7-8B5CD0B82512}"/>
              </a:ext>
            </a:extLst>
          </p:cNvPr>
          <p:cNvSpPr/>
          <p:nvPr/>
        </p:nvSpPr>
        <p:spPr>
          <a:xfrm>
            <a:off x="140947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sp=1&amp;vcp=1&amp;pid=9febe8309&amp;color=0,0,0&amp;vtp=1&amp;vaab=1&amp;bt=1&amp;bbb=1&amp;zzd= 9">
            <a:extLst>
              <a:ext uri="{FF2B5EF4-FFF2-40B4-BE49-F238E27FC236}">
                <a16:creationId xmlns:a16="http://schemas.microsoft.com/office/drawing/2014/main" id="{89C3CE70-6289-AA82-5C94-8975B108CB9D}"/>
              </a:ext>
            </a:extLst>
          </p:cNvPr>
          <p:cNvSpPr/>
          <p:nvPr/>
        </p:nvSpPr>
        <p:spPr>
          <a:xfrm>
            <a:off x="212067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61f03952?sp=1&amp;vcp=1&amp;pid=9febe8309&amp;color=0,0,0&amp;vtp=1&amp;vaab=1&amp;bt=1&amp;bbb=1&amp;zzd= 11">
            <a:extLst>
              <a:ext uri="{FF2B5EF4-FFF2-40B4-BE49-F238E27FC236}">
                <a16:creationId xmlns:a16="http://schemas.microsoft.com/office/drawing/2014/main" id="{6081084E-4EEA-B958-7E2D-ED21DABE1317}"/>
              </a:ext>
            </a:extLst>
          </p:cNvPr>
          <p:cNvSpPr/>
          <p:nvPr/>
        </p:nvSpPr>
        <p:spPr>
          <a:xfrm>
            <a:off x="140947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61f03952?sp=1&amp;vcp=1&amp;pid=9febe8309&amp;color=0,0,0&amp;vtp=1&amp;vaab=1&amp;bt=1&amp;bbb=1&amp;zzd= 11">
            <a:extLst>
              <a:ext uri="{FF2B5EF4-FFF2-40B4-BE49-F238E27FC236}">
                <a16:creationId xmlns:a16="http://schemas.microsoft.com/office/drawing/2014/main" id="{D310563F-9679-C99E-A0BD-66A1AE4ED52B}"/>
              </a:ext>
            </a:extLst>
          </p:cNvPr>
          <p:cNvSpPr/>
          <p:nvPr/>
        </p:nvSpPr>
        <p:spPr>
          <a:xfrm>
            <a:off x="684380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61f03952?sp=1&amp;vcp=1&amp;pid=9febe8309&amp;color=0,0,0&amp;vtp=1&amp;vaab=1&amp;bt=1&amp;bbb=1&amp;zzd= 13">
            <a:extLst>
              <a:ext uri="{FF2B5EF4-FFF2-40B4-BE49-F238E27FC236}">
                <a16:creationId xmlns:a16="http://schemas.microsoft.com/office/drawing/2014/main" id="{F29F472A-49F3-9FB6-1611-256BD34139ED}"/>
              </a:ext>
            </a:extLst>
          </p:cNvPr>
          <p:cNvSpPr/>
          <p:nvPr/>
        </p:nvSpPr>
        <p:spPr>
          <a:xfrm>
            <a:off x="1409478" y="56651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61f03952?sp=1&amp;vcp=1&amp;pid=9febe8309&amp;color=0,0,0&amp;vtp=1&amp;vaab=1&amp;bt=1&amp;bbb=1&amp;zzd= 13">
            <a:extLst>
              <a:ext uri="{FF2B5EF4-FFF2-40B4-BE49-F238E27FC236}">
                <a16:creationId xmlns:a16="http://schemas.microsoft.com/office/drawing/2014/main" id="{C375B604-DB22-3A9B-D676-CAB3C5580BD3}"/>
              </a:ext>
            </a:extLst>
          </p:cNvPr>
          <p:cNvSpPr/>
          <p:nvPr/>
        </p:nvSpPr>
        <p:spPr>
          <a:xfrm>
            <a:off x="6843808" y="56651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5&amp;si=1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f03952?vcp=1&amp;pid=9febe8309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《美丽的颜色》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艾芙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居里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微妙（mi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燥热（z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沥青（lì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骤雨（zhòu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窒息（zhì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吹嘘（xū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荧光（yínɡ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筋疲力尽（jīn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55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和颜悦色（yuè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261f03952?vcp=1&amp;pid=9febe8309&amp;color=0,0,0&amp;vtp=1&amp;vaab=1&amp;bt=1&amp;bbb=1&amp;zzd= 4">
            <a:extLst>
              <a:ext uri="{FF2B5EF4-FFF2-40B4-BE49-F238E27FC236}">
                <a16:creationId xmlns:a16="http://schemas.microsoft.com/office/drawing/2014/main" id="{1F05D564-288E-21CB-244B-47150E6CBF61}"/>
              </a:ext>
            </a:extLst>
          </p:cNvPr>
          <p:cNvSpPr/>
          <p:nvPr/>
        </p:nvSpPr>
        <p:spPr>
          <a:xfrm>
            <a:off x="176507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61f03952?vcp=1&amp;pid=9febe8309&amp;color=0,0,0&amp;vtp=1&amp;vaab=1&amp;bt=1&amp;bbb=1&amp;zzd= 4">
            <a:extLst>
              <a:ext uri="{FF2B5EF4-FFF2-40B4-BE49-F238E27FC236}">
                <a16:creationId xmlns:a16="http://schemas.microsoft.com/office/drawing/2014/main" id="{5DA3B67C-6AF1-3308-4C02-DF99907E082B}"/>
              </a:ext>
            </a:extLst>
          </p:cNvPr>
          <p:cNvSpPr/>
          <p:nvPr/>
        </p:nvSpPr>
        <p:spPr>
          <a:xfrm>
            <a:off x="684380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7A61A171-3EB3-AE1E-FB3E-88D7B3C54EC2}"/>
              </a:ext>
            </a:extLst>
          </p:cNvPr>
          <p:cNvSpPr/>
          <p:nvPr/>
        </p:nvSpPr>
        <p:spPr>
          <a:xfrm>
            <a:off x="140947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vcp=1&amp;pid=9febe8309&amp;color=0,0,0&amp;vtp=1&amp;vaab=1&amp;bt=1&amp;bbb=1&amp;zzd= 6">
            <a:extLst>
              <a:ext uri="{FF2B5EF4-FFF2-40B4-BE49-F238E27FC236}">
                <a16:creationId xmlns:a16="http://schemas.microsoft.com/office/drawing/2014/main" id="{B45368B3-8681-A21F-53FA-E4E82DEA033A}"/>
              </a:ext>
            </a:extLst>
          </p:cNvPr>
          <p:cNvSpPr/>
          <p:nvPr/>
        </p:nvSpPr>
        <p:spPr>
          <a:xfrm>
            <a:off x="684380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vcp=1&amp;pid=9febe8309&amp;color=0,0,0&amp;vtp=1&amp;vaab=1&amp;bt=1&amp;bbb=1&amp;zzd= 8">
            <a:extLst>
              <a:ext uri="{FF2B5EF4-FFF2-40B4-BE49-F238E27FC236}">
                <a16:creationId xmlns:a16="http://schemas.microsoft.com/office/drawing/2014/main" id="{55E3D4B3-FFF9-C9E4-8987-5302BFDA5254}"/>
              </a:ext>
            </a:extLst>
          </p:cNvPr>
          <p:cNvSpPr/>
          <p:nvPr/>
        </p:nvSpPr>
        <p:spPr>
          <a:xfrm>
            <a:off x="140947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vcp=1&amp;pid=9febe8309&amp;color=0,0,0&amp;vtp=1&amp;vaab=1&amp;bt=1&amp;bbb=1&amp;zzd= 8">
            <a:extLst>
              <a:ext uri="{FF2B5EF4-FFF2-40B4-BE49-F238E27FC236}">
                <a16:creationId xmlns:a16="http://schemas.microsoft.com/office/drawing/2014/main" id="{3F2222AB-B056-5A55-6ED6-C566CB23709F}"/>
              </a:ext>
            </a:extLst>
          </p:cNvPr>
          <p:cNvSpPr/>
          <p:nvPr/>
        </p:nvSpPr>
        <p:spPr>
          <a:xfrm>
            <a:off x="719940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vcp=1&amp;pid=9febe8309&amp;color=0,0,0&amp;vtp=1&amp;vaab=1&amp;bt=1&amp;bbb=1&amp;zzd= 10">
            <a:extLst>
              <a:ext uri="{FF2B5EF4-FFF2-40B4-BE49-F238E27FC236}">
                <a16:creationId xmlns:a16="http://schemas.microsoft.com/office/drawing/2014/main" id="{D5103B7A-0D7C-351A-37EA-EB3B23D06CC8}"/>
              </a:ext>
            </a:extLst>
          </p:cNvPr>
          <p:cNvSpPr/>
          <p:nvPr/>
        </p:nvSpPr>
        <p:spPr>
          <a:xfrm>
            <a:off x="140947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61f03952?vcp=1&amp;pid=9febe8309&amp;color=0,0,0&amp;vtp=1&amp;vaab=1&amp;bt=1&amp;bbb=1&amp;zzd= 10">
            <a:extLst>
              <a:ext uri="{FF2B5EF4-FFF2-40B4-BE49-F238E27FC236}">
                <a16:creationId xmlns:a16="http://schemas.microsoft.com/office/drawing/2014/main" id="{FACBDEB9-30C7-0539-D506-2314EBAFBA33}"/>
              </a:ext>
            </a:extLst>
          </p:cNvPr>
          <p:cNvSpPr/>
          <p:nvPr/>
        </p:nvSpPr>
        <p:spPr>
          <a:xfrm>
            <a:off x="6843808" y="5070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61f03952?vcp=1&amp;pid=9febe8309&amp;color=0,0,0&amp;vtp=1&amp;vaab=1&amp;bt=1&amp;bbb=1&amp;zzd= 12">
            <a:extLst>
              <a:ext uri="{FF2B5EF4-FFF2-40B4-BE49-F238E27FC236}">
                <a16:creationId xmlns:a16="http://schemas.microsoft.com/office/drawing/2014/main" id="{18A34ED8-8DC5-00E4-BEA2-3BB08915AFA0}"/>
              </a:ext>
            </a:extLst>
          </p:cNvPr>
          <p:cNvSpPr/>
          <p:nvPr/>
        </p:nvSpPr>
        <p:spPr>
          <a:xfrm>
            <a:off x="2120678" y="5671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6&amp;si=1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1f03952?sp=1&amp;vcp=1&amp;pid=9febe8309&amp;color=0,0,0&amp;vtp=1&amp;vaab=1&amp;bt=1&amp;bbb=1"/>
          <p:cNvSpPr/>
          <p:nvPr/>
        </p:nvSpPr>
        <p:spPr>
          <a:xfrm>
            <a:off x="539496" y="118795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猝［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然］（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镭（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léi）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钋（pō）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踱（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duó）步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45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（jǐnɡ）</a:t>
            </a:r>
            <a:endParaRPr lang="en-US" altLang="zh-CN" sz="2800" dirty="0"/>
          </a:p>
        </p:txBody>
      </p:sp>
      <p:sp>
        <p:nvSpPr>
          <p:cNvPr id="3" name="P_7#261f03952?sp=1&amp;vcp=1&amp;pid=9febe8309&amp;color=0,0,0&amp;vtp=1&amp;vaab=1&amp;bt=1&amp;bbb=1">
            <a:extLst>
              <a:ext uri="{FF2B5EF4-FFF2-40B4-BE49-F238E27FC236}">
                <a16:creationId xmlns:a16="http://schemas.microsoft.com/office/drawing/2014/main" id="{118FAA0D-F4B0-7F5E-D7ED-BFA259AFBCED}"/>
              </a:ext>
            </a:extLst>
          </p:cNvPr>
          <p:cNvSpPr/>
          <p:nvPr/>
        </p:nvSpPr>
        <p:spPr>
          <a:xfrm>
            <a:off x="539496" y="37593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455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厌烦（y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沸腾（fèi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455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咽喉（y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hóu）</a:t>
            </a:r>
            <a:endParaRPr lang="en-US" altLang="zh-CN" sz="2800" dirty="0"/>
          </a:p>
        </p:txBody>
      </p:sp>
      <p:sp>
        <p:nvSpPr>
          <p:cNvPr id="4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80B6635D-1928-73B3-2AC3-A91A4B811807}"/>
              </a:ext>
            </a:extLst>
          </p:cNvPr>
          <p:cNvSpPr/>
          <p:nvPr/>
        </p:nvSpPr>
        <p:spPr>
          <a:xfrm>
            <a:off x="1409478" y="24452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2A6F40E4-3703-BA51-C211-AAA797ACAAF0}"/>
              </a:ext>
            </a:extLst>
          </p:cNvPr>
          <p:cNvSpPr/>
          <p:nvPr/>
        </p:nvSpPr>
        <p:spPr>
          <a:xfrm>
            <a:off x="6843808" y="24452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3A9F05E1-14AD-311B-4DB2-3FC8E8B4E402}"/>
              </a:ext>
            </a:extLst>
          </p:cNvPr>
          <p:cNvSpPr/>
          <p:nvPr/>
        </p:nvSpPr>
        <p:spPr>
          <a:xfrm>
            <a:off x="1409478" y="30929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9F4DEBBB-BABB-EBD9-30DC-4E4C98BE7D00}"/>
              </a:ext>
            </a:extLst>
          </p:cNvPr>
          <p:cNvSpPr/>
          <p:nvPr/>
        </p:nvSpPr>
        <p:spPr>
          <a:xfrm>
            <a:off x="6843808" y="30929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61f03952?sp=1&amp;vcp=1&amp;pid=9febe8309&amp;color=0,0,0&amp;vtp=1&amp;vaab=1&amp;bt=1&amp;bbb=1&amp;zzd= 7">
            <a:extLst>
              <a:ext uri="{FF2B5EF4-FFF2-40B4-BE49-F238E27FC236}">
                <a16:creationId xmlns:a16="http://schemas.microsoft.com/office/drawing/2014/main" id="{7A72905D-B968-339A-A713-DC0E5486FC7C}"/>
              </a:ext>
            </a:extLst>
          </p:cNvPr>
          <p:cNvSpPr/>
          <p:nvPr/>
        </p:nvSpPr>
        <p:spPr>
          <a:xfrm>
            <a:off x="1409478" y="37132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463DADAC-AC77-1F33-D4D1-EA3E0D1B1044}"/>
              </a:ext>
            </a:extLst>
          </p:cNvPr>
          <p:cNvSpPr/>
          <p:nvPr/>
        </p:nvSpPr>
        <p:spPr>
          <a:xfrm>
            <a:off x="1409478" y="50166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61f03952?sp=1&amp;vcp=1&amp;pid=9febe8309&amp;color=0,0,0&amp;vtp=1&amp;vaab=1&amp;bt=1&amp;bbb=1&amp;zzd= 3">
            <a:extLst>
              <a:ext uri="{FF2B5EF4-FFF2-40B4-BE49-F238E27FC236}">
                <a16:creationId xmlns:a16="http://schemas.microsoft.com/office/drawing/2014/main" id="{5BBC6C53-986A-BBE0-958E-F6CE68502B00}"/>
              </a:ext>
            </a:extLst>
          </p:cNvPr>
          <p:cNvSpPr/>
          <p:nvPr/>
        </p:nvSpPr>
        <p:spPr>
          <a:xfrm>
            <a:off x="6843808" y="50166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184D98B3-7E29-EE26-DD92-F7E5077CA0C8}"/>
              </a:ext>
            </a:extLst>
          </p:cNvPr>
          <p:cNvSpPr/>
          <p:nvPr/>
        </p:nvSpPr>
        <p:spPr>
          <a:xfrm>
            <a:off x="1409478" y="563702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61f03952?sp=1&amp;vcp=1&amp;pid=9febe8309&amp;color=0,0,0&amp;vtp=1&amp;vaab=1&amp;bt=1&amp;bbb=1&amp;zzd= 5">
            <a:extLst>
              <a:ext uri="{FF2B5EF4-FFF2-40B4-BE49-F238E27FC236}">
                <a16:creationId xmlns:a16="http://schemas.microsoft.com/office/drawing/2014/main" id="{65FF4CF0-829B-A6BD-26E7-E95F5FB5E1F8}"/>
              </a:ext>
            </a:extLst>
          </p:cNvPr>
          <p:cNvSpPr/>
          <p:nvPr/>
        </p:nvSpPr>
        <p:spPr>
          <a:xfrm>
            <a:off x="1765078" y="563702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8&amp;si=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ac8ea940?sp=1&amp;vcp=1&amp;pid=dbb2371ce&amp;color=0,0,0&amp;vtp=1&amp;vaab=1&amp;bt=1&amp;bbb=1"/>
          <p:cNvSpPr/>
          <p:nvPr/>
        </p:nvSpPr>
        <p:spPr>
          <a:xfrm>
            <a:off x="539496" y="382950"/>
            <a:ext cx="11109960" cy="533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#7329b6266?vcp=1&amp;pid=cac8ea940&amp;color=0,0,0&amp;vtp=1&amp;vaab=1&amp;bbb=1"/>
          <p:cNvSpPr/>
          <p:nvPr/>
        </p:nvSpPr>
        <p:spPr>
          <a:xfrm>
            <a:off x="539496" y="979087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《背影》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朱自清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迂［腐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拭［干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搀［扶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交卸（xiè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狼藉（l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簌簌（sù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赋闲（fù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游逛（ɡu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踌躇（chóu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马褂（ɡu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蹒跚（p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颓唐（tuí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琐屑（suǒ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触目伤怀（chù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7329b6266?vcp=1&amp;pid=cac8ea940&amp;color=0,0,0&amp;vtp=1&amp;vaab=1&amp;bbb=1&amp;zzd= 4">
            <a:extLst>
              <a:ext uri="{FF2B5EF4-FFF2-40B4-BE49-F238E27FC236}">
                <a16:creationId xmlns:a16="http://schemas.microsoft.com/office/drawing/2014/main" id="{220ACAC6-0AB6-31FA-AB85-5F5B70A4939E}"/>
              </a:ext>
            </a:extLst>
          </p:cNvPr>
          <p:cNvSpPr/>
          <p:nvPr/>
        </p:nvSpPr>
        <p:spPr>
          <a:xfrm>
            <a:off x="1409478" y="27316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329b6266?vcp=1&amp;pid=cac8ea940&amp;color=0,0,0&amp;vtp=1&amp;vaab=1&amp;bbb=1&amp;zzd= 4">
            <a:extLst>
              <a:ext uri="{FF2B5EF4-FFF2-40B4-BE49-F238E27FC236}">
                <a16:creationId xmlns:a16="http://schemas.microsoft.com/office/drawing/2014/main" id="{9E67FF96-B4A1-BF4E-C98C-6EB71EA67470}"/>
              </a:ext>
            </a:extLst>
          </p:cNvPr>
          <p:cNvSpPr/>
          <p:nvPr/>
        </p:nvSpPr>
        <p:spPr>
          <a:xfrm>
            <a:off x="6685058" y="27316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329b6266?vcp=1&amp;pid=cac8ea940&amp;color=0,0,0&amp;vtp=1&amp;vaab=1&amp;bbb=1&amp;zzd= 6">
            <a:extLst>
              <a:ext uri="{FF2B5EF4-FFF2-40B4-BE49-F238E27FC236}">
                <a16:creationId xmlns:a16="http://schemas.microsoft.com/office/drawing/2014/main" id="{FFB3741F-9CC0-FD54-DFC8-47A522DA76D9}"/>
              </a:ext>
            </a:extLst>
          </p:cNvPr>
          <p:cNvSpPr/>
          <p:nvPr/>
        </p:nvSpPr>
        <p:spPr>
          <a:xfrm>
            <a:off x="1409478" y="33285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329b6266?vcp=1&amp;pid=cac8ea940&amp;color=0,0,0&amp;vtp=1&amp;vaab=1&amp;bbb=1&amp;zzd= 6">
            <a:extLst>
              <a:ext uri="{FF2B5EF4-FFF2-40B4-BE49-F238E27FC236}">
                <a16:creationId xmlns:a16="http://schemas.microsoft.com/office/drawing/2014/main" id="{DE8216A7-AD99-82D6-B69D-8240DD8C743D}"/>
              </a:ext>
            </a:extLst>
          </p:cNvPr>
          <p:cNvSpPr/>
          <p:nvPr/>
        </p:nvSpPr>
        <p:spPr>
          <a:xfrm>
            <a:off x="7040658" y="33285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329b6266?vcp=1&amp;pid=cac8ea940&amp;color=0,0,0&amp;vtp=1&amp;vaab=1&amp;bbb=1&amp;zzd= 8">
            <a:extLst>
              <a:ext uri="{FF2B5EF4-FFF2-40B4-BE49-F238E27FC236}">
                <a16:creationId xmlns:a16="http://schemas.microsoft.com/office/drawing/2014/main" id="{5AD027B7-384C-1DA0-9D07-459335673FE2}"/>
              </a:ext>
            </a:extLst>
          </p:cNvPr>
          <p:cNvSpPr/>
          <p:nvPr/>
        </p:nvSpPr>
        <p:spPr>
          <a:xfrm>
            <a:off x="1409478" y="39254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329b6266?vcp=1&amp;pid=cac8ea940&amp;color=0,0,0&amp;vtp=1&amp;vaab=1&amp;bbb=1&amp;zzd= 8">
            <a:extLst>
              <a:ext uri="{FF2B5EF4-FFF2-40B4-BE49-F238E27FC236}">
                <a16:creationId xmlns:a16="http://schemas.microsoft.com/office/drawing/2014/main" id="{52788F18-AE8A-F65F-A71A-10E6A75DB307}"/>
              </a:ext>
            </a:extLst>
          </p:cNvPr>
          <p:cNvSpPr/>
          <p:nvPr/>
        </p:nvSpPr>
        <p:spPr>
          <a:xfrm>
            <a:off x="1765078" y="39254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329b6266?vcp=1&amp;pid=cac8ea940&amp;color=0,0,0&amp;vtp=1&amp;vaab=1&amp;bbb=1&amp;zzd= 8">
            <a:extLst>
              <a:ext uri="{FF2B5EF4-FFF2-40B4-BE49-F238E27FC236}">
                <a16:creationId xmlns:a16="http://schemas.microsoft.com/office/drawing/2014/main" id="{DE931F08-6069-285B-55C2-007974B8B813}"/>
              </a:ext>
            </a:extLst>
          </p:cNvPr>
          <p:cNvSpPr/>
          <p:nvPr/>
        </p:nvSpPr>
        <p:spPr>
          <a:xfrm>
            <a:off x="6685058" y="39254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329b6266?vcp=1&amp;pid=cac8ea940&amp;color=0,0,0&amp;vtp=1&amp;vaab=1&amp;bbb=1&amp;zzd= 10">
            <a:extLst>
              <a:ext uri="{FF2B5EF4-FFF2-40B4-BE49-F238E27FC236}">
                <a16:creationId xmlns:a16="http://schemas.microsoft.com/office/drawing/2014/main" id="{9D352262-F2C4-24AA-0750-860009294D4A}"/>
              </a:ext>
            </a:extLst>
          </p:cNvPr>
          <p:cNvSpPr/>
          <p:nvPr/>
        </p:nvSpPr>
        <p:spPr>
          <a:xfrm>
            <a:off x="1409478" y="45223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329b6266?vcp=1&amp;pid=cac8ea940&amp;color=0,0,0&amp;vtp=1&amp;vaab=1&amp;bbb=1&amp;zzd= 10">
            <a:extLst>
              <a:ext uri="{FF2B5EF4-FFF2-40B4-BE49-F238E27FC236}">
                <a16:creationId xmlns:a16="http://schemas.microsoft.com/office/drawing/2014/main" id="{2D66FB90-C211-D45F-62E2-09F0D1CB23DC}"/>
              </a:ext>
            </a:extLst>
          </p:cNvPr>
          <p:cNvSpPr/>
          <p:nvPr/>
        </p:nvSpPr>
        <p:spPr>
          <a:xfrm>
            <a:off x="7040658" y="45223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329b6266?vcp=1&amp;pid=cac8ea940&amp;color=0,0,0&amp;vtp=1&amp;vaab=1&amp;bbb=1&amp;zzd= 12">
            <a:extLst>
              <a:ext uri="{FF2B5EF4-FFF2-40B4-BE49-F238E27FC236}">
                <a16:creationId xmlns:a16="http://schemas.microsoft.com/office/drawing/2014/main" id="{2D5738D7-DC87-6184-631D-C042C2290E35}"/>
              </a:ext>
            </a:extLst>
          </p:cNvPr>
          <p:cNvSpPr/>
          <p:nvPr/>
        </p:nvSpPr>
        <p:spPr>
          <a:xfrm>
            <a:off x="1409478" y="51192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329b6266?vcp=1&amp;pid=cac8ea940&amp;color=0,0,0&amp;vtp=1&amp;vaab=1&amp;bbb=1&amp;zzd= 12">
            <a:extLst>
              <a:ext uri="{FF2B5EF4-FFF2-40B4-BE49-F238E27FC236}">
                <a16:creationId xmlns:a16="http://schemas.microsoft.com/office/drawing/2014/main" id="{DBDE950D-061F-0782-A818-76C7ED0D3C86}"/>
              </a:ext>
            </a:extLst>
          </p:cNvPr>
          <p:cNvSpPr/>
          <p:nvPr/>
        </p:nvSpPr>
        <p:spPr>
          <a:xfrm>
            <a:off x="1765078" y="51192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7329b6266?vcp=1&amp;pid=cac8ea940&amp;color=0,0,0&amp;vtp=1&amp;vaab=1&amp;bbb=1&amp;zzd= 12">
            <a:extLst>
              <a:ext uri="{FF2B5EF4-FFF2-40B4-BE49-F238E27FC236}">
                <a16:creationId xmlns:a16="http://schemas.microsoft.com/office/drawing/2014/main" id="{B492F58A-2F4A-C511-3608-9841EEBF351C}"/>
              </a:ext>
            </a:extLst>
          </p:cNvPr>
          <p:cNvSpPr/>
          <p:nvPr/>
        </p:nvSpPr>
        <p:spPr>
          <a:xfrm>
            <a:off x="7040658" y="51192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7329b6266?vcp=1&amp;pid=cac8ea940&amp;color=0,0,0&amp;vtp=1&amp;vaab=1&amp;bbb=1&amp;zzd= 14">
            <a:extLst>
              <a:ext uri="{FF2B5EF4-FFF2-40B4-BE49-F238E27FC236}">
                <a16:creationId xmlns:a16="http://schemas.microsoft.com/office/drawing/2014/main" id="{FC603C53-70B6-4DF0-E450-A54444CBB45D}"/>
              </a:ext>
            </a:extLst>
          </p:cNvPr>
          <p:cNvSpPr/>
          <p:nvPr/>
        </p:nvSpPr>
        <p:spPr>
          <a:xfrm>
            <a:off x="1409478" y="57161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7329b6266?vcp=1&amp;pid=cac8ea940&amp;color=0,0,0&amp;vtp=1&amp;vaab=1&amp;bbb=1&amp;zzd= 14">
            <a:extLst>
              <a:ext uri="{FF2B5EF4-FFF2-40B4-BE49-F238E27FC236}">
                <a16:creationId xmlns:a16="http://schemas.microsoft.com/office/drawing/2014/main" id="{56050F3F-B04A-DF6A-D06D-C5B932FC4D47}"/>
              </a:ext>
            </a:extLst>
          </p:cNvPr>
          <p:cNvSpPr/>
          <p:nvPr/>
        </p:nvSpPr>
        <p:spPr>
          <a:xfrm>
            <a:off x="1765078" y="57161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7329b6266?vcp=1&amp;pid=cac8ea940&amp;color=0,0,0&amp;vtp=1&amp;vaab=1&amp;bbb=1&amp;zzd= 14">
            <a:extLst>
              <a:ext uri="{FF2B5EF4-FFF2-40B4-BE49-F238E27FC236}">
                <a16:creationId xmlns:a16="http://schemas.microsoft.com/office/drawing/2014/main" id="{4A444EEE-2DCA-A6E0-FC93-7A79106D199C}"/>
              </a:ext>
            </a:extLst>
          </p:cNvPr>
          <p:cNvSpPr/>
          <p:nvPr/>
        </p:nvSpPr>
        <p:spPr>
          <a:xfrm>
            <a:off x="6685058" y="57161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7329b6266?vcp=1&amp;pid=cac8ea940&amp;color=0,0,0&amp;vtp=1&amp;vaab=1&amp;bbb=1&amp;zzd= 16">
            <a:extLst>
              <a:ext uri="{FF2B5EF4-FFF2-40B4-BE49-F238E27FC236}">
                <a16:creationId xmlns:a16="http://schemas.microsoft.com/office/drawing/2014/main" id="{9EEF3087-5832-B147-2D9E-8571895B5321}"/>
              </a:ext>
            </a:extLst>
          </p:cNvPr>
          <p:cNvSpPr/>
          <p:nvPr/>
        </p:nvSpPr>
        <p:spPr>
          <a:xfrm>
            <a:off x="1409478" y="6307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7329b6266?vcp=1&amp;pid=cac8ea940&amp;color=0,0,0&amp;vtp=1&amp;vaab=1&amp;bbb=1&amp;zzd= 16">
            <a:extLst>
              <a:ext uri="{FF2B5EF4-FFF2-40B4-BE49-F238E27FC236}">
                <a16:creationId xmlns:a16="http://schemas.microsoft.com/office/drawing/2014/main" id="{D3F9D97E-E9F6-498E-5632-05A9366D873D}"/>
              </a:ext>
            </a:extLst>
          </p:cNvPr>
          <p:cNvSpPr/>
          <p:nvPr/>
        </p:nvSpPr>
        <p:spPr>
          <a:xfrm>
            <a:off x="1765078" y="6307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7329b6266?vcp=1&amp;pid=cac8ea940&amp;color=0,0,0&amp;vtp=1&amp;vaab=1&amp;bbb=1&amp;zzd= 16">
            <a:extLst>
              <a:ext uri="{FF2B5EF4-FFF2-40B4-BE49-F238E27FC236}">
                <a16:creationId xmlns:a16="http://schemas.microsoft.com/office/drawing/2014/main" id="{C8FBF118-8042-A11B-9E93-D71785DA7EB2}"/>
              </a:ext>
            </a:extLst>
          </p:cNvPr>
          <p:cNvSpPr/>
          <p:nvPr/>
        </p:nvSpPr>
        <p:spPr>
          <a:xfrm>
            <a:off x="6685058" y="6307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a35fac26?sp=1&amp;vcp=1&amp;pid=2bcfdefa0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畅快（ch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诱惑（yòu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huò）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597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浇灌（ji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冷冽（liè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C840EC05-C351-6616-4899-6DE6264FD307}"/>
              </a:ext>
            </a:extLst>
          </p:cNvPr>
          <p:cNvSpPr/>
          <p:nvPr/>
        </p:nvSpPr>
        <p:spPr>
          <a:xfrm>
            <a:off x="14094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20AA27B4-8FE1-5D21-88B7-38825FA0CABE}"/>
              </a:ext>
            </a:extLst>
          </p:cNvPr>
          <p:cNvSpPr/>
          <p:nvPr/>
        </p:nvSpPr>
        <p:spPr>
          <a:xfrm>
            <a:off x="65580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BA2E537A-B008-259C-46C7-97418B93D2E7}"/>
              </a:ext>
            </a:extLst>
          </p:cNvPr>
          <p:cNvSpPr/>
          <p:nvPr/>
        </p:nvSpPr>
        <p:spPr>
          <a:xfrm>
            <a:off x="69136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52093424-84D3-B720-C52D-1B2B552D5BF5}"/>
              </a:ext>
            </a:extLst>
          </p:cNvPr>
          <p:cNvSpPr/>
          <p:nvPr/>
        </p:nvSpPr>
        <p:spPr>
          <a:xfrm>
            <a:off x="1409478" y="43395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74651200-55CB-9389-E2EE-3DE3CCD66D1F}"/>
              </a:ext>
            </a:extLst>
          </p:cNvPr>
          <p:cNvSpPr/>
          <p:nvPr/>
        </p:nvSpPr>
        <p:spPr>
          <a:xfrm>
            <a:off x="1765078" y="43395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17532208-7001-7F99-BD1C-8F17DC10F0E3}"/>
              </a:ext>
            </a:extLst>
          </p:cNvPr>
          <p:cNvSpPr/>
          <p:nvPr/>
        </p:nvSpPr>
        <p:spPr>
          <a:xfrm>
            <a:off x="6913658" y="43395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9&amp;si=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329b6266?sp=1&amp;vcp=1&amp;pid=cac8ea940&amp;color=0,0,0&amp;vtp=1&amp;vaab=1&amp;bt=1&amp;bbb=1"/>
          <p:cNvSpPr/>
          <p:nvPr/>
        </p:nvSpPr>
        <p:spPr>
          <a:xfrm>
            <a:off x="539496" y="775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6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67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差使（ch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勾留（ɡōu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67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浦口（pǔ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膀子（b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6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举］箸（zhù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7329b6266?sp=1&amp;vcp=1&amp;pid=cac8ea940&amp;color=0,0,0&amp;vtp=1&amp;vaab=1&amp;bt=1&amp;bbb=1&amp;zzd= 3">
            <a:extLst>
              <a:ext uri="{FF2B5EF4-FFF2-40B4-BE49-F238E27FC236}">
                <a16:creationId xmlns:a16="http://schemas.microsoft.com/office/drawing/2014/main" id="{75E1AAB7-A439-8888-C351-04ED571E9C0C}"/>
              </a:ext>
            </a:extLst>
          </p:cNvPr>
          <p:cNvSpPr/>
          <p:nvPr/>
        </p:nvSpPr>
        <p:spPr>
          <a:xfrm>
            <a:off x="1409478" y="2032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7329b6266?sp=1&amp;vcp=1&amp;pid=cac8ea940&amp;color=0,0,0&amp;vtp=1&amp;vaab=1&amp;bt=1&amp;bbb=1&amp;zzd= 3">
            <a:extLst>
              <a:ext uri="{FF2B5EF4-FFF2-40B4-BE49-F238E27FC236}">
                <a16:creationId xmlns:a16="http://schemas.microsoft.com/office/drawing/2014/main" id="{CA21605E-25A4-989B-EDE0-40E0638E218B}"/>
              </a:ext>
            </a:extLst>
          </p:cNvPr>
          <p:cNvSpPr/>
          <p:nvPr/>
        </p:nvSpPr>
        <p:spPr>
          <a:xfrm>
            <a:off x="6685058" y="2032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329b6266?sp=1&amp;vcp=1&amp;pid=cac8ea940&amp;color=0,0,0&amp;vtp=1&amp;vaab=1&amp;bt=1&amp;bbb=1&amp;zzd= 5">
            <a:extLst>
              <a:ext uri="{FF2B5EF4-FFF2-40B4-BE49-F238E27FC236}">
                <a16:creationId xmlns:a16="http://schemas.microsoft.com/office/drawing/2014/main" id="{1B9B55A0-D5D3-45F1-33B8-B2108B15639A}"/>
              </a:ext>
            </a:extLst>
          </p:cNvPr>
          <p:cNvSpPr/>
          <p:nvPr/>
        </p:nvSpPr>
        <p:spPr>
          <a:xfrm>
            <a:off x="1409478" y="2680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329b6266?sp=1&amp;vcp=1&amp;pid=cac8ea940&amp;color=0,0,0&amp;vtp=1&amp;vaab=1&amp;bt=1&amp;bbb=1&amp;zzd= 5">
            <a:extLst>
              <a:ext uri="{FF2B5EF4-FFF2-40B4-BE49-F238E27FC236}">
                <a16:creationId xmlns:a16="http://schemas.microsoft.com/office/drawing/2014/main" id="{CBE55234-2C59-9A94-CE1B-6F5039E9BADD}"/>
              </a:ext>
            </a:extLst>
          </p:cNvPr>
          <p:cNvSpPr/>
          <p:nvPr/>
        </p:nvSpPr>
        <p:spPr>
          <a:xfrm>
            <a:off x="6685058" y="2680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329b6266?sp=1&amp;vcp=1&amp;pid=cac8ea940&amp;color=0,0,0&amp;vtp=1&amp;vaab=1&amp;bt=1&amp;bbb=1&amp;zzd= 7">
            <a:extLst>
              <a:ext uri="{FF2B5EF4-FFF2-40B4-BE49-F238E27FC236}">
                <a16:creationId xmlns:a16="http://schemas.microsoft.com/office/drawing/2014/main" id="{814F9C85-4B3B-18DF-DDE8-C59AA184071B}"/>
              </a:ext>
            </a:extLst>
          </p:cNvPr>
          <p:cNvSpPr/>
          <p:nvPr/>
        </p:nvSpPr>
        <p:spPr>
          <a:xfrm>
            <a:off x="2476278" y="3291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329b6266?sp=1&amp;vcp=1&amp;pid=cac8ea940&amp;color=0,0,0&amp;mp=1&amp;vtp=1&amp;vaab=1&amp;bt=1&amp;bbb=1"/>
          <p:cNvSpPr/>
          <p:nvPr/>
        </p:nvSpPr>
        <p:spPr>
          <a:xfrm>
            <a:off x="539496" y="3781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栅栏（zh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9" name="P_7#7329b6266?sp=1&amp;vcp=1&amp;pid=cac8ea940&amp;color=0,0,0&amp;mp=1&amp;vtp=1&amp;vaab=1&amp;bt=1&amp;bbb=1&amp;zzd= 3">
            <a:extLst>
              <a:ext uri="{FF2B5EF4-FFF2-40B4-BE49-F238E27FC236}">
                <a16:creationId xmlns:a16="http://schemas.microsoft.com/office/drawing/2014/main" id="{4215720E-DCE7-77FA-3662-66F97A4B7140}"/>
              </a:ext>
            </a:extLst>
          </p:cNvPr>
          <p:cNvSpPr/>
          <p:nvPr/>
        </p:nvSpPr>
        <p:spPr>
          <a:xfrm>
            <a:off x="1409478" y="50205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329b6266?sp=1&amp;vcp=1&amp;pid=cac8ea940&amp;color=0,0,0&amp;mp=1&amp;vtp=1&amp;vaab=1&amp;bt=1&amp;bbb=1&amp;zzd= 3">
            <a:extLst>
              <a:ext uri="{FF2B5EF4-FFF2-40B4-BE49-F238E27FC236}">
                <a16:creationId xmlns:a16="http://schemas.microsoft.com/office/drawing/2014/main" id="{454528BB-4140-5F43-D541-D728164E832B}"/>
              </a:ext>
            </a:extLst>
          </p:cNvPr>
          <p:cNvSpPr/>
          <p:nvPr/>
        </p:nvSpPr>
        <p:spPr>
          <a:xfrm>
            <a:off x="1765078" y="50205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1&amp;si=1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329b6266?vcp=1&amp;pid=cac8ea940&amp;color=0,0,0&amp;vtp=1&amp;vaab=1&amp;bt=1&amp;bbb=1"/>
          <p:cNvSpPr/>
          <p:nvPr/>
        </p:nvSpPr>
        <p:spPr>
          <a:xfrm>
            <a:off x="539496" y="392475"/>
            <a:ext cx="11109960" cy="5801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《白杨礼赞》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茅盾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开垦（kěn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主宰（z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倦怠（ju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丫枝（y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倔强（jué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婆娑（pó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虬枝（qiú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伟岸（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傲然（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宛然（w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秀颀（qí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鄙视（bǐ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妙手偶得（ǒu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坦荡如砥（dǐ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潜滋暗长（qi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恹恹欲睡（y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旁逸斜出（yì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不折不挠（n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7329b6266?vcp=1&amp;pid=cac8ea940&amp;color=0,0,0&amp;vtp=1&amp;vaab=1&amp;bt=1&amp;bbb=1&amp;zzd= 4">
            <a:extLst>
              <a:ext uri="{FF2B5EF4-FFF2-40B4-BE49-F238E27FC236}">
                <a16:creationId xmlns:a16="http://schemas.microsoft.com/office/drawing/2014/main" id="{CB2806F9-DC47-A703-BD1A-9B5E25EBDAA2}"/>
              </a:ext>
            </a:extLst>
          </p:cNvPr>
          <p:cNvSpPr/>
          <p:nvPr/>
        </p:nvSpPr>
        <p:spPr>
          <a:xfrm>
            <a:off x="1765078" y="1954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329b6266?vcp=1&amp;pid=cac8ea940&amp;color=0,0,0&amp;vtp=1&amp;vaab=1&amp;bt=1&amp;bbb=1&amp;zzd= 4">
            <a:extLst>
              <a:ext uri="{FF2B5EF4-FFF2-40B4-BE49-F238E27FC236}">
                <a16:creationId xmlns:a16="http://schemas.microsoft.com/office/drawing/2014/main" id="{24F9845F-C935-5580-E91D-83C47A4DDB85}"/>
              </a:ext>
            </a:extLst>
          </p:cNvPr>
          <p:cNvSpPr/>
          <p:nvPr/>
        </p:nvSpPr>
        <p:spPr>
          <a:xfrm>
            <a:off x="7040658" y="1954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329b6266?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8810A37C-9443-D6D6-2D0D-2C2333ADB51B}"/>
              </a:ext>
            </a:extLst>
          </p:cNvPr>
          <p:cNvSpPr/>
          <p:nvPr/>
        </p:nvSpPr>
        <p:spPr>
          <a:xfrm>
            <a:off x="1409478" y="248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329b6266?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611E5061-B08C-7B34-E521-76ABD7F49026}"/>
              </a:ext>
            </a:extLst>
          </p:cNvPr>
          <p:cNvSpPr/>
          <p:nvPr/>
        </p:nvSpPr>
        <p:spPr>
          <a:xfrm>
            <a:off x="1765078" y="248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329b6266?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5A30816C-046D-1F98-0E68-238B96A20988}"/>
              </a:ext>
            </a:extLst>
          </p:cNvPr>
          <p:cNvSpPr/>
          <p:nvPr/>
        </p:nvSpPr>
        <p:spPr>
          <a:xfrm>
            <a:off x="6685058" y="248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329b6266?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53932B32-0346-522F-F363-68A7F6CBED6D}"/>
              </a:ext>
            </a:extLst>
          </p:cNvPr>
          <p:cNvSpPr/>
          <p:nvPr/>
        </p:nvSpPr>
        <p:spPr>
          <a:xfrm>
            <a:off x="1409478" y="3021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329b6266?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D462FEA1-B3E4-4A18-F81F-42D7D4FD8CF9}"/>
              </a:ext>
            </a:extLst>
          </p:cNvPr>
          <p:cNvSpPr/>
          <p:nvPr/>
        </p:nvSpPr>
        <p:spPr>
          <a:xfrm>
            <a:off x="1765078" y="3021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329b6266?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8E8BA4A5-E734-31B4-A2D8-621074576703}"/>
              </a:ext>
            </a:extLst>
          </p:cNvPr>
          <p:cNvSpPr/>
          <p:nvPr/>
        </p:nvSpPr>
        <p:spPr>
          <a:xfrm>
            <a:off x="6685058" y="3021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329b6266?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6A0D9994-2157-F223-D3B6-92C788D81B86}"/>
              </a:ext>
            </a:extLst>
          </p:cNvPr>
          <p:cNvSpPr/>
          <p:nvPr/>
        </p:nvSpPr>
        <p:spPr>
          <a:xfrm>
            <a:off x="7040658" y="3021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329b6266?vcp=1&amp;pid=cac8ea940&amp;color=0,0,0&amp;vtp=1&amp;vaab=1&amp;bt=1&amp;bbb=1&amp;zzd= 10">
            <a:extLst>
              <a:ext uri="{FF2B5EF4-FFF2-40B4-BE49-F238E27FC236}">
                <a16:creationId xmlns:a16="http://schemas.microsoft.com/office/drawing/2014/main" id="{D169AB4D-3FC5-B996-FF5F-34AD5D828095}"/>
              </a:ext>
            </a:extLst>
          </p:cNvPr>
          <p:cNvSpPr/>
          <p:nvPr/>
        </p:nvSpPr>
        <p:spPr>
          <a:xfrm>
            <a:off x="1409478" y="3554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329b6266?vcp=1&amp;pid=cac8ea940&amp;color=0,0,0&amp;vtp=1&amp;vaab=1&amp;bt=1&amp;bbb=1&amp;zzd= 10">
            <a:extLst>
              <a:ext uri="{FF2B5EF4-FFF2-40B4-BE49-F238E27FC236}">
                <a16:creationId xmlns:a16="http://schemas.microsoft.com/office/drawing/2014/main" id="{706F7148-752E-E906-058E-E0F315120432}"/>
              </a:ext>
            </a:extLst>
          </p:cNvPr>
          <p:cNvSpPr/>
          <p:nvPr/>
        </p:nvSpPr>
        <p:spPr>
          <a:xfrm>
            <a:off x="7040658" y="3554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329b6266?vcp=1&amp;pid=cac8ea940&amp;color=0,0,0&amp;vtp=1&amp;vaab=1&amp;bt=1&amp;bbb=1&amp;zzd= 12">
            <a:extLst>
              <a:ext uri="{FF2B5EF4-FFF2-40B4-BE49-F238E27FC236}">
                <a16:creationId xmlns:a16="http://schemas.microsoft.com/office/drawing/2014/main" id="{73D57CCF-F86F-2106-2936-979425306D1C}"/>
              </a:ext>
            </a:extLst>
          </p:cNvPr>
          <p:cNvSpPr/>
          <p:nvPr/>
        </p:nvSpPr>
        <p:spPr>
          <a:xfrm>
            <a:off x="1409478" y="4088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7329b6266?vcp=1&amp;pid=cac8ea940&amp;color=0,0,0&amp;vtp=1&amp;vaab=1&amp;bt=1&amp;bbb=1&amp;zzd= 12">
            <a:extLst>
              <a:ext uri="{FF2B5EF4-FFF2-40B4-BE49-F238E27FC236}">
                <a16:creationId xmlns:a16="http://schemas.microsoft.com/office/drawing/2014/main" id="{40BF5116-3B6C-E0CC-0673-E6CCC90F10D2}"/>
              </a:ext>
            </a:extLst>
          </p:cNvPr>
          <p:cNvSpPr/>
          <p:nvPr/>
        </p:nvSpPr>
        <p:spPr>
          <a:xfrm>
            <a:off x="6685058" y="4088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7329b6266?vcp=1&amp;pid=cac8ea940&amp;color=0,0,0&amp;vtp=1&amp;vaab=1&amp;bt=1&amp;bbb=1&amp;zzd= 14">
            <a:extLst>
              <a:ext uri="{FF2B5EF4-FFF2-40B4-BE49-F238E27FC236}">
                <a16:creationId xmlns:a16="http://schemas.microsoft.com/office/drawing/2014/main" id="{1494B7FA-97BF-4BA8-508E-D076E729FF5A}"/>
              </a:ext>
            </a:extLst>
          </p:cNvPr>
          <p:cNvSpPr/>
          <p:nvPr/>
        </p:nvSpPr>
        <p:spPr>
          <a:xfrm>
            <a:off x="1765078" y="4621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7329b6266?vcp=1&amp;pid=cac8ea940&amp;color=0,0,0&amp;vtp=1&amp;vaab=1&amp;bt=1&amp;bbb=1&amp;zzd= 14">
            <a:extLst>
              <a:ext uri="{FF2B5EF4-FFF2-40B4-BE49-F238E27FC236}">
                <a16:creationId xmlns:a16="http://schemas.microsoft.com/office/drawing/2014/main" id="{9C12568C-9FE7-3FC6-64B5-81EE0EB40624}"/>
              </a:ext>
            </a:extLst>
          </p:cNvPr>
          <p:cNvSpPr/>
          <p:nvPr/>
        </p:nvSpPr>
        <p:spPr>
          <a:xfrm>
            <a:off x="6685058" y="4621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7329b6266?vcp=1&amp;pid=cac8ea940&amp;color=0,0,0&amp;vtp=1&amp;vaab=1&amp;bt=1&amp;bbb=1&amp;zzd= 16">
            <a:extLst>
              <a:ext uri="{FF2B5EF4-FFF2-40B4-BE49-F238E27FC236}">
                <a16:creationId xmlns:a16="http://schemas.microsoft.com/office/drawing/2014/main" id="{C7CE4115-A836-6980-3906-422774D14721}"/>
              </a:ext>
            </a:extLst>
          </p:cNvPr>
          <p:cNvSpPr/>
          <p:nvPr/>
        </p:nvSpPr>
        <p:spPr>
          <a:xfrm>
            <a:off x="2120678" y="5154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7329b6266?vcp=1&amp;pid=cac8ea940&amp;color=0,0,0&amp;vtp=1&amp;vaab=1&amp;bt=1&amp;bbb=1&amp;zzd= 16">
            <a:extLst>
              <a:ext uri="{FF2B5EF4-FFF2-40B4-BE49-F238E27FC236}">
                <a16:creationId xmlns:a16="http://schemas.microsoft.com/office/drawing/2014/main" id="{5F1921CD-EB8D-2ED5-C18A-11A0BD89D6B5}"/>
              </a:ext>
            </a:extLst>
          </p:cNvPr>
          <p:cNvSpPr/>
          <p:nvPr/>
        </p:nvSpPr>
        <p:spPr>
          <a:xfrm>
            <a:off x="7751858" y="5154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7329b6266?vcp=1&amp;pid=cac8ea940&amp;color=0,0,0&amp;vtp=1&amp;vaab=1&amp;bt=1&amp;bbb=1&amp;zzd= 18">
            <a:extLst>
              <a:ext uri="{FF2B5EF4-FFF2-40B4-BE49-F238E27FC236}">
                <a16:creationId xmlns:a16="http://schemas.microsoft.com/office/drawing/2014/main" id="{C77E82B4-0FDC-7C30-AB4D-A90CC57FE5FF}"/>
              </a:ext>
            </a:extLst>
          </p:cNvPr>
          <p:cNvSpPr/>
          <p:nvPr/>
        </p:nvSpPr>
        <p:spPr>
          <a:xfrm>
            <a:off x="1409478" y="5688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7329b6266?vcp=1&amp;pid=cac8ea940&amp;color=0,0,0&amp;vtp=1&amp;vaab=1&amp;bt=1&amp;bbb=1&amp;zzd= 18">
            <a:extLst>
              <a:ext uri="{FF2B5EF4-FFF2-40B4-BE49-F238E27FC236}">
                <a16:creationId xmlns:a16="http://schemas.microsoft.com/office/drawing/2014/main" id="{FB810EC7-4FD0-0EED-8604-8A0E2CCB5C01}"/>
              </a:ext>
            </a:extLst>
          </p:cNvPr>
          <p:cNvSpPr/>
          <p:nvPr/>
        </p:nvSpPr>
        <p:spPr>
          <a:xfrm>
            <a:off x="6685058" y="5688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7329b6266?vcp=1&amp;pid=cac8ea940&amp;color=0,0,0&amp;vtp=1&amp;vaab=1&amp;bt=1&amp;bbb=1&amp;zzd= 20">
            <a:extLst>
              <a:ext uri="{FF2B5EF4-FFF2-40B4-BE49-F238E27FC236}">
                <a16:creationId xmlns:a16="http://schemas.microsoft.com/office/drawing/2014/main" id="{A6A9FBD7-6F23-7574-CE91-53EA091048BC}"/>
              </a:ext>
            </a:extLst>
          </p:cNvPr>
          <p:cNvSpPr/>
          <p:nvPr/>
        </p:nvSpPr>
        <p:spPr>
          <a:xfrm>
            <a:off x="1765078" y="62229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_7#7329b6266?vcp=1&amp;pid=cac8ea940&amp;color=0,0,0&amp;vtp=1&amp;vaab=1&amp;bt=1&amp;bbb=1&amp;zzd= 20">
            <a:extLst>
              <a:ext uri="{FF2B5EF4-FFF2-40B4-BE49-F238E27FC236}">
                <a16:creationId xmlns:a16="http://schemas.microsoft.com/office/drawing/2014/main" id="{86829F9E-1CBF-8642-BFAA-96D02112BC7F}"/>
              </a:ext>
            </a:extLst>
          </p:cNvPr>
          <p:cNvSpPr/>
          <p:nvPr/>
        </p:nvSpPr>
        <p:spPr>
          <a:xfrm>
            <a:off x="7751858" y="62229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2&amp;si=1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329b6266?sp=1&amp;vcp=1&amp;pid=cac8ea940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6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67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纵横决荡（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67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楠木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锤炼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（chuí）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坚强不屈（qū）</a:t>
            </a:r>
            <a:endParaRPr lang="en-US" altLang="zh-CN" sz="2800" dirty="0"/>
          </a:p>
        </p:txBody>
      </p:sp>
      <p:sp>
        <p:nvSpPr>
          <p:cNvPr id="4" name="P_7#7329b6266?sp=1&amp;vcp=1&amp;pid=cac8ea940&amp;color=0,0,0&amp;vtp=1&amp;vaab=1&amp;bt=1&amp;bbb=1&amp;zzd= 3">
            <a:extLst>
              <a:ext uri="{FF2B5EF4-FFF2-40B4-BE49-F238E27FC236}">
                <a16:creationId xmlns:a16="http://schemas.microsoft.com/office/drawing/2014/main" id="{915A49BB-517F-8FA2-367F-9A26492260F8}"/>
              </a:ext>
            </a:extLst>
          </p:cNvPr>
          <p:cNvSpPr/>
          <p:nvPr/>
        </p:nvSpPr>
        <p:spPr>
          <a:xfrm>
            <a:off x="14094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329b6266?sp=1&amp;vcp=1&amp;pid=cac8ea940&amp;color=0,0,0&amp;vtp=1&amp;vaab=1&amp;bt=1&amp;bbb=1&amp;zzd= 3">
            <a:extLst>
              <a:ext uri="{FF2B5EF4-FFF2-40B4-BE49-F238E27FC236}">
                <a16:creationId xmlns:a16="http://schemas.microsoft.com/office/drawing/2014/main" id="{C963B0D8-BB4D-5A8B-ADA1-27E6B198472A}"/>
              </a:ext>
            </a:extLst>
          </p:cNvPr>
          <p:cNvSpPr/>
          <p:nvPr/>
        </p:nvSpPr>
        <p:spPr>
          <a:xfrm>
            <a:off x="775185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329b6266?sp=1&amp;vcp=1&amp;pid=cac8ea940&amp;color=0,0,0&amp;vtp=1&amp;vaab=1&amp;bt=1&amp;bbb=1&amp;zzd= 5">
            <a:extLst>
              <a:ext uri="{FF2B5EF4-FFF2-40B4-BE49-F238E27FC236}">
                <a16:creationId xmlns:a16="http://schemas.microsoft.com/office/drawing/2014/main" id="{F7160CDF-4EC1-26EC-04F1-5FB0DC65B308}"/>
              </a:ext>
            </a:extLst>
          </p:cNvPr>
          <p:cNvSpPr/>
          <p:nvPr/>
        </p:nvSpPr>
        <p:spPr>
          <a:xfrm>
            <a:off x="140947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329b6266?sp=1&amp;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CDEB09F1-7977-B242-A9AE-E167FB1821C8}"/>
              </a:ext>
            </a:extLst>
          </p:cNvPr>
          <p:cNvSpPr/>
          <p:nvPr/>
        </p:nvSpPr>
        <p:spPr>
          <a:xfrm>
            <a:off x="1409478" y="50193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329b6266?sp=1&amp;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B3243964-730A-3A56-DDDC-AB4762ABF65F}"/>
              </a:ext>
            </a:extLst>
          </p:cNvPr>
          <p:cNvSpPr/>
          <p:nvPr/>
        </p:nvSpPr>
        <p:spPr>
          <a:xfrm>
            <a:off x="7751858" y="50193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4&amp;si=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329b6266?vcp=1&amp;pid=cac8ea940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散文二篇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永久的生命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严文井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/《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我为什么而活着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罗素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兴味（xìnɡ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洗涤（dí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卑微（bēi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牛犊（dú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茸毛（rónɡ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消逝（shì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繁殖（zhí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凋谢（di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遏制（è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濒临（bīn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深渊（yu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星辰（chén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7329b6266?vcp=1&amp;pid=cac8ea940&amp;color=0,0,0&amp;vtp=1&amp;vaab=1&amp;bt=1&amp;bbb=1&amp;zzd= 4">
            <a:extLst>
              <a:ext uri="{FF2B5EF4-FFF2-40B4-BE49-F238E27FC236}">
                <a16:creationId xmlns:a16="http://schemas.microsoft.com/office/drawing/2014/main" id="{DA042B3F-E227-1AAF-82B1-E3CABA022C40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329b6266?vcp=1&amp;pid=cac8ea940&amp;color=0,0,0&amp;vtp=1&amp;vaab=1&amp;bt=1&amp;bbb=1&amp;zzd= 4">
            <a:extLst>
              <a:ext uri="{FF2B5EF4-FFF2-40B4-BE49-F238E27FC236}">
                <a16:creationId xmlns:a16="http://schemas.microsoft.com/office/drawing/2014/main" id="{D87E0FDA-D216-9C4F-09FF-D1387B465D08}"/>
              </a:ext>
            </a:extLst>
          </p:cNvPr>
          <p:cNvSpPr/>
          <p:nvPr/>
        </p:nvSpPr>
        <p:spPr>
          <a:xfrm>
            <a:off x="70406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329b6266?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F81BDDD2-7D4A-D268-1641-F05C314D4705}"/>
              </a:ext>
            </a:extLst>
          </p:cNvPr>
          <p:cNvSpPr/>
          <p:nvPr/>
        </p:nvSpPr>
        <p:spPr>
          <a:xfrm>
            <a:off x="14094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329b6266?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B7851054-12CC-0B51-02C6-960344D88858}"/>
              </a:ext>
            </a:extLst>
          </p:cNvPr>
          <p:cNvSpPr/>
          <p:nvPr/>
        </p:nvSpPr>
        <p:spPr>
          <a:xfrm>
            <a:off x="70406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329b6266?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322FA167-0797-5958-BEA6-3239762F41B5}"/>
              </a:ext>
            </a:extLst>
          </p:cNvPr>
          <p:cNvSpPr/>
          <p:nvPr/>
        </p:nvSpPr>
        <p:spPr>
          <a:xfrm>
            <a:off x="14094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329b6266?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68D98783-7849-2962-9318-4B65BC59217E}"/>
              </a:ext>
            </a:extLst>
          </p:cNvPr>
          <p:cNvSpPr/>
          <p:nvPr/>
        </p:nvSpPr>
        <p:spPr>
          <a:xfrm>
            <a:off x="70406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329b6266?vcp=1&amp;pid=cac8ea940&amp;color=0,0,0&amp;vtp=1&amp;vaab=1&amp;bt=1&amp;bbb=1&amp;zzd= 10">
            <a:extLst>
              <a:ext uri="{FF2B5EF4-FFF2-40B4-BE49-F238E27FC236}">
                <a16:creationId xmlns:a16="http://schemas.microsoft.com/office/drawing/2014/main" id="{A166B7E3-CB06-1189-1921-552BD6302FDF}"/>
              </a:ext>
            </a:extLst>
          </p:cNvPr>
          <p:cNvSpPr/>
          <p:nvPr/>
        </p:nvSpPr>
        <p:spPr>
          <a:xfrm>
            <a:off x="17650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329b6266?vcp=1&amp;pid=cac8ea940&amp;color=0,0,0&amp;vtp=1&amp;vaab=1&amp;bt=1&amp;bbb=1&amp;zzd= 10">
            <a:extLst>
              <a:ext uri="{FF2B5EF4-FFF2-40B4-BE49-F238E27FC236}">
                <a16:creationId xmlns:a16="http://schemas.microsoft.com/office/drawing/2014/main" id="{8CE445ED-B65B-F39D-38E1-5AD1AE0A2C50}"/>
              </a:ext>
            </a:extLst>
          </p:cNvPr>
          <p:cNvSpPr/>
          <p:nvPr/>
        </p:nvSpPr>
        <p:spPr>
          <a:xfrm>
            <a:off x="66850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329b6266?vcp=1&amp;pid=cac8ea940&amp;color=0,0,0&amp;vtp=1&amp;vaab=1&amp;bt=1&amp;bbb=1&amp;zzd= 12">
            <a:extLst>
              <a:ext uri="{FF2B5EF4-FFF2-40B4-BE49-F238E27FC236}">
                <a16:creationId xmlns:a16="http://schemas.microsoft.com/office/drawing/2014/main" id="{A69B3097-BAA8-8E09-1AD6-DA40D2E00379}"/>
              </a:ext>
            </a:extLst>
          </p:cNvPr>
          <p:cNvSpPr/>
          <p:nvPr/>
        </p:nvSpPr>
        <p:spPr>
          <a:xfrm>
            <a:off x="14094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329b6266?vcp=1&amp;pid=cac8ea940&amp;color=0,0,0&amp;vtp=1&amp;vaab=1&amp;bt=1&amp;bbb=1&amp;zzd= 12">
            <a:extLst>
              <a:ext uri="{FF2B5EF4-FFF2-40B4-BE49-F238E27FC236}">
                <a16:creationId xmlns:a16="http://schemas.microsoft.com/office/drawing/2014/main" id="{6E29537D-BE90-286F-747A-4644EE95082F}"/>
              </a:ext>
            </a:extLst>
          </p:cNvPr>
          <p:cNvSpPr/>
          <p:nvPr/>
        </p:nvSpPr>
        <p:spPr>
          <a:xfrm>
            <a:off x="668505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329b6266?vcp=1&amp;pid=cac8ea940&amp;color=0,0,0&amp;vtp=1&amp;vaab=1&amp;bt=1&amp;bbb=1&amp;zzd= 14">
            <a:extLst>
              <a:ext uri="{FF2B5EF4-FFF2-40B4-BE49-F238E27FC236}">
                <a16:creationId xmlns:a16="http://schemas.microsoft.com/office/drawing/2014/main" id="{52AC8822-DE6D-7A12-076B-422F8BD67E73}"/>
              </a:ext>
            </a:extLst>
          </p:cNvPr>
          <p:cNvSpPr/>
          <p:nvPr/>
        </p:nvSpPr>
        <p:spPr>
          <a:xfrm>
            <a:off x="176507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329b6266?vcp=1&amp;pid=cac8ea940&amp;color=0,0,0&amp;vtp=1&amp;vaab=1&amp;bt=1&amp;bbb=1&amp;zzd= 14">
            <a:extLst>
              <a:ext uri="{FF2B5EF4-FFF2-40B4-BE49-F238E27FC236}">
                <a16:creationId xmlns:a16="http://schemas.microsoft.com/office/drawing/2014/main" id="{30E8A22C-012A-F017-293E-D6EE039C0E90}"/>
              </a:ext>
            </a:extLst>
          </p:cNvPr>
          <p:cNvSpPr/>
          <p:nvPr/>
        </p:nvSpPr>
        <p:spPr>
          <a:xfrm>
            <a:off x="704065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5&amp;si=1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329b6266?sp=1&amp;vcp=1&amp;pid=cac8ea940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【课下注释】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俯瞰（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7329b6266?sp=1&amp;vcp=1&amp;pid=cac8ea940&amp;color=0,0,0&amp;vtp=1&amp;vaab=1&amp;bt=1&amp;bbb=1&amp;zzd= 3">
            <a:extLst>
              <a:ext uri="{FF2B5EF4-FFF2-40B4-BE49-F238E27FC236}">
                <a16:creationId xmlns:a16="http://schemas.microsoft.com/office/drawing/2014/main" id="{E9CF57C8-40CF-7F50-11A9-EB24D4E9CBF0}"/>
              </a:ext>
            </a:extLst>
          </p:cNvPr>
          <p:cNvSpPr/>
          <p:nvPr/>
        </p:nvSpPr>
        <p:spPr>
          <a:xfrm>
            <a:off x="1765078" y="4020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6&amp;si=1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329b6266?vcp=1&amp;pid=cac8ea940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《昆明的雨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汪曾祺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乍［看］（zh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辟邪（bì）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鲜腴（xi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yú）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篱笆（lí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格调（di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吆喝（y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暮年（mù）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情味（qínɡ）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苔痕（t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hén）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密匝匝（z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6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连绵不断（mi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张目结舌（jié）</a:t>
            </a:r>
            <a:endParaRPr lang="en-US" altLang="zh-CN" sz="2800" dirty="0"/>
          </a:p>
        </p:txBody>
      </p:sp>
      <p:sp>
        <p:nvSpPr>
          <p:cNvPr id="4" name="P_7#7329b6266?vcp=1&amp;pid=cac8ea940&amp;color=0,0,0&amp;vtp=1&amp;vaab=1&amp;bt=1&amp;bbb=1&amp;zzd= 4">
            <a:extLst>
              <a:ext uri="{FF2B5EF4-FFF2-40B4-BE49-F238E27FC236}">
                <a16:creationId xmlns:a16="http://schemas.microsoft.com/office/drawing/2014/main" id="{2C89A273-5B04-D363-2793-DFEE819D4530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329b6266?vcp=1&amp;pid=cac8ea940&amp;color=0,0,0&amp;vtp=1&amp;vaab=1&amp;bt=1&amp;bbb=1&amp;zzd= 4">
            <a:extLst>
              <a:ext uri="{FF2B5EF4-FFF2-40B4-BE49-F238E27FC236}">
                <a16:creationId xmlns:a16="http://schemas.microsoft.com/office/drawing/2014/main" id="{2976F49E-EAEE-0B89-5FA1-99D90D188413}"/>
              </a:ext>
            </a:extLst>
          </p:cNvPr>
          <p:cNvSpPr/>
          <p:nvPr/>
        </p:nvSpPr>
        <p:spPr>
          <a:xfrm>
            <a:off x="66850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329b6266?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4711266E-2B5A-CBD8-E182-DAA48D1722A1}"/>
              </a:ext>
            </a:extLst>
          </p:cNvPr>
          <p:cNvSpPr/>
          <p:nvPr/>
        </p:nvSpPr>
        <p:spPr>
          <a:xfrm>
            <a:off x="14094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329b6266?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8789164A-7EC5-F739-4A5C-F8E32BB0598F}"/>
              </a:ext>
            </a:extLst>
          </p:cNvPr>
          <p:cNvSpPr/>
          <p:nvPr/>
        </p:nvSpPr>
        <p:spPr>
          <a:xfrm>
            <a:off x="17650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329b6266?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32D954F8-3451-C2FE-9ECD-A6CA9F8C9B7A}"/>
              </a:ext>
            </a:extLst>
          </p:cNvPr>
          <p:cNvSpPr/>
          <p:nvPr/>
        </p:nvSpPr>
        <p:spPr>
          <a:xfrm>
            <a:off x="66850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329b6266?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EF52326F-96D7-CB96-5637-257C55DBF607}"/>
              </a:ext>
            </a:extLst>
          </p:cNvPr>
          <p:cNvSpPr/>
          <p:nvPr/>
        </p:nvSpPr>
        <p:spPr>
          <a:xfrm>
            <a:off x="70406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329b6266?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5D08E2EE-141A-FAD1-A5B0-21A115FCB5A5}"/>
              </a:ext>
            </a:extLst>
          </p:cNvPr>
          <p:cNvSpPr/>
          <p:nvPr/>
        </p:nvSpPr>
        <p:spPr>
          <a:xfrm>
            <a:off x="17650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329b6266?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AE749B1D-AAB8-8460-2BE6-039153B03CC7}"/>
              </a:ext>
            </a:extLst>
          </p:cNvPr>
          <p:cNvSpPr/>
          <p:nvPr/>
        </p:nvSpPr>
        <p:spPr>
          <a:xfrm>
            <a:off x="66850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329b6266?vcp=1&amp;pid=cac8ea940&amp;color=0,0,0&amp;vtp=1&amp;vaab=1&amp;bt=1&amp;bbb=1&amp;zzd= 8">
            <a:extLst>
              <a:ext uri="{FF2B5EF4-FFF2-40B4-BE49-F238E27FC236}">
                <a16:creationId xmlns:a16="http://schemas.microsoft.com/office/drawing/2014/main" id="{6A329C77-EDD6-6626-AF89-9AD2BEBD2231}"/>
              </a:ext>
            </a:extLst>
          </p:cNvPr>
          <p:cNvSpPr/>
          <p:nvPr/>
        </p:nvSpPr>
        <p:spPr>
          <a:xfrm>
            <a:off x="70406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329b6266?vcp=1&amp;pid=cac8ea940&amp;color=0,0,0&amp;vtp=1&amp;vaab=1&amp;bt=1&amp;bbb=1&amp;zzd= 10">
            <a:extLst>
              <a:ext uri="{FF2B5EF4-FFF2-40B4-BE49-F238E27FC236}">
                <a16:creationId xmlns:a16="http://schemas.microsoft.com/office/drawing/2014/main" id="{37096122-DBC6-D387-C2F2-95FF8D3D415B}"/>
              </a:ext>
            </a:extLst>
          </p:cNvPr>
          <p:cNvSpPr/>
          <p:nvPr/>
        </p:nvSpPr>
        <p:spPr>
          <a:xfrm>
            <a:off x="14094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329b6266?vcp=1&amp;pid=cac8ea940&amp;color=0,0,0&amp;vtp=1&amp;vaab=1&amp;bt=1&amp;bbb=1&amp;zzd= 10">
            <a:extLst>
              <a:ext uri="{FF2B5EF4-FFF2-40B4-BE49-F238E27FC236}">
                <a16:creationId xmlns:a16="http://schemas.microsoft.com/office/drawing/2014/main" id="{81131452-D5C7-A3F9-AC00-DF2ED9A09448}"/>
              </a:ext>
            </a:extLst>
          </p:cNvPr>
          <p:cNvSpPr/>
          <p:nvPr/>
        </p:nvSpPr>
        <p:spPr>
          <a:xfrm>
            <a:off x="66850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329b6266?vcp=1&amp;pid=cac8ea940&amp;color=0,0,0&amp;vtp=1&amp;vaab=1&amp;bt=1&amp;bbb=1&amp;zzd= 12">
            <a:extLst>
              <a:ext uri="{FF2B5EF4-FFF2-40B4-BE49-F238E27FC236}">
                <a16:creationId xmlns:a16="http://schemas.microsoft.com/office/drawing/2014/main" id="{5785C2E4-ABF2-3150-2436-AB3F66FCDB8F}"/>
              </a:ext>
            </a:extLst>
          </p:cNvPr>
          <p:cNvSpPr/>
          <p:nvPr/>
        </p:nvSpPr>
        <p:spPr>
          <a:xfrm>
            <a:off x="14094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7329b6266?vcp=1&amp;pid=cac8ea940&amp;color=0,0,0&amp;vtp=1&amp;vaab=1&amp;bt=1&amp;bbb=1&amp;zzd= 12">
            <a:extLst>
              <a:ext uri="{FF2B5EF4-FFF2-40B4-BE49-F238E27FC236}">
                <a16:creationId xmlns:a16="http://schemas.microsoft.com/office/drawing/2014/main" id="{B03AD1A4-F6CD-31F6-945C-C64F0EA336C9}"/>
              </a:ext>
            </a:extLst>
          </p:cNvPr>
          <p:cNvSpPr/>
          <p:nvPr/>
        </p:nvSpPr>
        <p:spPr>
          <a:xfrm>
            <a:off x="17650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7329b6266?vcp=1&amp;pid=cac8ea940&amp;color=0,0,0&amp;vtp=1&amp;vaab=1&amp;bt=1&amp;bbb=1&amp;zzd= 12">
            <a:extLst>
              <a:ext uri="{FF2B5EF4-FFF2-40B4-BE49-F238E27FC236}">
                <a16:creationId xmlns:a16="http://schemas.microsoft.com/office/drawing/2014/main" id="{02652E07-D1E4-4D3F-32B6-F7718AAD0BA0}"/>
              </a:ext>
            </a:extLst>
          </p:cNvPr>
          <p:cNvSpPr/>
          <p:nvPr/>
        </p:nvSpPr>
        <p:spPr>
          <a:xfrm>
            <a:off x="704065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7329b6266?vcp=1&amp;pid=cac8ea940&amp;color=0,0,0&amp;vtp=1&amp;vaab=1&amp;bt=1&amp;bbb=1&amp;zzd= 14">
            <a:extLst>
              <a:ext uri="{FF2B5EF4-FFF2-40B4-BE49-F238E27FC236}">
                <a16:creationId xmlns:a16="http://schemas.microsoft.com/office/drawing/2014/main" id="{21461717-9E34-B5EC-17BF-7FEE25E73C07}"/>
              </a:ext>
            </a:extLst>
          </p:cNvPr>
          <p:cNvSpPr/>
          <p:nvPr/>
        </p:nvSpPr>
        <p:spPr>
          <a:xfrm>
            <a:off x="1765078" y="59832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7329b6266?vcp=1&amp;pid=cac8ea940&amp;color=0,0,0&amp;vtp=1&amp;vaab=1&amp;bt=1&amp;bbb=1&amp;zzd= 14">
            <a:extLst>
              <a:ext uri="{FF2B5EF4-FFF2-40B4-BE49-F238E27FC236}">
                <a16:creationId xmlns:a16="http://schemas.microsoft.com/office/drawing/2014/main" id="{942FA318-5690-DC55-32D0-5F165A66B267}"/>
              </a:ext>
            </a:extLst>
          </p:cNvPr>
          <p:cNvSpPr/>
          <p:nvPr/>
        </p:nvSpPr>
        <p:spPr>
          <a:xfrm>
            <a:off x="7396258" y="59832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7&amp;si=1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329b6266?sp=1&amp;vcp=1&amp;pid=cac8ea940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6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67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鸡枞（zōnɡ）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釉（yòu）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饱和（b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</p:txBody>
      </p:sp>
      <p:sp>
        <p:nvSpPr>
          <p:cNvPr id="4" name="P_7#7329b6266?sp=1&amp;vcp=1&amp;pid=cac8ea940&amp;color=0,0,0&amp;vtp=1&amp;vaab=1&amp;bt=1&amp;bbb=1&amp;zzd= 3">
            <a:extLst>
              <a:ext uri="{FF2B5EF4-FFF2-40B4-BE49-F238E27FC236}">
                <a16:creationId xmlns:a16="http://schemas.microsoft.com/office/drawing/2014/main" id="{93E41AE7-DE1A-28BA-5DE1-DC6F92399C0E}"/>
              </a:ext>
            </a:extLst>
          </p:cNvPr>
          <p:cNvSpPr/>
          <p:nvPr/>
        </p:nvSpPr>
        <p:spPr>
          <a:xfrm>
            <a:off x="17650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329b6266?sp=1&amp;vcp=1&amp;pid=cac8ea940&amp;color=0,0,0&amp;vtp=1&amp;vaab=1&amp;bt=1&amp;bbb=1&amp;zzd= 3">
            <a:extLst>
              <a:ext uri="{FF2B5EF4-FFF2-40B4-BE49-F238E27FC236}">
                <a16:creationId xmlns:a16="http://schemas.microsoft.com/office/drawing/2014/main" id="{A383FCF2-A4B6-5250-D5BC-3A0181425050}"/>
              </a:ext>
            </a:extLst>
          </p:cNvPr>
          <p:cNvSpPr/>
          <p:nvPr/>
        </p:nvSpPr>
        <p:spPr>
          <a:xfrm>
            <a:off x="668505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329b6266?sp=1&amp;vcp=1&amp;pid=cac8ea940&amp;color=0,0,0&amp;vtp=1&amp;vaab=1&amp;bt=1&amp;bbb=1&amp;zzd= 6">
            <a:extLst>
              <a:ext uri="{FF2B5EF4-FFF2-40B4-BE49-F238E27FC236}">
                <a16:creationId xmlns:a16="http://schemas.microsoft.com/office/drawing/2014/main" id="{6691BE46-F1ED-3409-D7AC-E7E8F2806F92}"/>
              </a:ext>
            </a:extLst>
          </p:cNvPr>
          <p:cNvSpPr/>
          <p:nvPr/>
        </p:nvSpPr>
        <p:spPr>
          <a:xfrm>
            <a:off x="14094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9&amp;si=1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ff2e86a0?sp=1&amp;vcp=1&amp;pid=dbb2371ce&amp;color=0,0,0&amp;vtp=1&amp;vaab=1&amp;bt=1&amp;bbb=1"/>
          <p:cNvSpPr/>
          <p:nvPr/>
        </p:nvSpPr>
        <p:spPr>
          <a:xfrm>
            <a:off x="539496" y="287700"/>
            <a:ext cx="11109960" cy="533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#87fddea33?vcp=1&amp;pid=fff2e86a0&amp;color=0,0,0&amp;vtp=1&amp;vaab=1&amp;bbb=1"/>
          <p:cNvSpPr/>
          <p:nvPr/>
        </p:nvSpPr>
        <p:spPr>
          <a:xfrm>
            <a:off x="539496" y="883837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《中国石拱桥》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茅以昇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雄跨（ku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记载（z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残损（c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sǔn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古朴（pǔ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）（2024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桥墩（dūn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推崇（chónɡ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侵略（lüè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序幕（mù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巧妙绝伦（lún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交头接耳（jiē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惟妙惟肖（xi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独一无二（dú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87fddea33?vcp=1&amp;pid=fff2e86a0&amp;color=0,0,0&amp;vtp=1&amp;vaab=1&amp;bbb=1&amp;zzd= 4">
            <a:extLst>
              <a:ext uri="{FF2B5EF4-FFF2-40B4-BE49-F238E27FC236}">
                <a16:creationId xmlns:a16="http://schemas.microsoft.com/office/drawing/2014/main" id="{01C9300B-DF7C-1569-B209-A49E1E9603AB}"/>
              </a:ext>
            </a:extLst>
          </p:cNvPr>
          <p:cNvSpPr/>
          <p:nvPr/>
        </p:nvSpPr>
        <p:spPr>
          <a:xfrm>
            <a:off x="1765078" y="26364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vcp=1&amp;pid=fff2e86a0&amp;color=0,0,0&amp;vtp=1&amp;vaab=1&amp;bbb=1&amp;zzd= 4">
            <a:extLst>
              <a:ext uri="{FF2B5EF4-FFF2-40B4-BE49-F238E27FC236}">
                <a16:creationId xmlns:a16="http://schemas.microsoft.com/office/drawing/2014/main" id="{012378E6-7012-35FD-3318-5ED4318E33D3}"/>
              </a:ext>
            </a:extLst>
          </p:cNvPr>
          <p:cNvSpPr/>
          <p:nvPr/>
        </p:nvSpPr>
        <p:spPr>
          <a:xfrm>
            <a:off x="7110508" y="26364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vcp=1&amp;pid=fff2e86a0&amp;color=0,0,0&amp;vtp=1&amp;vaab=1&amp;bbb=1&amp;zzd= 6">
            <a:extLst>
              <a:ext uri="{FF2B5EF4-FFF2-40B4-BE49-F238E27FC236}">
                <a16:creationId xmlns:a16="http://schemas.microsoft.com/office/drawing/2014/main" id="{B5185F58-92A7-D6B1-39A6-6AC0DAD984E7}"/>
              </a:ext>
            </a:extLst>
          </p:cNvPr>
          <p:cNvSpPr/>
          <p:nvPr/>
        </p:nvSpPr>
        <p:spPr>
          <a:xfrm>
            <a:off x="1409478" y="32333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vcp=1&amp;pid=fff2e86a0&amp;color=0,0,0&amp;vtp=1&amp;vaab=1&amp;bbb=1&amp;zzd= 6">
            <a:extLst>
              <a:ext uri="{FF2B5EF4-FFF2-40B4-BE49-F238E27FC236}">
                <a16:creationId xmlns:a16="http://schemas.microsoft.com/office/drawing/2014/main" id="{41FF3FF9-73F2-B867-C98A-1427DFE245AD}"/>
              </a:ext>
            </a:extLst>
          </p:cNvPr>
          <p:cNvSpPr/>
          <p:nvPr/>
        </p:nvSpPr>
        <p:spPr>
          <a:xfrm>
            <a:off x="1765078" y="32333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vcp=1&amp;pid=fff2e86a0&amp;color=0,0,0&amp;vtp=1&amp;vaab=1&amp;bbb=1&amp;zzd= 8">
            <a:extLst>
              <a:ext uri="{FF2B5EF4-FFF2-40B4-BE49-F238E27FC236}">
                <a16:creationId xmlns:a16="http://schemas.microsoft.com/office/drawing/2014/main" id="{555F7CA7-40B7-CC0A-3B6E-37740BE4D5AE}"/>
              </a:ext>
            </a:extLst>
          </p:cNvPr>
          <p:cNvSpPr/>
          <p:nvPr/>
        </p:nvSpPr>
        <p:spPr>
          <a:xfrm>
            <a:off x="1765078" y="38302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7fddea33?vcp=1&amp;pid=fff2e86a0&amp;color=0,0,0&amp;vtp=1&amp;vaab=1&amp;bbb=1&amp;zzd= 10">
            <a:extLst>
              <a:ext uri="{FF2B5EF4-FFF2-40B4-BE49-F238E27FC236}">
                <a16:creationId xmlns:a16="http://schemas.microsoft.com/office/drawing/2014/main" id="{E91816FC-4EDD-0EFD-F725-6A232807DFEF}"/>
              </a:ext>
            </a:extLst>
          </p:cNvPr>
          <p:cNvSpPr/>
          <p:nvPr/>
        </p:nvSpPr>
        <p:spPr>
          <a:xfrm>
            <a:off x="1765078" y="44271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7fddea33?vcp=1&amp;pid=fff2e86a0&amp;color=0,0,0&amp;vtp=1&amp;vaab=1&amp;bbb=1&amp;zzd= 10">
            <a:extLst>
              <a:ext uri="{FF2B5EF4-FFF2-40B4-BE49-F238E27FC236}">
                <a16:creationId xmlns:a16="http://schemas.microsoft.com/office/drawing/2014/main" id="{C3D01737-1A04-A905-0FDD-BE94BA521C25}"/>
              </a:ext>
            </a:extLst>
          </p:cNvPr>
          <p:cNvSpPr/>
          <p:nvPr/>
        </p:nvSpPr>
        <p:spPr>
          <a:xfrm>
            <a:off x="7110508" y="44271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7fddea33?vcp=1&amp;pid=fff2e86a0&amp;color=0,0,0&amp;vtp=1&amp;vaab=1&amp;bbb=1&amp;zzd= 12">
            <a:extLst>
              <a:ext uri="{FF2B5EF4-FFF2-40B4-BE49-F238E27FC236}">
                <a16:creationId xmlns:a16="http://schemas.microsoft.com/office/drawing/2014/main" id="{8FED794D-CED4-826F-FD5E-09CE934FF7AD}"/>
              </a:ext>
            </a:extLst>
          </p:cNvPr>
          <p:cNvSpPr/>
          <p:nvPr/>
        </p:nvSpPr>
        <p:spPr>
          <a:xfrm>
            <a:off x="1765078" y="50240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7fddea33?vcp=1&amp;pid=fff2e86a0&amp;color=0,0,0&amp;vtp=1&amp;vaab=1&amp;bbb=1&amp;zzd= 12">
            <a:extLst>
              <a:ext uri="{FF2B5EF4-FFF2-40B4-BE49-F238E27FC236}">
                <a16:creationId xmlns:a16="http://schemas.microsoft.com/office/drawing/2014/main" id="{4E13FCE8-E5B6-8751-0FE6-A1E2DD0EE48C}"/>
              </a:ext>
            </a:extLst>
          </p:cNvPr>
          <p:cNvSpPr/>
          <p:nvPr/>
        </p:nvSpPr>
        <p:spPr>
          <a:xfrm>
            <a:off x="7110508" y="50240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7fddea33?vcp=1&amp;pid=fff2e86a0&amp;color=0,0,0&amp;vtp=1&amp;vaab=1&amp;bbb=1&amp;zzd= 14">
            <a:extLst>
              <a:ext uri="{FF2B5EF4-FFF2-40B4-BE49-F238E27FC236}">
                <a16:creationId xmlns:a16="http://schemas.microsoft.com/office/drawing/2014/main" id="{F0265510-7C78-2CCA-C24A-3EED87846990}"/>
              </a:ext>
            </a:extLst>
          </p:cNvPr>
          <p:cNvSpPr/>
          <p:nvPr/>
        </p:nvSpPr>
        <p:spPr>
          <a:xfrm>
            <a:off x="2476278" y="56209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7fddea33?vcp=1&amp;pid=fff2e86a0&amp;color=0,0,0&amp;vtp=1&amp;vaab=1&amp;bbb=1&amp;zzd= 14">
            <a:extLst>
              <a:ext uri="{FF2B5EF4-FFF2-40B4-BE49-F238E27FC236}">
                <a16:creationId xmlns:a16="http://schemas.microsoft.com/office/drawing/2014/main" id="{5C80F9E9-FF62-017B-5559-8FBD3A3F5649}"/>
              </a:ext>
            </a:extLst>
          </p:cNvPr>
          <p:cNvSpPr/>
          <p:nvPr/>
        </p:nvSpPr>
        <p:spPr>
          <a:xfrm>
            <a:off x="7466108" y="56209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7fddea33?vcp=1&amp;pid=fff2e86a0&amp;color=0,0,0&amp;vtp=1&amp;vaab=1&amp;bbb=1&amp;zzd= 16">
            <a:extLst>
              <a:ext uri="{FF2B5EF4-FFF2-40B4-BE49-F238E27FC236}">
                <a16:creationId xmlns:a16="http://schemas.microsoft.com/office/drawing/2014/main" id="{404A06BB-A532-BE5C-2B87-15B010F23A22}"/>
              </a:ext>
            </a:extLst>
          </p:cNvPr>
          <p:cNvSpPr/>
          <p:nvPr/>
        </p:nvSpPr>
        <p:spPr>
          <a:xfrm>
            <a:off x="2476278" y="62126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87fddea33?vcp=1&amp;pid=fff2e86a0&amp;color=0,0,0&amp;vtp=1&amp;vaab=1&amp;bbb=1&amp;zzd= 16">
            <a:extLst>
              <a:ext uri="{FF2B5EF4-FFF2-40B4-BE49-F238E27FC236}">
                <a16:creationId xmlns:a16="http://schemas.microsoft.com/office/drawing/2014/main" id="{47FC6D7F-0BBF-3C32-BC15-3ED83B012933}"/>
              </a:ext>
            </a:extLst>
          </p:cNvPr>
          <p:cNvSpPr/>
          <p:nvPr/>
        </p:nvSpPr>
        <p:spPr>
          <a:xfrm>
            <a:off x="6754908" y="62126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0&amp;si=1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sp=1&amp;vcp=1&amp;pid=fff2e86a0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洨河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张𬸦（zhuó）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匀称（yún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chèn）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和谐（xié）</a:t>
            </a:r>
            <a:endParaRPr lang="en-US" altLang="zh-CN" sz="2800" dirty="0"/>
          </a:p>
        </p:txBody>
      </p:sp>
      <p:sp>
        <p:nvSpPr>
          <p:cNvPr id="4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C696E66B-5314-64F3-09D2-EA9AA4B7C588}"/>
              </a:ext>
            </a:extLst>
          </p:cNvPr>
          <p:cNvSpPr/>
          <p:nvPr/>
        </p:nvSpPr>
        <p:spPr>
          <a:xfrm>
            <a:off x="14094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1BB4E187-138D-1FA5-D4E5-0715A4405014}"/>
              </a:ext>
            </a:extLst>
          </p:cNvPr>
          <p:cNvSpPr/>
          <p:nvPr/>
        </p:nvSpPr>
        <p:spPr>
          <a:xfrm>
            <a:off x="711050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85AFE9F7-D1DE-9D4E-689A-73F26CFA142D}"/>
              </a:ext>
            </a:extLst>
          </p:cNvPr>
          <p:cNvSpPr/>
          <p:nvPr/>
        </p:nvSpPr>
        <p:spPr>
          <a:xfrm>
            <a:off x="711050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sp=1&amp;vcp=1&amp;pid=fff2e86a0&amp;color=0,0,0&amp;vtp=1&amp;vaab=1&amp;bt=1&amp;bbb=1&amp;zzd= 6">
            <a:extLst>
              <a:ext uri="{FF2B5EF4-FFF2-40B4-BE49-F238E27FC236}">
                <a16:creationId xmlns:a16="http://schemas.microsoft.com/office/drawing/2014/main" id="{A4CF7515-BFB2-AD61-FFFF-E600B7A46967}"/>
              </a:ext>
            </a:extLst>
          </p:cNvPr>
          <p:cNvSpPr/>
          <p:nvPr/>
        </p:nvSpPr>
        <p:spPr>
          <a:xfrm>
            <a:off x="14094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sp=1&amp;vcp=1&amp;pid=fff2e86a0&amp;color=0,0,0&amp;vtp=1&amp;vaab=1&amp;bt=1&amp;bbb=1&amp;zzd= 6">
            <a:extLst>
              <a:ext uri="{FF2B5EF4-FFF2-40B4-BE49-F238E27FC236}">
                <a16:creationId xmlns:a16="http://schemas.microsoft.com/office/drawing/2014/main" id="{1A08FDA7-79E1-676C-D5F3-8438B0123DC8}"/>
              </a:ext>
            </a:extLst>
          </p:cNvPr>
          <p:cNvSpPr/>
          <p:nvPr/>
        </p:nvSpPr>
        <p:spPr>
          <a:xfrm>
            <a:off x="17650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sp=1&amp;vcp=1&amp;pid=fff2e86a0&amp;color=0,0,0&amp;vtp=1&amp;vaab=1&amp;bt=1&amp;bbb=1&amp;zzd= 6">
            <a:extLst>
              <a:ext uri="{FF2B5EF4-FFF2-40B4-BE49-F238E27FC236}">
                <a16:creationId xmlns:a16="http://schemas.microsoft.com/office/drawing/2014/main" id="{ACD3B880-1D28-38C6-50F4-55F15EFD35E8}"/>
              </a:ext>
            </a:extLst>
          </p:cNvPr>
          <p:cNvSpPr/>
          <p:nvPr/>
        </p:nvSpPr>
        <p:spPr>
          <a:xfrm>
            <a:off x="711050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2&amp;si=1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vcp=1&amp;pid=fff2e86a0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《苏州园林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叶圣陶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［竹］竿（ɡ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映衬（yìnɡ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chèn）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败笔（b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丘壑（hè）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雷同（léi）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嶙峋（lín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xún）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依傍（b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蔓延（m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蔷薇（qi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wēi）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芭蕉（b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雕镂（lòu）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斟酌（zhēn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zhuó）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87fddea33?vcp=1&amp;pid=fff2e86a0&amp;color=0,0,0&amp;vtp=1&amp;vaab=1&amp;bt=1&amp;bbb=1&amp;zzd= 4">
            <a:extLst>
              <a:ext uri="{FF2B5EF4-FFF2-40B4-BE49-F238E27FC236}">
                <a16:creationId xmlns:a16="http://schemas.microsoft.com/office/drawing/2014/main" id="{C1FC4BBC-6494-BE28-3177-8E3908596DD5}"/>
              </a:ext>
            </a:extLst>
          </p:cNvPr>
          <p:cNvSpPr/>
          <p:nvPr/>
        </p:nvSpPr>
        <p:spPr>
          <a:xfrm>
            <a:off x="24762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vcp=1&amp;pid=fff2e86a0&amp;color=0,0,0&amp;vtp=1&amp;vaab=1&amp;bt=1&amp;bbb=1&amp;zzd= 4">
            <a:extLst>
              <a:ext uri="{FF2B5EF4-FFF2-40B4-BE49-F238E27FC236}">
                <a16:creationId xmlns:a16="http://schemas.microsoft.com/office/drawing/2014/main" id="{CBEF240A-9EAB-2C34-DF5C-EEC65F947B2F}"/>
              </a:ext>
            </a:extLst>
          </p:cNvPr>
          <p:cNvSpPr/>
          <p:nvPr/>
        </p:nvSpPr>
        <p:spPr>
          <a:xfrm>
            <a:off x="675490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vcp=1&amp;pid=fff2e86a0&amp;color=0,0,0&amp;vtp=1&amp;vaab=1&amp;bt=1&amp;bbb=1&amp;zzd= 4">
            <a:extLst>
              <a:ext uri="{FF2B5EF4-FFF2-40B4-BE49-F238E27FC236}">
                <a16:creationId xmlns:a16="http://schemas.microsoft.com/office/drawing/2014/main" id="{5351EEAC-0F77-43B6-88F0-E58CF393E3EF}"/>
              </a:ext>
            </a:extLst>
          </p:cNvPr>
          <p:cNvSpPr/>
          <p:nvPr/>
        </p:nvSpPr>
        <p:spPr>
          <a:xfrm>
            <a:off x="711050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vcp=1&amp;pid=fff2e86a0&amp;color=0,0,0&amp;vtp=1&amp;vaab=1&amp;bt=1&amp;bbb=1&amp;zzd= 6">
            <a:extLst>
              <a:ext uri="{FF2B5EF4-FFF2-40B4-BE49-F238E27FC236}">
                <a16:creationId xmlns:a16="http://schemas.microsoft.com/office/drawing/2014/main" id="{F51584B4-81B7-F1B8-B35D-CE51A884BF50}"/>
              </a:ext>
            </a:extLst>
          </p:cNvPr>
          <p:cNvSpPr/>
          <p:nvPr/>
        </p:nvSpPr>
        <p:spPr>
          <a:xfrm>
            <a:off x="14094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vcp=1&amp;pid=fff2e86a0&amp;color=0,0,0&amp;vtp=1&amp;vaab=1&amp;bt=1&amp;bbb=1&amp;zzd= 6">
            <a:extLst>
              <a:ext uri="{FF2B5EF4-FFF2-40B4-BE49-F238E27FC236}">
                <a16:creationId xmlns:a16="http://schemas.microsoft.com/office/drawing/2014/main" id="{D703F4CD-3578-809E-C925-46ECDBF003DD}"/>
              </a:ext>
            </a:extLst>
          </p:cNvPr>
          <p:cNvSpPr/>
          <p:nvPr/>
        </p:nvSpPr>
        <p:spPr>
          <a:xfrm>
            <a:off x="711050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vcp=1&amp;pid=fff2e86a0&amp;color=0,0,0&amp;vtp=1&amp;vaab=1&amp;bt=1&amp;bbb=1&amp;zzd= 8">
            <a:extLst>
              <a:ext uri="{FF2B5EF4-FFF2-40B4-BE49-F238E27FC236}">
                <a16:creationId xmlns:a16="http://schemas.microsoft.com/office/drawing/2014/main" id="{B69A29C7-BA52-45A0-6E7D-A217E3462EAA}"/>
              </a:ext>
            </a:extLst>
          </p:cNvPr>
          <p:cNvSpPr/>
          <p:nvPr/>
        </p:nvSpPr>
        <p:spPr>
          <a:xfrm>
            <a:off x="14094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7fddea33?vcp=1&amp;pid=fff2e86a0&amp;color=0,0,0&amp;vtp=1&amp;vaab=1&amp;bt=1&amp;bbb=1&amp;zzd= 8">
            <a:extLst>
              <a:ext uri="{FF2B5EF4-FFF2-40B4-BE49-F238E27FC236}">
                <a16:creationId xmlns:a16="http://schemas.microsoft.com/office/drawing/2014/main" id="{21727801-EBCE-372B-C3E7-538BC7734E53}"/>
              </a:ext>
            </a:extLst>
          </p:cNvPr>
          <p:cNvSpPr/>
          <p:nvPr/>
        </p:nvSpPr>
        <p:spPr>
          <a:xfrm>
            <a:off x="675490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7fddea33?vcp=1&amp;pid=fff2e86a0&amp;color=0,0,0&amp;vtp=1&amp;vaab=1&amp;bt=1&amp;bbb=1&amp;zzd= 8">
            <a:extLst>
              <a:ext uri="{FF2B5EF4-FFF2-40B4-BE49-F238E27FC236}">
                <a16:creationId xmlns:a16="http://schemas.microsoft.com/office/drawing/2014/main" id="{3582660C-A51A-7962-711E-68BEE71917CE}"/>
              </a:ext>
            </a:extLst>
          </p:cNvPr>
          <p:cNvSpPr/>
          <p:nvPr/>
        </p:nvSpPr>
        <p:spPr>
          <a:xfrm>
            <a:off x="711050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7fddea33?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0D09B0F1-6316-09E6-65EF-546F276141D0}"/>
              </a:ext>
            </a:extLst>
          </p:cNvPr>
          <p:cNvSpPr/>
          <p:nvPr/>
        </p:nvSpPr>
        <p:spPr>
          <a:xfrm>
            <a:off x="17650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7fddea33?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C1E31214-470D-829F-1B71-1EAFA7CCA408}"/>
              </a:ext>
            </a:extLst>
          </p:cNvPr>
          <p:cNvSpPr/>
          <p:nvPr/>
        </p:nvSpPr>
        <p:spPr>
          <a:xfrm>
            <a:off x="675490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7fddea33?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7C7EC386-9D74-F849-E252-5253696B0FFA}"/>
              </a:ext>
            </a:extLst>
          </p:cNvPr>
          <p:cNvSpPr/>
          <p:nvPr/>
        </p:nvSpPr>
        <p:spPr>
          <a:xfrm>
            <a:off x="14094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7fddea33?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51CAF17C-8EBC-2FB9-91C9-6D541D134BA6}"/>
              </a:ext>
            </a:extLst>
          </p:cNvPr>
          <p:cNvSpPr/>
          <p:nvPr/>
        </p:nvSpPr>
        <p:spPr>
          <a:xfrm>
            <a:off x="17650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7fddea33?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8D779B49-AFEA-8F42-9A81-4E2129575284}"/>
              </a:ext>
            </a:extLst>
          </p:cNvPr>
          <p:cNvSpPr/>
          <p:nvPr/>
        </p:nvSpPr>
        <p:spPr>
          <a:xfrm>
            <a:off x="675490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87fddea33?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65B66325-950A-09F3-7CB7-2177C20190EC}"/>
              </a:ext>
            </a:extLst>
          </p:cNvPr>
          <p:cNvSpPr/>
          <p:nvPr/>
        </p:nvSpPr>
        <p:spPr>
          <a:xfrm>
            <a:off x="711050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87fddea33?vcp=1&amp;pid=fff2e86a0&amp;color=0,0,0&amp;vtp=1&amp;vaab=1&amp;bt=1&amp;bbb=1&amp;zzd= 14">
            <a:extLst>
              <a:ext uri="{FF2B5EF4-FFF2-40B4-BE49-F238E27FC236}">
                <a16:creationId xmlns:a16="http://schemas.microsoft.com/office/drawing/2014/main" id="{FD8AC9AC-FF63-5093-6793-9DFF8AE3AD84}"/>
              </a:ext>
            </a:extLst>
          </p:cNvPr>
          <p:cNvSpPr/>
          <p:nvPr/>
        </p:nvSpPr>
        <p:spPr>
          <a:xfrm>
            <a:off x="17650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87fddea33?vcp=1&amp;pid=fff2e86a0&amp;color=0,0,0&amp;vtp=1&amp;vaab=1&amp;bt=1&amp;bbb=1&amp;zzd= 14">
            <a:extLst>
              <a:ext uri="{FF2B5EF4-FFF2-40B4-BE49-F238E27FC236}">
                <a16:creationId xmlns:a16="http://schemas.microsoft.com/office/drawing/2014/main" id="{8451670D-9C1C-6048-3F4D-E1CB6EDFE3C8}"/>
              </a:ext>
            </a:extLst>
          </p:cNvPr>
          <p:cNvSpPr/>
          <p:nvPr/>
        </p:nvSpPr>
        <p:spPr>
          <a:xfrm>
            <a:off x="675490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87fddea33?vcp=1&amp;pid=fff2e86a0&amp;color=0,0,0&amp;vtp=1&amp;vaab=1&amp;bt=1&amp;bbb=1&amp;zzd= 14">
            <a:extLst>
              <a:ext uri="{FF2B5EF4-FFF2-40B4-BE49-F238E27FC236}">
                <a16:creationId xmlns:a16="http://schemas.microsoft.com/office/drawing/2014/main" id="{4B9F30DC-D2FD-8DF6-A163-5824D097C78E}"/>
              </a:ext>
            </a:extLst>
          </p:cNvPr>
          <p:cNvSpPr/>
          <p:nvPr/>
        </p:nvSpPr>
        <p:spPr>
          <a:xfrm>
            <a:off x="711050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69a9bcf?sp=1&amp;vcp=1&amp;pid=60f323d47&amp;color=0,0,0&amp;vtp=1&amp;vaab=1&amp;bt=1&amp;bbb=1"/>
          <p:cNvSpPr/>
          <p:nvPr/>
        </p:nvSpPr>
        <p:spPr>
          <a:xfrm>
            <a:off x="539496" y="402000"/>
            <a:ext cx="11109960" cy="533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#926bddc4e?vcp=1&amp;pid=4f69a9bcf&amp;color=0,0,0&amp;vtp=1&amp;vaab=1&amp;bbb=1"/>
          <p:cNvSpPr/>
          <p:nvPr/>
        </p:nvSpPr>
        <p:spPr>
          <a:xfrm>
            <a:off x="539496" y="998137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《秋天的怀念》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史铁生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瘫痪（t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暴怒（b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沉寂（jì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侍弄（shì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nònɡ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捶打（chuí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憔悴（qi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央求（y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絮叨（xù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诀别（jué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淡雅（y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高洁（jié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烂漫（l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翻来覆去（fù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喜出望外（w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926bddc4e?vcp=1&amp;pid=4f69a9bcf&amp;color=0,0,0&amp;vtp=1&amp;vaab=1&amp;bbb=1&amp;zzd= 4">
            <a:extLst>
              <a:ext uri="{FF2B5EF4-FFF2-40B4-BE49-F238E27FC236}">
                <a16:creationId xmlns:a16="http://schemas.microsoft.com/office/drawing/2014/main" id="{557F642E-E36C-3CC6-DD1A-3EEB2A4AAB4A}"/>
              </a:ext>
            </a:extLst>
          </p:cNvPr>
          <p:cNvSpPr/>
          <p:nvPr/>
        </p:nvSpPr>
        <p:spPr>
          <a:xfrm>
            <a:off x="1409478" y="2750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26bddc4e?vcp=1&amp;pid=4f69a9bcf&amp;color=0,0,0&amp;vtp=1&amp;vaab=1&amp;bbb=1&amp;zzd= 4">
            <a:extLst>
              <a:ext uri="{FF2B5EF4-FFF2-40B4-BE49-F238E27FC236}">
                <a16:creationId xmlns:a16="http://schemas.microsoft.com/office/drawing/2014/main" id="{9052B26D-8A6F-7944-698A-CEAFF7604586}"/>
              </a:ext>
            </a:extLst>
          </p:cNvPr>
          <p:cNvSpPr/>
          <p:nvPr/>
        </p:nvSpPr>
        <p:spPr>
          <a:xfrm>
            <a:off x="1765078" y="2750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26bddc4e?vcp=1&amp;pid=4f69a9bcf&amp;color=0,0,0&amp;vtp=1&amp;vaab=1&amp;bbb=1&amp;zzd= 4">
            <a:extLst>
              <a:ext uri="{FF2B5EF4-FFF2-40B4-BE49-F238E27FC236}">
                <a16:creationId xmlns:a16="http://schemas.microsoft.com/office/drawing/2014/main" id="{88C4331D-CC94-293D-A67E-1DDDE1A0204E}"/>
              </a:ext>
            </a:extLst>
          </p:cNvPr>
          <p:cNvSpPr/>
          <p:nvPr/>
        </p:nvSpPr>
        <p:spPr>
          <a:xfrm>
            <a:off x="6627908" y="2750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26bddc4e?vcp=1&amp;pid=4f69a9bcf&amp;color=0,0,0&amp;vtp=1&amp;vaab=1&amp;bbb=1&amp;zzd= 6">
            <a:extLst>
              <a:ext uri="{FF2B5EF4-FFF2-40B4-BE49-F238E27FC236}">
                <a16:creationId xmlns:a16="http://schemas.microsoft.com/office/drawing/2014/main" id="{32604C4E-E7A5-5E62-258B-B2DB6E181C22}"/>
              </a:ext>
            </a:extLst>
          </p:cNvPr>
          <p:cNvSpPr/>
          <p:nvPr/>
        </p:nvSpPr>
        <p:spPr>
          <a:xfrm>
            <a:off x="1765078" y="33476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26bddc4e?vcp=1&amp;pid=4f69a9bcf&amp;color=0,0,0&amp;vtp=1&amp;vaab=1&amp;bbb=1&amp;zzd= 6">
            <a:extLst>
              <a:ext uri="{FF2B5EF4-FFF2-40B4-BE49-F238E27FC236}">
                <a16:creationId xmlns:a16="http://schemas.microsoft.com/office/drawing/2014/main" id="{63ED6AD1-4663-29B0-1320-7DC0E5B5DD7E}"/>
              </a:ext>
            </a:extLst>
          </p:cNvPr>
          <p:cNvSpPr/>
          <p:nvPr/>
        </p:nvSpPr>
        <p:spPr>
          <a:xfrm>
            <a:off x="6627908" y="33476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26bddc4e?vcp=1&amp;pid=4f69a9bcf&amp;color=0,0,0&amp;vtp=1&amp;vaab=1&amp;bbb=1&amp;zzd= 6">
            <a:extLst>
              <a:ext uri="{FF2B5EF4-FFF2-40B4-BE49-F238E27FC236}">
                <a16:creationId xmlns:a16="http://schemas.microsoft.com/office/drawing/2014/main" id="{C117615F-7981-DB14-4CC1-9EC0F6ECCDF4}"/>
              </a:ext>
            </a:extLst>
          </p:cNvPr>
          <p:cNvSpPr/>
          <p:nvPr/>
        </p:nvSpPr>
        <p:spPr>
          <a:xfrm>
            <a:off x="6983508" y="33476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26bddc4e?vcp=1&amp;pid=4f69a9bcf&amp;color=0,0,0&amp;vtp=1&amp;vaab=1&amp;bbb=1&amp;zzd= 8">
            <a:extLst>
              <a:ext uri="{FF2B5EF4-FFF2-40B4-BE49-F238E27FC236}">
                <a16:creationId xmlns:a16="http://schemas.microsoft.com/office/drawing/2014/main" id="{2F31E971-7C8B-9DB0-3096-DC7E042FFB9D}"/>
              </a:ext>
            </a:extLst>
          </p:cNvPr>
          <p:cNvSpPr/>
          <p:nvPr/>
        </p:nvSpPr>
        <p:spPr>
          <a:xfrm>
            <a:off x="1409478" y="39445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26bddc4e?vcp=1&amp;pid=4f69a9bcf&amp;color=0,0,0&amp;vtp=1&amp;vaab=1&amp;bbb=1&amp;zzd= 8">
            <a:extLst>
              <a:ext uri="{FF2B5EF4-FFF2-40B4-BE49-F238E27FC236}">
                <a16:creationId xmlns:a16="http://schemas.microsoft.com/office/drawing/2014/main" id="{7476ADD9-641D-9978-D388-0D276E946493}"/>
              </a:ext>
            </a:extLst>
          </p:cNvPr>
          <p:cNvSpPr/>
          <p:nvPr/>
        </p:nvSpPr>
        <p:spPr>
          <a:xfrm>
            <a:off x="6627908" y="39445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26bddc4e?vcp=1&amp;pid=4f69a9bcf&amp;color=0,0,0&amp;vtp=1&amp;vaab=1&amp;bbb=1&amp;zzd= 8">
            <a:extLst>
              <a:ext uri="{FF2B5EF4-FFF2-40B4-BE49-F238E27FC236}">
                <a16:creationId xmlns:a16="http://schemas.microsoft.com/office/drawing/2014/main" id="{8B621351-38F8-503B-A330-F11704AEFBDC}"/>
              </a:ext>
            </a:extLst>
          </p:cNvPr>
          <p:cNvSpPr/>
          <p:nvPr/>
        </p:nvSpPr>
        <p:spPr>
          <a:xfrm>
            <a:off x="6983508" y="39445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26bddc4e?vcp=1&amp;pid=4f69a9bcf&amp;color=0,0,0&amp;vtp=1&amp;vaab=1&amp;bbb=1&amp;zzd= 10">
            <a:extLst>
              <a:ext uri="{FF2B5EF4-FFF2-40B4-BE49-F238E27FC236}">
                <a16:creationId xmlns:a16="http://schemas.microsoft.com/office/drawing/2014/main" id="{84BB2F8F-BD45-5744-155A-0E5075DA701A}"/>
              </a:ext>
            </a:extLst>
          </p:cNvPr>
          <p:cNvSpPr/>
          <p:nvPr/>
        </p:nvSpPr>
        <p:spPr>
          <a:xfrm>
            <a:off x="1409478" y="45414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26bddc4e?vcp=1&amp;pid=4f69a9bcf&amp;color=0,0,0&amp;vtp=1&amp;vaab=1&amp;bbb=1&amp;zzd= 10">
            <a:extLst>
              <a:ext uri="{FF2B5EF4-FFF2-40B4-BE49-F238E27FC236}">
                <a16:creationId xmlns:a16="http://schemas.microsoft.com/office/drawing/2014/main" id="{D2D0BF5E-5861-C156-74DB-A39643D28D5C}"/>
              </a:ext>
            </a:extLst>
          </p:cNvPr>
          <p:cNvSpPr/>
          <p:nvPr/>
        </p:nvSpPr>
        <p:spPr>
          <a:xfrm>
            <a:off x="6627908" y="45414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26bddc4e?vcp=1&amp;pid=4f69a9bcf&amp;color=0,0,0&amp;vtp=1&amp;vaab=1&amp;bbb=1&amp;zzd= 10">
            <a:extLst>
              <a:ext uri="{FF2B5EF4-FFF2-40B4-BE49-F238E27FC236}">
                <a16:creationId xmlns:a16="http://schemas.microsoft.com/office/drawing/2014/main" id="{D7434ABF-C97F-8CEF-A353-063E3344CEC2}"/>
              </a:ext>
            </a:extLst>
          </p:cNvPr>
          <p:cNvSpPr/>
          <p:nvPr/>
        </p:nvSpPr>
        <p:spPr>
          <a:xfrm>
            <a:off x="6983508" y="45414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26bddc4e?vcp=1&amp;pid=4f69a9bcf&amp;color=0,0,0&amp;vtp=1&amp;vaab=1&amp;bbb=1&amp;zzd= 12">
            <a:extLst>
              <a:ext uri="{FF2B5EF4-FFF2-40B4-BE49-F238E27FC236}">
                <a16:creationId xmlns:a16="http://schemas.microsoft.com/office/drawing/2014/main" id="{17523ABD-C12F-9B3C-A906-DB1A6BCB412D}"/>
              </a:ext>
            </a:extLst>
          </p:cNvPr>
          <p:cNvSpPr/>
          <p:nvPr/>
        </p:nvSpPr>
        <p:spPr>
          <a:xfrm>
            <a:off x="1409478" y="51383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26bddc4e?vcp=1&amp;pid=4f69a9bcf&amp;color=0,0,0&amp;vtp=1&amp;vaab=1&amp;bbb=1&amp;zzd= 12">
            <a:extLst>
              <a:ext uri="{FF2B5EF4-FFF2-40B4-BE49-F238E27FC236}">
                <a16:creationId xmlns:a16="http://schemas.microsoft.com/office/drawing/2014/main" id="{409A1DD3-2220-DCF7-5E67-5ACDB6F77E02}"/>
              </a:ext>
            </a:extLst>
          </p:cNvPr>
          <p:cNvSpPr/>
          <p:nvPr/>
        </p:nvSpPr>
        <p:spPr>
          <a:xfrm>
            <a:off x="6983508" y="51383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26bddc4e?vcp=1&amp;pid=4f69a9bcf&amp;color=0,0,0&amp;vtp=1&amp;vaab=1&amp;bbb=1&amp;zzd= 14">
            <a:extLst>
              <a:ext uri="{FF2B5EF4-FFF2-40B4-BE49-F238E27FC236}">
                <a16:creationId xmlns:a16="http://schemas.microsoft.com/office/drawing/2014/main" id="{74EE5971-DD0D-E47C-3CC2-B8E4AAAACFAC}"/>
              </a:ext>
            </a:extLst>
          </p:cNvPr>
          <p:cNvSpPr/>
          <p:nvPr/>
        </p:nvSpPr>
        <p:spPr>
          <a:xfrm>
            <a:off x="1765078" y="57352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926bddc4e?vcp=1&amp;pid=4f69a9bcf&amp;color=0,0,0&amp;vtp=1&amp;vaab=1&amp;bbb=1&amp;zzd= 14">
            <a:extLst>
              <a:ext uri="{FF2B5EF4-FFF2-40B4-BE49-F238E27FC236}">
                <a16:creationId xmlns:a16="http://schemas.microsoft.com/office/drawing/2014/main" id="{63EB6F87-3023-5C61-DFBF-B023A134B490}"/>
              </a:ext>
            </a:extLst>
          </p:cNvPr>
          <p:cNvSpPr/>
          <p:nvPr/>
        </p:nvSpPr>
        <p:spPr>
          <a:xfrm>
            <a:off x="6627908" y="57352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926bddc4e?vcp=1&amp;pid=4f69a9bcf&amp;color=0,0,0&amp;vtp=1&amp;vaab=1&amp;bbb=1&amp;zzd= 14">
            <a:extLst>
              <a:ext uri="{FF2B5EF4-FFF2-40B4-BE49-F238E27FC236}">
                <a16:creationId xmlns:a16="http://schemas.microsoft.com/office/drawing/2014/main" id="{77596B5A-B42B-BD4C-EB1B-3D000420CF62}"/>
              </a:ext>
            </a:extLst>
          </p:cNvPr>
          <p:cNvSpPr/>
          <p:nvPr/>
        </p:nvSpPr>
        <p:spPr>
          <a:xfrm>
            <a:off x="6983508" y="57352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926bddc4e?vcp=1&amp;pid=4f69a9bcf&amp;color=0,0,0&amp;vtp=1&amp;vaab=1&amp;bbb=1&amp;zzd= 16">
            <a:extLst>
              <a:ext uri="{FF2B5EF4-FFF2-40B4-BE49-F238E27FC236}">
                <a16:creationId xmlns:a16="http://schemas.microsoft.com/office/drawing/2014/main" id="{61ECE9D3-2DE8-09FE-53AB-A272E38803DB}"/>
              </a:ext>
            </a:extLst>
          </p:cNvPr>
          <p:cNvSpPr/>
          <p:nvPr/>
        </p:nvSpPr>
        <p:spPr>
          <a:xfrm>
            <a:off x="2120678" y="62866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926bddc4e?vcp=1&amp;pid=4f69a9bcf&amp;color=0,0,0&amp;vtp=1&amp;vaab=1&amp;bbb=1&amp;zzd= 16">
            <a:extLst>
              <a:ext uri="{FF2B5EF4-FFF2-40B4-BE49-F238E27FC236}">
                <a16:creationId xmlns:a16="http://schemas.microsoft.com/office/drawing/2014/main" id="{AAFA3368-47D2-8EBF-C538-54B658942BC7}"/>
              </a:ext>
            </a:extLst>
          </p:cNvPr>
          <p:cNvSpPr/>
          <p:nvPr/>
        </p:nvSpPr>
        <p:spPr>
          <a:xfrm>
            <a:off x="7339108" y="62866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sp=1&amp;vcp=1&amp;pid=fff2e86a0&amp;color=0,0,0&amp;vtp=1&amp;vaab=1&amp;bbb=1">
            <a:extLst>
              <a:ext uri="{FF2B5EF4-FFF2-40B4-BE49-F238E27FC236}">
                <a16:creationId xmlns:a16="http://schemas.microsoft.com/office/drawing/2014/main" id="{FCF9305E-523F-4136-6C8E-8C3D0ED9FB8A}"/>
              </a:ext>
            </a:extLst>
          </p:cNvPr>
          <p:cNvSpPr/>
          <p:nvPr/>
        </p:nvSpPr>
        <p:spPr>
          <a:xfrm>
            <a:off x="539496" y="11839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明艳（y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因地制宜（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yí）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自出心裁（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重峦叠嶂（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chónɡ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056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俯仰生姿（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zī）</a:t>
            </a:r>
            <a:endParaRPr lang="en-US" altLang="zh-CN" sz="2800" dirty="0"/>
          </a:p>
        </p:txBody>
      </p:sp>
      <p:sp>
        <p:nvSpPr>
          <p:cNvPr id="3" name="P_7#87fddea33?sp=1&amp;vcp=1&amp;pid=fff2e86a0&amp;color=0,0,0&amp;vtp=1&amp;vaab=1&amp;bt=1&amp;bbb=1">
            <a:extLst>
              <a:ext uri="{FF2B5EF4-FFF2-40B4-BE49-F238E27FC236}">
                <a16:creationId xmlns:a16="http://schemas.microsoft.com/office/drawing/2014/main" id="{13FA46E5-A2E7-F8DC-90C0-5DBD51319895}"/>
              </a:ext>
            </a:extLst>
          </p:cNvPr>
          <p:cNvSpPr/>
          <p:nvPr/>
        </p:nvSpPr>
        <p:spPr>
          <a:xfrm>
            <a:off x="539496" y="37557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轩榭（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阶砌（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qì）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056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广漆（qī）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檐漏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4" name="P_7#87fddea33?sp=1&amp;vcp=1&amp;pid=fff2e86a0&amp;color=0,0,0&amp;vtp=1&amp;vaab=1&amp;bbb=1&amp;zzd= 1">
            <a:extLst>
              <a:ext uri="{FF2B5EF4-FFF2-40B4-BE49-F238E27FC236}">
                <a16:creationId xmlns:a16="http://schemas.microsoft.com/office/drawing/2014/main" id="{5917EB0E-3AD4-9615-B8EA-F643FE6FB11A}"/>
              </a:ext>
            </a:extLst>
          </p:cNvPr>
          <p:cNvSpPr/>
          <p:nvPr/>
        </p:nvSpPr>
        <p:spPr>
          <a:xfrm>
            <a:off x="1765078" y="17935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sp=1&amp;vcp=1&amp;pid=fff2e86a0&amp;color=0,0,0&amp;vtp=1&amp;vaab=1&amp;bbb=1&amp;zzd= 1">
            <a:extLst>
              <a:ext uri="{FF2B5EF4-FFF2-40B4-BE49-F238E27FC236}">
                <a16:creationId xmlns:a16="http://schemas.microsoft.com/office/drawing/2014/main" id="{19A754D4-7DCC-A491-89A4-B9D00169065B}"/>
              </a:ext>
            </a:extLst>
          </p:cNvPr>
          <p:cNvSpPr/>
          <p:nvPr/>
        </p:nvSpPr>
        <p:spPr>
          <a:xfrm>
            <a:off x="7821708" y="17935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sp=1&amp;vcp=1&amp;pid=fff2e86a0&amp;color=0,0,0&amp;vtp=1&amp;vaab=1&amp;bbb=1&amp;zzd= 3">
            <a:extLst>
              <a:ext uri="{FF2B5EF4-FFF2-40B4-BE49-F238E27FC236}">
                <a16:creationId xmlns:a16="http://schemas.microsoft.com/office/drawing/2014/main" id="{81908198-5942-07F4-E65E-F5DFAFE68EA3}"/>
              </a:ext>
            </a:extLst>
          </p:cNvPr>
          <p:cNvSpPr/>
          <p:nvPr/>
        </p:nvSpPr>
        <p:spPr>
          <a:xfrm>
            <a:off x="2476278" y="24412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sp=1&amp;vcp=1&amp;pid=fff2e86a0&amp;color=0,0,0&amp;vtp=1&amp;vaab=1&amp;bbb=1&amp;zzd= 5">
            <a:extLst>
              <a:ext uri="{FF2B5EF4-FFF2-40B4-BE49-F238E27FC236}">
                <a16:creationId xmlns:a16="http://schemas.microsoft.com/office/drawing/2014/main" id="{23E78CC7-1E14-1412-5F6E-46D9A4D47264}"/>
              </a:ext>
            </a:extLst>
          </p:cNvPr>
          <p:cNvSpPr/>
          <p:nvPr/>
        </p:nvSpPr>
        <p:spPr>
          <a:xfrm>
            <a:off x="1409478" y="30889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sp=1&amp;vcp=1&amp;pid=fff2e86a0&amp;color=0,0,0&amp;vtp=1&amp;vaab=1&amp;bbb=1&amp;zzd= 5">
            <a:extLst>
              <a:ext uri="{FF2B5EF4-FFF2-40B4-BE49-F238E27FC236}">
                <a16:creationId xmlns:a16="http://schemas.microsoft.com/office/drawing/2014/main" id="{FDEE8E43-36C3-F79D-425A-7D5A4F236758}"/>
              </a:ext>
            </a:extLst>
          </p:cNvPr>
          <p:cNvSpPr/>
          <p:nvPr/>
        </p:nvSpPr>
        <p:spPr>
          <a:xfrm>
            <a:off x="1765078" y="30889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sp=1&amp;vcp=1&amp;pid=fff2e86a0&amp;color=0,0,0&amp;vtp=1&amp;vaab=1&amp;bbb=1&amp;zzd= 5">
            <a:extLst>
              <a:ext uri="{FF2B5EF4-FFF2-40B4-BE49-F238E27FC236}">
                <a16:creationId xmlns:a16="http://schemas.microsoft.com/office/drawing/2014/main" id="{6E5C6DEF-1E3F-3885-5319-8D6208C9DC2D}"/>
              </a:ext>
            </a:extLst>
          </p:cNvPr>
          <p:cNvSpPr/>
          <p:nvPr/>
        </p:nvSpPr>
        <p:spPr>
          <a:xfrm>
            <a:off x="2120678" y="30889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7fddea33?sp=1&amp;vcp=1&amp;pid=fff2e86a0&amp;color=0,0,0&amp;vtp=1&amp;vaab=1&amp;bbb=1&amp;zzd= 5">
            <a:extLst>
              <a:ext uri="{FF2B5EF4-FFF2-40B4-BE49-F238E27FC236}">
                <a16:creationId xmlns:a16="http://schemas.microsoft.com/office/drawing/2014/main" id="{80112845-105D-CCC3-6BB2-84CD0E6EDF51}"/>
              </a:ext>
            </a:extLst>
          </p:cNvPr>
          <p:cNvSpPr/>
          <p:nvPr/>
        </p:nvSpPr>
        <p:spPr>
          <a:xfrm>
            <a:off x="2476278" y="30889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7fddea33?sp=1&amp;vcp=1&amp;pid=fff2e86a0&amp;color=0,0,0&amp;vtp=1&amp;vaab=1&amp;bbb=1&amp;zzd= 7">
            <a:extLst>
              <a:ext uri="{FF2B5EF4-FFF2-40B4-BE49-F238E27FC236}">
                <a16:creationId xmlns:a16="http://schemas.microsoft.com/office/drawing/2014/main" id="{61CA1D75-6399-F2FC-C5AC-E24FA6A263CA}"/>
              </a:ext>
            </a:extLst>
          </p:cNvPr>
          <p:cNvSpPr/>
          <p:nvPr/>
        </p:nvSpPr>
        <p:spPr>
          <a:xfrm>
            <a:off x="2476278" y="36997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8A7BBD9F-09D9-6759-8408-82102EE5BDE6}"/>
              </a:ext>
            </a:extLst>
          </p:cNvPr>
          <p:cNvSpPr/>
          <p:nvPr/>
        </p:nvSpPr>
        <p:spPr>
          <a:xfrm>
            <a:off x="1409478" y="50130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6B98D033-3277-C790-85D4-271F07684421}"/>
              </a:ext>
            </a:extLst>
          </p:cNvPr>
          <p:cNvSpPr/>
          <p:nvPr/>
        </p:nvSpPr>
        <p:spPr>
          <a:xfrm>
            <a:off x="1765078" y="50130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E4FBED01-B222-A147-DF3C-66246661F3F9}"/>
              </a:ext>
            </a:extLst>
          </p:cNvPr>
          <p:cNvSpPr/>
          <p:nvPr/>
        </p:nvSpPr>
        <p:spPr>
          <a:xfrm>
            <a:off x="7110508" y="50130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92055753-E119-19F4-F367-D4F6D9475E05}"/>
              </a:ext>
            </a:extLst>
          </p:cNvPr>
          <p:cNvSpPr/>
          <p:nvPr/>
        </p:nvSpPr>
        <p:spPr>
          <a:xfrm>
            <a:off x="1765078" y="5652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2B20B2B2-2A02-0661-12B0-CB3FEFFF4115}"/>
              </a:ext>
            </a:extLst>
          </p:cNvPr>
          <p:cNvSpPr/>
          <p:nvPr/>
        </p:nvSpPr>
        <p:spPr>
          <a:xfrm>
            <a:off x="6754908" y="56333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369279"/>
      </p:ext>
    </p:extLst>
  </p:cSld>
  <p:clrMapOvr>
    <a:masterClrMapping/>
  </p:clrMapOvr>
  <p:transition>
    <p:split dir="in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4&amp;si=1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sp=1&amp;vcp=1&amp;pid=fff2e86a0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池沼（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攀登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玲珑（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lónɡ）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庸俗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（yōnɡ）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056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别具匠心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3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983208DB-E096-CE1B-789D-1827D4BA0674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EA1D3B48-CB7A-A6C5-10F9-7C0407613435}"/>
              </a:ext>
            </a:extLst>
          </p:cNvPr>
          <p:cNvSpPr/>
          <p:nvPr/>
        </p:nvSpPr>
        <p:spPr>
          <a:xfrm>
            <a:off x="17650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EDDA33DF-D8F5-BE91-1409-9F958DF15638}"/>
              </a:ext>
            </a:extLst>
          </p:cNvPr>
          <p:cNvSpPr/>
          <p:nvPr/>
        </p:nvSpPr>
        <p:spPr>
          <a:xfrm>
            <a:off x="675490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7926C24D-ABF1-B054-FB22-7B8ED77E611E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7F05A366-3360-4B1D-7A5C-AEA9A923272F}"/>
              </a:ext>
            </a:extLst>
          </p:cNvPr>
          <p:cNvSpPr/>
          <p:nvPr/>
        </p:nvSpPr>
        <p:spPr>
          <a:xfrm>
            <a:off x="17650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F95314A1-BC52-646D-33D7-4B3A014C229F}"/>
              </a:ext>
            </a:extLst>
          </p:cNvPr>
          <p:cNvSpPr/>
          <p:nvPr/>
        </p:nvSpPr>
        <p:spPr>
          <a:xfrm>
            <a:off x="675490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sp=1&amp;vcp=1&amp;pid=fff2e86a0&amp;color=0,0,0&amp;vtp=1&amp;vaab=1&amp;bt=1&amp;bbb=1&amp;zzd= 7">
            <a:extLst>
              <a:ext uri="{FF2B5EF4-FFF2-40B4-BE49-F238E27FC236}">
                <a16:creationId xmlns:a16="http://schemas.microsoft.com/office/drawing/2014/main" id="{FEC4825B-9811-235E-5999-6A95FB139621}"/>
              </a:ext>
            </a:extLst>
          </p:cNvPr>
          <p:cNvSpPr/>
          <p:nvPr/>
        </p:nvSpPr>
        <p:spPr>
          <a:xfrm>
            <a:off x="2120678" y="46726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5&amp;si=1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vcp=1&amp;pid=fff2e86a0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《人民英雄永垂不朽——瞻仰首都人民英雄纪念碑》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周定舫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瞻仰（zh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橘黄（jú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上溯（sù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销毁（xi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挑衅（ti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xìn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旌旗（jīnɡ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峻峭（jùn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天堑（qi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永垂不朽（xiǔ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顶天立地（dǐnɡ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慷慨激昂（k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87fddea33?vcp=1&amp;pid=fff2e86a0&amp;color=0,0,0&amp;vtp=1&amp;vaab=1&amp;bt=1&amp;bbb=1&amp;zzd= 4">
            <a:extLst>
              <a:ext uri="{FF2B5EF4-FFF2-40B4-BE49-F238E27FC236}">
                <a16:creationId xmlns:a16="http://schemas.microsoft.com/office/drawing/2014/main" id="{E0056F4C-8EE0-AB0F-12EC-E18F5A822ACE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vcp=1&amp;pid=fff2e86a0&amp;color=0,0,0&amp;vtp=1&amp;vaab=1&amp;bt=1&amp;bbb=1&amp;zzd= 4">
            <a:extLst>
              <a:ext uri="{FF2B5EF4-FFF2-40B4-BE49-F238E27FC236}">
                <a16:creationId xmlns:a16="http://schemas.microsoft.com/office/drawing/2014/main" id="{7BE62609-F280-0949-8811-555371221C58}"/>
              </a:ext>
            </a:extLst>
          </p:cNvPr>
          <p:cNvSpPr/>
          <p:nvPr/>
        </p:nvSpPr>
        <p:spPr>
          <a:xfrm>
            <a:off x="675490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vcp=1&amp;pid=fff2e86a0&amp;color=0,0,0&amp;vtp=1&amp;vaab=1&amp;bt=1&amp;bbb=1&amp;zzd= 6">
            <a:extLst>
              <a:ext uri="{FF2B5EF4-FFF2-40B4-BE49-F238E27FC236}">
                <a16:creationId xmlns:a16="http://schemas.microsoft.com/office/drawing/2014/main" id="{0E07F057-B754-9044-6590-7A695533CEAF}"/>
              </a:ext>
            </a:extLst>
          </p:cNvPr>
          <p:cNvSpPr/>
          <p:nvPr/>
        </p:nvSpPr>
        <p:spPr>
          <a:xfrm>
            <a:off x="17650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vcp=1&amp;pid=fff2e86a0&amp;color=0,0,0&amp;vtp=1&amp;vaab=1&amp;bt=1&amp;bbb=1&amp;zzd= 6">
            <a:extLst>
              <a:ext uri="{FF2B5EF4-FFF2-40B4-BE49-F238E27FC236}">
                <a16:creationId xmlns:a16="http://schemas.microsoft.com/office/drawing/2014/main" id="{5C41D9A5-C3B9-C258-3A58-587329EBFAD8}"/>
              </a:ext>
            </a:extLst>
          </p:cNvPr>
          <p:cNvSpPr/>
          <p:nvPr/>
        </p:nvSpPr>
        <p:spPr>
          <a:xfrm>
            <a:off x="675490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vcp=1&amp;pid=fff2e86a0&amp;color=0,0,0&amp;vtp=1&amp;vaab=1&amp;bt=1&amp;bbb=1&amp;zzd= 8">
            <a:extLst>
              <a:ext uri="{FF2B5EF4-FFF2-40B4-BE49-F238E27FC236}">
                <a16:creationId xmlns:a16="http://schemas.microsoft.com/office/drawing/2014/main" id="{EBA60300-6F52-F57D-C879-9F55C106A894}"/>
              </a:ext>
            </a:extLst>
          </p:cNvPr>
          <p:cNvSpPr/>
          <p:nvPr/>
        </p:nvSpPr>
        <p:spPr>
          <a:xfrm>
            <a:off x="14094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vcp=1&amp;pid=fff2e86a0&amp;color=0,0,0&amp;vtp=1&amp;vaab=1&amp;bt=1&amp;bbb=1&amp;zzd= 8">
            <a:extLst>
              <a:ext uri="{FF2B5EF4-FFF2-40B4-BE49-F238E27FC236}">
                <a16:creationId xmlns:a16="http://schemas.microsoft.com/office/drawing/2014/main" id="{4635BA1B-AE23-FBB8-4935-7EC98376F323}"/>
              </a:ext>
            </a:extLst>
          </p:cNvPr>
          <p:cNvSpPr/>
          <p:nvPr/>
        </p:nvSpPr>
        <p:spPr>
          <a:xfrm>
            <a:off x="17650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7fddea33?vcp=1&amp;pid=fff2e86a0&amp;color=0,0,0&amp;vtp=1&amp;vaab=1&amp;bt=1&amp;bbb=1&amp;zzd= 8">
            <a:extLst>
              <a:ext uri="{FF2B5EF4-FFF2-40B4-BE49-F238E27FC236}">
                <a16:creationId xmlns:a16="http://schemas.microsoft.com/office/drawing/2014/main" id="{3897A02F-CAA0-8792-FA24-533CDDF61FBA}"/>
              </a:ext>
            </a:extLst>
          </p:cNvPr>
          <p:cNvSpPr/>
          <p:nvPr/>
        </p:nvSpPr>
        <p:spPr>
          <a:xfrm>
            <a:off x="675490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7fddea33?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199E8FF2-5F19-D183-B65D-E835CF51F477}"/>
              </a:ext>
            </a:extLst>
          </p:cNvPr>
          <p:cNvSpPr/>
          <p:nvPr/>
        </p:nvSpPr>
        <p:spPr>
          <a:xfrm>
            <a:off x="14094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7fddea33?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D7C99DB4-37D0-74E3-0958-CD77C2DEEEF6}"/>
              </a:ext>
            </a:extLst>
          </p:cNvPr>
          <p:cNvSpPr/>
          <p:nvPr/>
        </p:nvSpPr>
        <p:spPr>
          <a:xfrm>
            <a:off x="17650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7fddea33?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28483E97-6012-43E9-DEE6-E034CDC394F1}"/>
              </a:ext>
            </a:extLst>
          </p:cNvPr>
          <p:cNvSpPr/>
          <p:nvPr/>
        </p:nvSpPr>
        <p:spPr>
          <a:xfrm>
            <a:off x="711050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7fddea33?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B28F34CB-562F-8C7C-1A5F-521569ACB850}"/>
              </a:ext>
            </a:extLst>
          </p:cNvPr>
          <p:cNvSpPr/>
          <p:nvPr/>
        </p:nvSpPr>
        <p:spPr>
          <a:xfrm>
            <a:off x="24762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7fddea33?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520837CD-89CE-A6D8-946E-A0F2FE60509C}"/>
              </a:ext>
            </a:extLst>
          </p:cNvPr>
          <p:cNvSpPr/>
          <p:nvPr/>
        </p:nvSpPr>
        <p:spPr>
          <a:xfrm>
            <a:off x="675490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7fddea33?vcp=1&amp;pid=fff2e86a0&amp;color=0,0,0&amp;vtp=1&amp;vaab=1&amp;bt=1&amp;bbb=1&amp;zzd= 14">
            <a:extLst>
              <a:ext uri="{FF2B5EF4-FFF2-40B4-BE49-F238E27FC236}">
                <a16:creationId xmlns:a16="http://schemas.microsoft.com/office/drawing/2014/main" id="{74F1BE23-5B3D-A1A7-EED3-2BDB143CE610}"/>
              </a:ext>
            </a:extLst>
          </p:cNvPr>
          <p:cNvSpPr/>
          <p:nvPr/>
        </p:nvSpPr>
        <p:spPr>
          <a:xfrm>
            <a:off x="1409478" y="59642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87fddea33?vcp=1&amp;pid=fff2e86a0&amp;color=0,0,0&amp;vtp=1&amp;vaab=1&amp;bt=1&amp;bbb=1&amp;zzd= 14">
            <a:extLst>
              <a:ext uri="{FF2B5EF4-FFF2-40B4-BE49-F238E27FC236}">
                <a16:creationId xmlns:a16="http://schemas.microsoft.com/office/drawing/2014/main" id="{1BC4CEE0-D620-6204-4EB3-25AE166EB4B9}"/>
              </a:ext>
            </a:extLst>
          </p:cNvPr>
          <p:cNvSpPr/>
          <p:nvPr/>
        </p:nvSpPr>
        <p:spPr>
          <a:xfrm>
            <a:off x="1765078" y="59642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6&amp;si=1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sp=1&amp;vcp=1&amp;pid=fff2e86a0&amp;color=0,0,0&amp;vtp=1&amp;vaab=1&amp;bt=1&amp;bbb=1"/>
          <p:cNvSpPr/>
          <p:nvPr/>
        </p:nvSpPr>
        <p:spPr>
          <a:xfrm>
            <a:off x="539496" y="1839944"/>
            <a:ext cx="11109960" cy="27796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矗立（chù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镏金（liú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重幔（m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庑殿顶（wǔ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梭镖（suō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巡捕（bǔ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1FB4A4F5-0683-980F-F1BB-C0D1416DA512}"/>
              </a:ext>
            </a:extLst>
          </p:cNvPr>
          <p:cNvSpPr/>
          <p:nvPr/>
        </p:nvSpPr>
        <p:spPr>
          <a:xfrm>
            <a:off x="14094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C6209F91-491F-B0BA-003B-93562C04CDCF}"/>
              </a:ext>
            </a:extLst>
          </p:cNvPr>
          <p:cNvSpPr/>
          <p:nvPr/>
        </p:nvSpPr>
        <p:spPr>
          <a:xfrm>
            <a:off x="675490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CBD29370-FAF2-836C-79CF-42B3A179BE89}"/>
              </a:ext>
            </a:extLst>
          </p:cNvPr>
          <p:cNvSpPr/>
          <p:nvPr/>
        </p:nvSpPr>
        <p:spPr>
          <a:xfrm>
            <a:off x="17650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F75DBF28-AE73-93C8-C4AA-C60A7DF30BDE}"/>
              </a:ext>
            </a:extLst>
          </p:cNvPr>
          <p:cNvSpPr/>
          <p:nvPr/>
        </p:nvSpPr>
        <p:spPr>
          <a:xfrm>
            <a:off x="675490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sp=1&amp;vcp=1&amp;pid=fff2e86a0&amp;color=0,0,0&amp;vtp=1&amp;vaab=1&amp;bt=1&amp;bbb=1&amp;zzd= 7">
            <a:extLst>
              <a:ext uri="{FF2B5EF4-FFF2-40B4-BE49-F238E27FC236}">
                <a16:creationId xmlns:a16="http://schemas.microsoft.com/office/drawing/2014/main" id="{52D0C8F9-C0CC-1B60-6897-78C3274F2294}"/>
              </a:ext>
            </a:extLst>
          </p:cNvPr>
          <p:cNvSpPr/>
          <p:nvPr/>
        </p:nvSpPr>
        <p:spPr>
          <a:xfrm>
            <a:off x="14094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sp=1&amp;vcp=1&amp;pid=fff2e86a0&amp;color=0,0,0&amp;vtp=1&amp;vaab=1&amp;bt=1&amp;bbb=1&amp;zzd= 7">
            <a:extLst>
              <a:ext uri="{FF2B5EF4-FFF2-40B4-BE49-F238E27FC236}">
                <a16:creationId xmlns:a16="http://schemas.microsoft.com/office/drawing/2014/main" id="{226CE1BF-6CE7-9DA3-DB5F-0BD5A2C1387D}"/>
              </a:ext>
            </a:extLst>
          </p:cNvPr>
          <p:cNvSpPr/>
          <p:nvPr/>
        </p:nvSpPr>
        <p:spPr>
          <a:xfrm>
            <a:off x="17650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sp=1&amp;vcp=1&amp;pid=fff2e86a0&amp;color=0,0,0&amp;vtp=1&amp;vaab=1&amp;bt=1&amp;bbb=1&amp;zzd= 7">
            <a:extLst>
              <a:ext uri="{FF2B5EF4-FFF2-40B4-BE49-F238E27FC236}">
                <a16:creationId xmlns:a16="http://schemas.microsoft.com/office/drawing/2014/main" id="{ED5CFD4B-EF0F-5BBB-AF8B-7BD9C64002EA}"/>
              </a:ext>
            </a:extLst>
          </p:cNvPr>
          <p:cNvSpPr/>
          <p:nvPr/>
        </p:nvSpPr>
        <p:spPr>
          <a:xfrm>
            <a:off x="711050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7&amp;si=1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sp=1&amp;vcp=1&amp;pid=fff2e86a0&amp;color=0,0,0&amp;vtp=1&amp;vaab=1&amp;bt=1&amp;bbb=1"/>
          <p:cNvSpPr/>
          <p:nvPr/>
        </p:nvSpPr>
        <p:spPr>
          <a:xfrm>
            <a:off x="541020" y="1227518"/>
            <a:ext cx="11109960" cy="4668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碾］轧（y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鱼］鳍（qí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暴晒（b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隧道（suì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恶劣（liè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倒悬（d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折皱（zhòu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纤维（xi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wéi）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防御（yù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顾忌（jì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联结（li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跳蚤（z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车辙（zhé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黏土（ni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</a:t>
            </a:r>
            <a:endParaRPr lang="en-US" altLang="zh-CN" sz="2800" dirty="0"/>
          </a:p>
        </p:txBody>
      </p:sp>
      <p:sp>
        <p:nvSpPr>
          <p:cNvPr id="3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DDA95B01-CA81-14E5-A4DB-E8AF08EEB112}"/>
              </a:ext>
            </a:extLst>
          </p:cNvPr>
          <p:cNvSpPr/>
          <p:nvPr/>
        </p:nvSpPr>
        <p:spPr>
          <a:xfrm>
            <a:off x="2457228" y="2335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95863052-215E-117C-130F-131637248E13}"/>
              </a:ext>
            </a:extLst>
          </p:cNvPr>
          <p:cNvSpPr/>
          <p:nvPr/>
        </p:nvSpPr>
        <p:spPr>
          <a:xfrm>
            <a:off x="7859808" y="23165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773D114F-0960-5EC3-934A-05EAEF170B08}"/>
              </a:ext>
            </a:extLst>
          </p:cNvPr>
          <p:cNvSpPr/>
          <p:nvPr/>
        </p:nvSpPr>
        <p:spPr>
          <a:xfrm>
            <a:off x="1371378" y="29166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D9E44B8C-1A79-38A6-C7B9-D0B0112BC4E6}"/>
              </a:ext>
            </a:extLst>
          </p:cNvPr>
          <p:cNvSpPr/>
          <p:nvPr/>
        </p:nvSpPr>
        <p:spPr>
          <a:xfrm>
            <a:off x="6761449" y="2878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sp=1&amp;vcp=1&amp;pid=fff2e86a0&amp;color=0,0,0&amp;vtp=1&amp;vaab=1&amp;bt=1&amp;bbb=1&amp;zzd= 7">
            <a:extLst>
              <a:ext uri="{FF2B5EF4-FFF2-40B4-BE49-F238E27FC236}">
                <a16:creationId xmlns:a16="http://schemas.microsoft.com/office/drawing/2014/main" id="{2C8545DD-2345-FF43-9B95-2966325E6468}"/>
              </a:ext>
            </a:extLst>
          </p:cNvPr>
          <p:cNvSpPr/>
          <p:nvPr/>
        </p:nvSpPr>
        <p:spPr>
          <a:xfrm>
            <a:off x="1739456" y="34551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sp=1&amp;vcp=1&amp;pid=fff2e86a0&amp;color=0,0,0&amp;vtp=1&amp;vaab=1&amp;bt=1&amp;bbb=1&amp;zzd= 7">
            <a:extLst>
              <a:ext uri="{FF2B5EF4-FFF2-40B4-BE49-F238E27FC236}">
                <a16:creationId xmlns:a16="http://schemas.microsoft.com/office/drawing/2014/main" id="{4DB3E315-F8D2-2FC5-E33D-C162C3B438CC}"/>
              </a:ext>
            </a:extLst>
          </p:cNvPr>
          <p:cNvSpPr/>
          <p:nvPr/>
        </p:nvSpPr>
        <p:spPr>
          <a:xfrm>
            <a:off x="6793008" y="34551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sp=1&amp;vcp=1&amp;pid=fff2e86a0&amp;color=0,0,0&amp;vtp=1&amp;vaab=1&amp;bt=1&amp;bbb=1&amp;zzd= 9">
            <a:extLst>
              <a:ext uri="{FF2B5EF4-FFF2-40B4-BE49-F238E27FC236}">
                <a16:creationId xmlns:a16="http://schemas.microsoft.com/office/drawing/2014/main" id="{03B0BBBF-C66F-FBA2-7B24-70860EC1A744}"/>
              </a:ext>
            </a:extLst>
          </p:cNvPr>
          <p:cNvSpPr/>
          <p:nvPr/>
        </p:nvSpPr>
        <p:spPr>
          <a:xfrm>
            <a:off x="1758506" y="40361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7fddea33?sp=1&amp;vcp=1&amp;pid=fff2e86a0&amp;color=0,0,0&amp;vtp=1&amp;vaab=1&amp;bt=1&amp;bbb=1&amp;zzd= 9">
            <a:extLst>
              <a:ext uri="{FF2B5EF4-FFF2-40B4-BE49-F238E27FC236}">
                <a16:creationId xmlns:a16="http://schemas.microsoft.com/office/drawing/2014/main" id="{090E41F0-55EF-01B8-C96B-805186050DD7}"/>
              </a:ext>
            </a:extLst>
          </p:cNvPr>
          <p:cNvSpPr/>
          <p:nvPr/>
        </p:nvSpPr>
        <p:spPr>
          <a:xfrm>
            <a:off x="6780499" y="40237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7fddea33?sp=1&amp;vcp=1&amp;pid=fff2e86a0&amp;color=0,0,0&amp;vtp=1&amp;vaab=1&amp;bt=1&amp;bbb=1&amp;zzd= 9">
            <a:extLst>
              <a:ext uri="{FF2B5EF4-FFF2-40B4-BE49-F238E27FC236}">
                <a16:creationId xmlns:a16="http://schemas.microsoft.com/office/drawing/2014/main" id="{E5DE140A-F4A1-2469-2D61-7B41365ACD5F}"/>
              </a:ext>
            </a:extLst>
          </p:cNvPr>
          <p:cNvSpPr/>
          <p:nvPr/>
        </p:nvSpPr>
        <p:spPr>
          <a:xfrm>
            <a:off x="7136099" y="40237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7fddea33?sp=1&amp;vcp=1&amp;pid=fff2e86a0&amp;color=0,0,0&amp;vtp=1&amp;vaab=1&amp;bt=1&amp;bbb=1&amp;zzd= 11">
            <a:extLst>
              <a:ext uri="{FF2B5EF4-FFF2-40B4-BE49-F238E27FC236}">
                <a16:creationId xmlns:a16="http://schemas.microsoft.com/office/drawing/2014/main" id="{DFC38B5E-8C05-38B9-EFAE-89418E6FE4C1}"/>
              </a:ext>
            </a:extLst>
          </p:cNvPr>
          <p:cNvSpPr/>
          <p:nvPr/>
        </p:nvSpPr>
        <p:spPr>
          <a:xfrm>
            <a:off x="1765078" y="4593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7fddea33?sp=1&amp;vcp=1&amp;pid=fff2e86a0&amp;color=0,0,0&amp;vtp=1&amp;vaab=1&amp;bt=1&amp;bbb=1&amp;zzd= 11">
            <a:extLst>
              <a:ext uri="{FF2B5EF4-FFF2-40B4-BE49-F238E27FC236}">
                <a16:creationId xmlns:a16="http://schemas.microsoft.com/office/drawing/2014/main" id="{EDAD537F-0F4C-3A6A-A404-3C092D19AEB0}"/>
              </a:ext>
            </a:extLst>
          </p:cNvPr>
          <p:cNvSpPr/>
          <p:nvPr/>
        </p:nvSpPr>
        <p:spPr>
          <a:xfrm>
            <a:off x="7129558" y="4605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7fddea33?sp=1&amp;vcp=1&amp;pid=fff2e86a0&amp;color=0,0,0&amp;vtp=1&amp;vaab=1&amp;bt=1&amp;bbb=1&amp;zzd= 13">
            <a:extLst>
              <a:ext uri="{FF2B5EF4-FFF2-40B4-BE49-F238E27FC236}">
                <a16:creationId xmlns:a16="http://schemas.microsoft.com/office/drawing/2014/main" id="{B3FBC119-C9D0-677F-2AD9-918E86811622}"/>
              </a:ext>
            </a:extLst>
          </p:cNvPr>
          <p:cNvSpPr/>
          <p:nvPr/>
        </p:nvSpPr>
        <p:spPr>
          <a:xfrm>
            <a:off x="1409478" y="52121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7fddea33?sp=1&amp;vcp=1&amp;pid=fff2e86a0&amp;color=0,0,0&amp;vtp=1&amp;vaab=1&amp;bt=1&amp;bbb=1&amp;zzd= 13">
            <a:extLst>
              <a:ext uri="{FF2B5EF4-FFF2-40B4-BE49-F238E27FC236}">
                <a16:creationId xmlns:a16="http://schemas.microsoft.com/office/drawing/2014/main" id="{B5E8CE1C-8ECA-37D8-7EBB-CE1768E0CCAA}"/>
              </a:ext>
            </a:extLst>
          </p:cNvPr>
          <p:cNvSpPr/>
          <p:nvPr/>
        </p:nvSpPr>
        <p:spPr>
          <a:xfrm>
            <a:off x="1765078" y="52121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7fddea33?sp=1&amp;vcp=1&amp;pid=fff2e86a0&amp;color=0,0,0&amp;vtp=1&amp;vaab=1&amp;bt=1&amp;bbb=1&amp;zzd= 13">
            <a:extLst>
              <a:ext uri="{FF2B5EF4-FFF2-40B4-BE49-F238E27FC236}">
                <a16:creationId xmlns:a16="http://schemas.microsoft.com/office/drawing/2014/main" id="{17ADC696-964F-10FA-B3D8-EB6BB33BCFDC}"/>
              </a:ext>
            </a:extLst>
          </p:cNvPr>
          <p:cNvSpPr/>
          <p:nvPr/>
        </p:nvSpPr>
        <p:spPr>
          <a:xfrm>
            <a:off x="7115366" y="5166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87fddea33?sp=1&amp;vcp=1&amp;pid=fff2e86a0&amp;color=0,0,0&amp;vtp=1&amp;vaab=1&amp;bt=1&amp;bbb=1&amp;zzd= 15">
            <a:extLst>
              <a:ext uri="{FF2B5EF4-FFF2-40B4-BE49-F238E27FC236}">
                <a16:creationId xmlns:a16="http://schemas.microsoft.com/office/drawing/2014/main" id="{3CC35689-49D6-3B13-FCD2-FCA34CBD8BE9}"/>
              </a:ext>
            </a:extLst>
          </p:cNvPr>
          <p:cNvSpPr/>
          <p:nvPr/>
        </p:nvSpPr>
        <p:spPr>
          <a:xfrm>
            <a:off x="6737541" y="57455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87fddea33?sp=1&amp;vcp=1&amp;pid=fff2e86a0&amp;color=0,0,0&amp;vtp=1&amp;vaab=1&amp;bt=1&amp;bbb=1&amp;zzd= 17">
            <a:extLst>
              <a:ext uri="{FF2B5EF4-FFF2-40B4-BE49-F238E27FC236}">
                <a16:creationId xmlns:a16="http://schemas.microsoft.com/office/drawing/2014/main" id="{1BA02CB1-8D99-5F12-DF5F-F059E1048433}"/>
              </a:ext>
            </a:extLst>
          </p:cNvPr>
          <p:cNvSpPr/>
          <p:nvPr/>
        </p:nvSpPr>
        <p:spPr>
          <a:xfrm>
            <a:off x="1765078" y="57455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06A9733-1E6D-37BC-FDFF-4FD368BAC04A}"/>
              </a:ext>
            </a:extLst>
          </p:cNvPr>
          <p:cNvSpPr txBox="1"/>
          <p:nvPr/>
        </p:nvSpPr>
        <p:spPr>
          <a:xfrm>
            <a:off x="1114203" y="646493"/>
            <a:ext cx="2800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法布尔</a:t>
            </a:r>
          </a:p>
        </p:txBody>
      </p:sp>
    </p:spTree>
  </p:cSld>
  <p:clrMapOvr>
    <a:masterClrMapping/>
  </p:clrMapOvr>
  <p:transition>
    <p:split dir="in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4A8D0-0EC3-657F-8B14-1DFED2E14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sp=1&amp;vcp=1&amp;pid=fff2e86a0&amp;color=0,0,0&amp;vtp=1&amp;vaab=1&amp;bt=1&amp;bbb=1">
            <a:extLst>
              <a:ext uri="{FF2B5EF4-FFF2-40B4-BE49-F238E27FC236}">
                <a16:creationId xmlns:a16="http://schemas.microsoft.com/office/drawing/2014/main" id="{49C9CBED-9A7C-3486-8F25-8F51EA1F529E}"/>
              </a:ext>
            </a:extLst>
          </p:cNvPr>
          <p:cNvSpPr/>
          <p:nvPr/>
        </p:nvSpPr>
        <p:spPr>
          <a:xfrm>
            <a:off x="541020" y="2354625"/>
            <a:ext cx="11109960" cy="173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寻觅（mì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喧嚣（xu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欢愉（yú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懒洋洋（l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不怀好意（hu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无动于衷（zhōnɡ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9" name="P_7#87fddea33?sp=1&amp;vcp=1&amp;pid=fff2e86a0&amp;color=0,0,0&amp;vtp=1&amp;vaab=1&amp;bt=1&amp;bbb=1&amp;zzd= 17">
            <a:extLst>
              <a:ext uri="{FF2B5EF4-FFF2-40B4-BE49-F238E27FC236}">
                <a16:creationId xmlns:a16="http://schemas.microsoft.com/office/drawing/2014/main" id="{5151CFB4-898D-0950-1B56-F689BD2184F5}"/>
              </a:ext>
            </a:extLst>
          </p:cNvPr>
          <p:cNvSpPr/>
          <p:nvPr/>
        </p:nvSpPr>
        <p:spPr>
          <a:xfrm>
            <a:off x="1765078" y="2888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87fddea33?sp=1&amp;vcp=1&amp;pid=fff2e86a0&amp;color=0,0,0&amp;vtp=1&amp;vaab=1&amp;bt=1&amp;bbb=1&amp;zzd= 17">
            <a:extLst>
              <a:ext uri="{FF2B5EF4-FFF2-40B4-BE49-F238E27FC236}">
                <a16:creationId xmlns:a16="http://schemas.microsoft.com/office/drawing/2014/main" id="{44D18CA0-8BC6-12D6-552F-A2C9A3D737F2}"/>
              </a:ext>
            </a:extLst>
          </p:cNvPr>
          <p:cNvSpPr/>
          <p:nvPr/>
        </p:nvSpPr>
        <p:spPr>
          <a:xfrm>
            <a:off x="6754908" y="2888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87fddea33?sp=1&amp;vcp=1&amp;pid=fff2e86a0&amp;color=0,0,0&amp;vtp=1&amp;vaab=1&amp;bt=1&amp;bbb=1&amp;zzd= 17">
            <a:extLst>
              <a:ext uri="{FF2B5EF4-FFF2-40B4-BE49-F238E27FC236}">
                <a16:creationId xmlns:a16="http://schemas.microsoft.com/office/drawing/2014/main" id="{62321E90-5D40-07A5-81B7-CC857D642048}"/>
              </a:ext>
            </a:extLst>
          </p:cNvPr>
          <p:cNvSpPr/>
          <p:nvPr/>
        </p:nvSpPr>
        <p:spPr>
          <a:xfrm>
            <a:off x="7110508" y="2888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87fddea33?sp=1&amp;vcp=1&amp;pid=fff2e86a0&amp;color=0,0,0&amp;vtp=1&amp;vaab=1&amp;bt=1&amp;bbb=1&amp;zzd= 19">
            <a:extLst>
              <a:ext uri="{FF2B5EF4-FFF2-40B4-BE49-F238E27FC236}">
                <a16:creationId xmlns:a16="http://schemas.microsoft.com/office/drawing/2014/main" id="{64BB5EE2-10AE-2A8F-88E9-41079A35851A}"/>
              </a:ext>
            </a:extLst>
          </p:cNvPr>
          <p:cNvSpPr/>
          <p:nvPr/>
        </p:nvSpPr>
        <p:spPr>
          <a:xfrm>
            <a:off x="1765078" y="34531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87fddea33?sp=1&amp;vcp=1&amp;pid=fff2e86a0&amp;color=0,0,0&amp;vtp=1&amp;vaab=1&amp;bt=1&amp;bbb=1&amp;zzd= 19">
            <a:extLst>
              <a:ext uri="{FF2B5EF4-FFF2-40B4-BE49-F238E27FC236}">
                <a16:creationId xmlns:a16="http://schemas.microsoft.com/office/drawing/2014/main" id="{DA56FBB2-A12A-8A62-78AE-33D790940DA1}"/>
              </a:ext>
            </a:extLst>
          </p:cNvPr>
          <p:cNvSpPr/>
          <p:nvPr/>
        </p:nvSpPr>
        <p:spPr>
          <a:xfrm>
            <a:off x="6754908" y="34214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_7#87fddea33?sp=1&amp;vcp=1&amp;pid=fff2e86a0&amp;color=0,0,0&amp;vtp=1&amp;vaab=1&amp;bt=1&amp;bbb=1&amp;zzd= 21">
            <a:extLst>
              <a:ext uri="{FF2B5EF4-FFF2-40B4-BE49-F238E27FC236}">
                <a16:creationId xmlns:a16="http://schemas.microsoft.com/office/drawing/2014/main" id="{E10C3189-E245-59B7-CC3B-D3F3488EDE68}"/>
              </a:ext>
            </a:extLst>
          </p:cNvPr>
          <p:cNvSpPr/>
          <p:nvPr/>
        </p:nvSpPr>
        <p:spPr>
          <a:xfrm>
            <a:off x="1765078" y="4067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_7#87fddea33?sp=1&amp;vcp=1&amp;pid=fff2e86a0&amp;color=0,0,0&amp;vtp=1&amp;vaab=1&amp;bt=1&amp;bbb=1&amp;zzd= 21">
            <a:extLst>
              <a:ext uri="{FF2B5EF4-FFF2-40B4-BE49-F238E27FC236}">
                <a16:creationId xmlns:a16="http://schemas.microsoft.com/office/drawing/2014/main" id="{00758268-1A94-4D1A-7AB1-27E7C8506F87}"/>
              </a:ext>
            </a:extLst>
          </p:cNvPr>
          <p:cNvSpPr/>
          <p:nvPr/>
        </p:nvSpPr>
        <p:spPr>
          <a:xfrm>
            <a:off x="7821708" y="40290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858435"/>
      </p:ext>
    </p:extLst>
  </p:cSld>
  <p:clrMapOvr>
    <a:masterClrMapping/>
  </p:clrMapOvr>
  <p:transition>
    <p:split dir="in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8&amp;si=1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sp=1&amp;vcp=1&amp;pid=fff2e86a0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金蜣（qi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涂墁（m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罅隙（xi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蚋（ruì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钹（bó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课文精选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储藏（chǔ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挖掘（jué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堆积（duī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谨慎（jǐn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shèn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喷洒（pēn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FA39F6B7-AE83-C04C-B419-B7C89A103404}"/>
              </a:ext>
            </a:extLst>
          </p:cNvPr>
          <p:cNvSpPr/>
          <p:nvPr/>
        </p:nvSpPr>
        <p:spPr>
          <a:xfrm>
            <a:off x="1765078" y="2124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C14B465B-503E-F564-40DB-AA722FA60C96}"/>
              </a:ext>
            </a:extLst>
          </p:cNvPr>
          <p:cNvSpPr/>
          <p:nvPr/>
        </p:nvSpPr>
        <p:spPr>
          <a:xfrm>
            <a:off x="7110508" y="2124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2F71ADC9-81D7-A11A-6B6B-07BCD3F20684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0519CFE4-4B5A-D2EC-A0AD-0B84CE9F7C2D}"/>
              </a:ext>
            </a:extLst>
          </p:cNvPr>
          <p:cNvSpPr/>
          <p:nvPr/>
        </p:nvSpPr>
        <p:spPr>
          <a:xfrm>
            <a:off x="675490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sp=1&amp;vcp=1&amp;pid=fff2e86a0&amp;color=0,0,0&amp;vtp=1&amp;vaab=1&amp;bt=1&amp;bbb=1&amp;zzd= 7">
            <a:extLst>
              <a:ext uri="{FF2B5EF4-FFF2-40B4-BE49-F238E27FC236}">
                <a16:creationId xmlns:a16="http://schemas.microsoft.com/office/drawing/2014/main" id="{058D7986-B0BC-04E1-C20C-7E1DA51EED23}"/>
              </a:ext>
            </a:extLst>
          </p:cNvPr>
          <p:cNvSpPr/>
          <p:nvPr/>
        </p:nvSpPr>
        <p:spPr>
          <a:xfrm>
            <a:off x="14094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sp=1&amp;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6DE03252-7F23-CC6D-A7C2-54F32DCC36DE}"/>
              </a:ext>
            </a:extLst>
          </p:cNvPr>
          <p:cNvSpPr/>
          <p:nvPr/>
        </p:nvSpPr>
        <p:spPr>
          <a:xfrm>
            <a:off x="14094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7fddea33?sp=1&amp;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F7942CCC-D9E4-40CE-881D-751C3948A33C}"/>
              </a:ext>
            </a:extLst>
          </p:cNvPr>
          <p:cNvSpPr/>
          <p:nvPr/>
        </p:nvSpPr>
        <p:spPr>
          <a:xfrm>
            <a:off x="17650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7fddea33?sp=1&amp;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F3BA037C-0D78-0FF8-8F86-DCD1C3EB5F64}"/>
              </a:ext>
            </a:extLst>
          </p:cNvPr>
          <p:cNvSpPr/>
          <p:nvPr/>
        </p:nvSpPr>
        <p:spPr>
          <a:xfrm>
            <a:off x="711050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7fddea33?sp=1&amp;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6D402A05-B7FF-43B6-2214-390E4E19FE89}"/>
              </a:ext>
            </a:extLst>
          </p:cNvPr>
          <p:cNvSpPr/>
          <p:nvPr/>
        </p:nvSpPr>
        <p:spPr>
          <a:xfrm>
            <a:off x="14094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7fddea33?sp=1&amp;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9D7440A6-5368-39A7-57C2-6394EF9A9868}"/>
              </a:ext>
            </a:extLst>
          </p:cNvPr>
          <p:cNvSpPr/>
          <p:nvPr/>
        </p:nvSpPr>
        <p:spPr>
          <a:xfrm>
            <a:off x="675490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7fddea33?sp=1&amp;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B6B03E99-68C6-DB60-71E4-C071619E593A}"/>
              </a:ext>
            </a:extLst>
          </p:cNvPr>
          <p:cNvSpPr/>
          <p:nvPr/>
        </p:nvSpPr>
        <p:spPr>
          <a:xfrm>
            <a:off x="711050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7fddea33?sp=1&amp;vcp=1&amp;pid=fff2e86a0&amp;color=0,0,0&amp;vtp=1&amp;vaab=1&amp;bt=1&amp;bbb=1&amp;zzd= 14">
            <a:extLst>
              <a:ext uri="{FF2B5EF4-FFF2-40B4-BE49-F238E27FC236}">
                <a16:creationId xmlns:a16="http://schemas.microsoft.com/office/drawing/2014/main" id="{B12C9263-7679-BF9B-711C-8AD82B1AB1D9}"/>
              </a:ext>
            </a:extLst>
          </p:cNvPr>
          <p:cNvSpPr/>
          <p:nvPr/>
        </p:nvSpPr>
        <p:spPr>
          <a:xfrm>
            <a:off x="140947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0&amp;si=1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vcp=1&amp;pid=fff2e86a0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《梦回繁华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绢［本］（ju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驮［队］（tuó）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［沉］檀（t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冗［余］（rǒnɡ）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翰林（h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题跋（b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擅长（sh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城郭（ɡuō）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考订（dìnɡ）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田畴（chóu）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岔道（ch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簇拥（cù）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5663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87fddea33?vcp=1&amp;pid=fff2e86a0&amp;color=0,0,0&amp;vtp=1&amp;vaab=1&amp;bt=1&amp;bbb=1&amp;zzd= 4">
            <a:extLst>
              <a:ext uri="{FF2B5EF4-FFF2-40B4-BE49-F238E27FC236}">
                <a16:creationId xmlns:a16="http://schemas.microsoft.com/office/drawing/2014/main" id="{2A0F179B-661C-423A-54EE-A91D8612FC25}"/>
              </a:ext>
            </a:extLst>
          </p:cNvPr>
          <p:cNvSpPr/>
          <p:nvPr/>
        </p:nvSpPr>
        <p:spPr>
          <a:xfrm>
            <a:off x="14094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vcp=1&amp;pid=fff2e86a0&amp;color=0,0,0&amp;vtp=1&amp;vaab=1&amp;bt=1&amp;bbb=1&amp;zzd= 4">
            <a:extLst>
              <a:ext uri="{FF2B5EF4-FFF2-40B4-BE49-F238E27FC236}">
                <a16:creationId xmlns:a16="http://schemas.microsoft.com/office/drawing/2014/main" id="{B6C37E4E-EC82-BD13-5D78-0F366B27E9C1}"/>
              </a:ext>
            </a:extLst>
          </p:cNvPr>
          <p:cNvSpPr/>
          <p:nvPr/>
        </p:nvSpPr>
        <p:spPr>
          <a:xfrm>
            <a:off x="675490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vcp=1&amp;pid=fff2e86a0&amp;color=0,0,0&amp;vtp=1&amp;vaab=1&amp;bt=1&amp;bbb=1&amp;zzd= 6">
            <a:extLst>
              <a:ext uri="{FF2B5EF4-FFF2-40B4-BE49-F238E27FC236}">
                <a16:creationId xmlns:a16="http://schemas.microsoft.com/office/drawing/2014/main" id="{873441F5-BF1F-6187-386C-D8B1B3F31962}"/>
              </a:ext>
            </a:extLst>
          </p:cNvPr>
          <p:cNvSpPr/>
          <p:nvPr/>
        </p:nvSpPr>
        <p:spPr>
          <a:xfrm>
            <a:off x="24762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vcp=1&amp;pid=fff2e86a0&amp;color=0,0,0&amp;vtp=1&amp;vaab=1&amp;bt=1&amp;bbb=1&amp;zzd= 6">
            <a:extLst>
              <a:ext uri="{FF2B5EF4-FFF2-40B4-BE49-F238E27FC236}">
                <a16:creationId xmlns:a16="http://schemas.microsoft.com/office/drawing/2014/main" id="{4CC6C86E-7FF4-AB47-6883-96B4D106BB8A}"/>
              </a:ext>
            </a:extLst>
          </p:cNvPr>
          <p:cNvSpPr/>
          <p:nvPr/>
        </p:nvSpPr>
        <p:spPr>
          <a:xfrm>
            <a:off x="675490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vcp=1&amp;pid=fff2e86a0&amp;color=0,0,0&amp;vtp=1&amp;vaab=1&amp;bt=1&amp;bbb=1&amp;zzd= 8">
            <a:extLst>
              <a:ext uri="{FF2B5EF4-FFF2-40B4-BE49-F238E27FC236}">
                <a16:creationId xmlns:a16="http://schemas.microsoft.com/office/drawing/2014/main" id="{AB1CCD82-1201-35E9-18CB-97B16BFDEF16}"/>
              </a:ext>
            </a:extLst>
          </p:cNvPr>
          <p:cNvSpPr/>
          <p:nvPr/>
        </p:nvSpPr>
        <p:spPr>
          <a:xfrm>
            <a:off x="14094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vcp=1&amp;pid=fff2e86a0&amp;color=0,0,0&amp;vtp=1&amp;vaab=1&amp;bt=1&amp;bbb=1&amp;zzd= 8">
            <a:extLst>
              <a:ext uri="{FF2B5EF4-FFF2-40B4-BE49-F238E27FC236}">
                <a16:creationId xmlns:a16="http://schemas.microsoft.com/office/drawing/2014/main" id="{4D34DEB9-2AC9-1BDB-4899-C9E61A796260}"/>
              </a:ext>
            </a:extLst>
          </p:cNvPr>
          <p:cNvSpPr/>
          <p:nvPr/>
        </p:nvSpPr>
        <p:spPr>
          <a:xfrm>
            <a:off x="711050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7fddea33?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40AC7315-D494-CD75-279B-AE542F99D504}"/>
              </a:ext>
            </a:extLst>
          </p:cNvPr>
          <p:cNvSpPr/>
          <p:nvPr/>
        </p:nvSpPr>
        <p:spPr>
          <a:xfrm>
            <a:off x="14094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7fddea33?vcp=1&amp;pid=fff2e86a0&amp;color=0,0,0&amp;vtp=1&amp;vaab=1&amp;bt=1&amp;bbb=1&amp;zzd= 10">
            <a:extLst>
              <a:ext uri="{FF2B5EF4-FFF2-40B4-BE49-F238E27FC236}">
                <a16:creationId xmlns:a16="http://schemas.microsoft.com/office/drawing/2014/main" id="{7DA62722-2D55-F15C-DB15-7238F665ED32}"/>
              </a:ext>
            </a:extLst>
          </p:cNvPr>
          <p:cNvSpPr/>
          <p:nvPr/>
        </p:nvSpPr>
        <p:spPr>
          <a:xfrm>
            <a:off x="711050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7fddea33?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52246A18-B210-1C5C-21BC-B655C205E1D2}"/>
              </a:ext>
            </a:extLst>
          </p:cNvPr>
          <p:cNvSpPr/>
          <p:nvPr/>
        </p:nvSpPr>
        <p:spPr>
          <a:xfrm>
            <a:off x="17650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7fddea33?vcp=1&amp;pid=fff2e86a0&amp;color=0,0,0&amp;vtp=1&amp;vaab=1&amp;bt=1&amp;bbb=1&amp;zzd= 12">
            <a:extLst>
              <a:ext uri="{FF2B5EF4-FFF2-40B4-BE49-F238E27FC236}">
                <a16:creationId xmlns:a16="http://schemas.microsoft.com/office/drawing/2014/main" id="{003353A9-19DB-7B01-68FE-929818578E6D}"/>
              </a:ext>
            </a:extLst>
          </p:cNvPr>
          <p:cNvSpPr/>
          <p:nvPr/>
        </p:nvSpPr>
        <p:spPr>
          <a:xfrm>
            <a:off x="711050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7fddea33?vcp=1&amp;pid=fff2e86a0&amp;color=0,0,0&amp;vtp=1&amp;vaab=1&amp;bt=1&amp;bbb=1&amp;zzd= 14">
            <a:extLst>
              <a:ext uri="{FF2B5EF4-FFF2-40B4-BE49-F238E27FC236}">
                <a16:creationId xmlns:a16="http://schemas.microsoft.com/office/drawing/2014/main" id="{C5E62334-DD8A-9245-D98C-5DE752F14E10}"/>
              </a:ext>
            </a:extLst>
          </p:cNvPr>
          <p:cNvSpPr/>
          <p:nvPr/>
        </p:nvSpPr>
        <p:spPr>
          <a:xfrm>
            <a:off x="14094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7fddea33?vcp=1&amp;pid=fff2e86a0&amp;color=0,0,0&amp;vtp=1&amp;vaab=1&amp;bt=1&amp;bbb=1&amp;zzd= 14">
            <a:extLst>
              <a:ext uri="{FF2B5EF4-FFF2-40B4-BE49-F238E27FC236}">
                <a16:creationId xmlns:a16="http://schemas.microsoft.com/office/drawing/2014/main" id="{FC82B8A7-F4AB-5B59-8AB4-18808400D291}"/>
              </a:ext>
            </a:extLst>
          </p:cNvPr>
          <p:cNvSpPr/>
          <p:nvPr/>
        </p:nvSpPr>
        <p:spPr>
          <a:xfrm>
            <a:off x="675490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sp=1&amp;vcp=1&amp;pid=fff2e86a0&amp;color=0,0,0&amp;vtp=1&amp;vaab=1&amp;bbb=1">
            <a:extLst>
              <a:ext uri="{FF2B5EF4-FFF2-40B4-BE49-F238E27FC236}">
                <a16:creationId xmlns:a16="http://schemas.microsoft.com/office/drawing/2014/main" id="{FF01A912-3B9C-00E0-7BC2-C754E5070F18}"/>
              </a:ext>
            </a:extLst>
          </p:cNvPr>
          <p:cNvSpPr/>
          <p:nvPr/>
        </p:nvSpPr>
        <p:spPr>
          <a:xfrm>
            <a:off x="539496" y="86013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踏青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行旅（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xínɡ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lǚ）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宏敞（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hónɡ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摄取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遒劲（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jìnɡ）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春寒料峭（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长途跋涉（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摩肩接踵（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zhǒnɡ）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056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络绎不绝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（luò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yì）</a:t>
            </a:r>
            <a:endParaRPr lang="en-US" altLang="zh-CN" sz="2800" dirty="0"/>
          </a:p>
        </p:txBody>
      </p:sp>
      <p:sp>
        <p:nvSpPr>
          <p:cNvPr id="3" name="P_7#87fddea33?sp=1&amp;vcp=1&amp;pid=fff2e86a0&amp;color=0,0,0&amp;vtp=1&amp;vaab=1&amp;bt=1&amp;bbb=1">
            <a:extLst>
              <a:ext uri="{FF2B5EF4-FFF2-40B4-BE49-F238E27FC236}">
                <a16:creationId xmlns:a16="http://schemas.microsoft.com/office/drawing/2014/main" id="{CEB41DB5-AD89-F637-73D4-14F9BDE79D1B}"/>
              </a:ext>
            </a:extLst>
          </p:cNvPr>
          <p:cNvSpPr/>
          <p:nvPr/>
        </p:nvSpPr>
        <p:spPr>
          <a:xfrm>
            <a:off x="539496" y="40643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56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汴京（bi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漕运（c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056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舳舻相接（zhú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手卷（ju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87fddea33?sp=1&amp;vcp=1&amp;pid=fff2e86a0&amp;color=0,0,0&amp;vtp=1&amp;vaab=1&amp;bbb=1&amp;zzd= 1">
            <a:extLst>
              <a:ext uri="{FF2B5EF4-FFF2-40B4-BE49-F238E27FC236}">
                <a16:creationId xmlns:a16="http://schemas.microsoft.com/office/drawing/2014/main" id="{8908AA85-AC35-B27D-F748-710574C72847}"/>
              </a:ext>
            </a:extLst>
          </p:cNvPr>
          <p:cNvSpPr/>
          <p:nvPr/>
        </p:nvSpPr>
        <p:spPr>
          <a:xfrm>
            <a:off x="1409478" y="146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7fddea33?sp=1&amp;vcp=1&amp;pid=fff2e86a0&amp;color=0,0,0&amp;vtp=1&amp;vaab=1&amp;bbb=1&amp;zzd= 1">
            <a:extLst>
              <a:ext uri="{FF2B5EF4-FFF2-40B4-BE49-F238E27FC236}">
                <a16:creationId xmlns:a16="http://schemas.microsoft.com/office/drawing/2014/main" id="{F1B46C45-AB08-9DBB-07C3-3B55D94B1C22}"/>
              </a:ext>
            </a:extLst>
          </p:cNvPr>
          <p:cNvSpPr/>
          <p:nvPr/>
        </p:nvSpPr>
        <p:spPr>
          <a:xfrm>
            <a:off x="6754908" y="146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7fddea33?sp=1&amp;vcp=1&amp;pid=fff2e86a0&amp;color=0,0,0&amp;vtp=1&amp;vaab=1&amp;bbb=1&amp;zzd= 1">
            <a:extLst>
              <a:ext uri="{FF2B5EF4-FFF2-40B4-BE49-F238E27FC236}">
                <a16:creationId xmlns:a16="http://schemas.microsoft.com/office/drawing/2014/main" id="{22127165-3B0D-34FB-44BD-6C5B5C7B58E1}"/>
              </a:ext>
            </a:extLst>
          </p:cNvPr>
          <p:cNvSpPr/>
          <p:nvPr/>
        </p:nvSpPr>
        <p:spPr>
          <a:xfrm>
            <a:off x="7110508" y="146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7fddea33?sp=1&amp;vcp=1&amp;pid=fff2e86a0&amp;color=0,0,0&amp;vtp=1&amp;vaab=1&amp;bbb=1&amp;zzd= 3">
            <a:extLst>
              <a:ext uri="{FF2B5EF4-FFF2-40B4-BE49-F238E27FC236}">
                <a16:creationId xmlns:a16="http://schemas.microsoft.com/office/drawing/2014/main" id="{DEBE0F37-53E1-0B17-BC75-C18C7F35FDA2}"/>
              </a:ext>
            </a:extLst>
          </p:cNvPr>
          <p:cNvSpPr/>
          <p:nvPr/>
        </p:nvSpPr>
        <p:spPr>
          <a:xfrm>
            <a:off x="1409478" y="2117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7fddea33?sp=1&amp;vcp=1&amp;pid=fff2e86a0&amp;color=0,0,0&amp;vtp=1&amp;vaab=1&amp;bbb=1&amp;zzd= 3">
            <a:extLst>
              <a:ext uri="{FF2B5EF4-FFF2-40B4-BE49-F238E27FC236}">
                <a16:creationId xmlns:a16="http://schemas.microsoft.com/office/drawing/2014/main" id="{5E0B9D95-2F78-98EB-7136-461B5736C725}"/>
              </a:ext>
            </a:extLst>
          </p:cNvPr>
          <p:cNvSpPr/>
          <p:nvPr/>
        </p:nvSpPr>
        <p:spPr>
          <a:xfrm>
            <a:off x="1765078" y="2117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7fddea33?sp=1&amp;vcp=1&amp;pid=fff2e86a0&amp;color=0,0,0&amp;vtp=1&amp;vaab=1&amp;bbb=1&amp;zzd= 3">
            <a:extLst>
              <a:ext uri="{FF2B5EF4-FFF2-40B4-BE49-F238E27FC236}">
                <a16:creationId xmlns:a16="http://schemas.microsoft.com/office/drawing/2014/main" id="{10C9F3BF-B613-A622-8079-BE1EDE8C8B26}"/>
              </a:ext>
            </a:extLst>
          </p:cNvPr>
          <p:cNvSpPr/>
          <p:nvPr/>
        </p:nvSpPr>
        <p:spPr>
          <a:xfrm>
            <a:off x="6754908" y="2117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7fddea33?sp=1&amp;vcp=1&amp;pid=fff2e86a0&amp;color=0,0,0&amp;vtp=1&amp;vaab=1&amp;bbb=1&amp;zzd= 5">
            <a:extLst>
              <a:ext uri="{FF2B5EF4-FFF2-40B4-BE49-F238E27FC236}">
                <a16:creationId xmlns:a16="http://schemas.microsoft.com/office/drawing/2014/main" id="{EE44885E-A61A-BDE2-6731-52EB8E79A8B3}"/>
              </a:ext>
            </a:extLst>
          </p:cNvPr>
          <p:cNvSpPr/>
          <p:nvPr/>
        </p:nvSpPr>
        <p:spPr>
          <a:xfrm>
            <a:off x="1409478" y="2765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7fddea33?sp=1&amp;vcp=1&amp;pid=fff2e86a0&amp;color=0,0,0&amp;vtp=1&amp;vaab=1&amp;bbb=1&amp;zzd= 5">
            <a:extLst>
              <a:ext uri="{FF2B5EF4-FFF2-40B4-BE49-F238E27FC236}">
                <a16:creationId xmlns:a16="http://schemas.microsoft.com/office/drawing/2014/main" id="{EF518924-B63C-5EDF-65E4-CDCAE173FA26}"/>
              </a:ext>
            </a:extLst>
          </p:cNvPr>
          <p:cNvSpPr/>
          <p:nvPr/>
        </p:nvSpPr>
        <p:spPr>
          <a:xfrm>
            <a:off x="1765078" y="2765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7fddea33?sp=1&amp;vcp=1&amp;pid=fff2e86a0&amp;color=0,0,0&amp;vtp=1&amp;vaab=1&amp;bbb=1&amp;zzd= 5">
            <a:extLst>
              <a:ext uri="{FF2B5EF4-FFF2-40B4-BE49-F238E27FC236}">
                <a16:creationId xmlns:a16="http://schemas.microsoft.com/office/drawing/2014/main" id="{BFF274CE-59EC-17E6-5D16-1A5201ADDEC7}"/>
              </a:ext>
            </a:extLst>
          </p:cNvPr>
          <p:cNvSpPr/>
          <p:nvPr/>
        </p:nvSpPr>
        <p:spPr>
          <a:xfrm>
            <a:off x="7821708" y="2765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7fddea33?sp=1&amp;vcp=1&amp;pid=fff2e86a0&amp;color=0,0,0&amp;vtp=1&amp;vaab=1&amp;bbb=1&amp;zzd= 7">
            <a:extLst>
              <a:ext uri="{FF2B5EF4-FFF2-40B4-BE49-F238E27FC236}">
                <a16:creationId xmlns:a16="http://schemas.microsoft.com/office/drawing/2014/main" id="{2E61F349-8503-4799-F896-77B1F9CDE559}"/>
              </a:ext>
            </a:extLst>
          </p:cNvPr>
          <p:cNvSpPr/>
          <p:nvPr/>
        </p:nvSpPr>
        <p:spPr>
          <a:xfrm>
            <a:off x="2120678" y="3412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7fddea33?sp=1&amp;vcp=1&amp;pid=fff2e86a0&amp;color=0,0,0&amp;vtp=1&amp;vaab=1&amp;bbb=1&amp;zzd= 7">
            <a:extLst>
              <a:ext uri="{FF2B5EF4-FFF2-40B4-BE49-F238E27FC236}">
                <a16:creationId xmlns:a16="http://schemas.microsoft.com/office/drawing/2014/main" id="{F905C2D3-5368-66A5-09E5-7A9371FBDC19}"/>
              </a:ext>
            </a:extLst>
          </p:cNvPr>
          <p:cNvSpPr/>
          <p:nvPr/>
        </p:nvSpPr>
        <p:spPr>
          <a:xfrm>
            <a:off x="2476278" y="3412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7fddea33?sp=1&amp;vcp=1&amp;pid=fff2e86a0&amp;color=0,0,0&amp;vtp=1&amp;vaab=1&amp;bbb=1&amp;zzd= 7">
            <a:extLst>
              <a:ext uri="{FF2B5EF4-FFF2-40B4-BE49-F238E27FC236}">
                <a16:creationId xmlns:a16="http://schemas.microsoft.com/office/drawing/2014/main" id="{14DAE8F4-1021-9EBA-16D8-DDF64E74CE5E}"/>
              </a:ext>
            </a:extLst>
          </p:cNvPr>
          <p:cNvSpPr/>
          <p:nvPr/>
        </p:nvSpPr>
        <p:spPr>
          <a:xfrm>
            <a:off x="7821708" y="3412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7fddea33?sp=1&amp;vcp=1&amp;pid=fff2e86a0&amp;color=0,0,0&amp;vtp=1&amp;vaab=1&amp;bbb=1&amp;zzd= 9">
            <a:extLst>
              <a:ext uri="{FF2B5EF4-FFF2-40B4-BE49-F238E27FC236}">
                <a16:creationId xmlns:a16="http://schemas.microsoft.com/office/drawing/2014/main" id="{FA888A4D-739D-EC1F-146D-FDD587414404}"/>
              </a:ext>
            </a:extLst>
          </p:cNvPr>
          <p:cNvSpPr/>
          <p:nvPr/>
        </p:nvSpPr>
        <p:spPr>
          <a:xfrm>
            <a:off x="1409478" y="40236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87fddea33?sp=1&amp;vcp=1&amp;pid=fff2e86a0&amp;color=0,0,0&amp;vtp=1&amp;vaab=1&amp;bbb=1&amp;zzd= 9">
            <a:extLst>
              <a:ext uri="{FF2B5EF4-FFF2-40B4-BE49-F238E27FC236}">
                <a16:creationId xmlns:a16="http://schemas.microsoft.com/office/drawing/2014/main" id="{D04722B6-CB17-4DBC-4EEB-37E13774F426}"/>
              </a:ext>
            </a:extLst>
          </p:cNvPr>
          <p:cNvSpPr/>
          <p:nvPr/>
        </p:nvSpPr>
        <p:spPr>
          <a:xfrm>
            <a:off x="1765078" y="40236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87B21651-CAF5-032E-733E-23C10586A4A0}"/>
              </a:ext>
            </a:extLst>
          </p:cNvPr>
          <p:cNvSpPr/>
          <p:nvPr/>
        </p:nvSpPr>
        <p:spPr>
          <a:xfrm>
            <a:off x="1409478" y="5321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9608100C-0D48-C63B-5F77-D7101EC77384}"/>
              </a:ext>
            </a:extLst>
          </p:cNvPr>
          <p:cNvSpPr/>
          <p:nvPr/>
        </p:nvSpPr>
        <p:spPr>
          <a:xfrm>
            <a:off x="6754908" y="5321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6909D1F8-F360-C73E-1FDE-2C155CC3E0D1}"/>
              </a:ext>
            </a:extLst>
          </p:cNvPr>
          <p:cNvSpPr/>
          <p:nvPr/>
        </p:nvSpPr>
        <p:spPr>
          <a:xfrm>
            <a:off x="1409478" y="59324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8FA263F3-6A2F-B2F7-7229-D0A707434DE4}"/>
              </a:ext>
            </a:extLst>
          </p:cNvPr>
          <p:cNvSpPr/>
          <p:nvPr/>
        </p:nvSpPr>
        <p:spPr>
          <a:xfrm>
            <a:off x="1765078" y="59324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87fddea33?sp=1&amp;vcp=1&amp;pid=fff2e86a0&amp;color=0,0,0&amp;vtp=1&amp;vaab=1&amp;bt=1&amp;bbb=1&amp;zzd= 5">
            <a:extLst>
              <a:ext uri="{FF2B5EF4-FFF2-40B4-BE49-F238E27FC236}">
                <a16:creationId xmlns:a16="http://schemas.microsoft.com/office/drawing/2014/main" id="{4299934F-46CA-CB95-BB14-7940ABA63657}"/>
              </a:ext>
            </a:extLst>
          </p:cNvPr>
          <p:cNvSpPr/>
          <p:nvPr/>
        </p:nvSpPr>
        <p:spPr>
          <a:xfrm>
            <a:off x="7110508" y="59324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795566"/>
      </p:ext>
    </p:extLst>
  </p:cSld>
  <p:clrMapOvr>
    <a:masterClrMapping/>
  </p:clrMapOvr>
  <p:transition>
    <p:split dir="in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2&amp;si=1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7fddea33?sp=1&amp;vcp=1&amp;pid=fff2e86a0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覆灭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（fù）</a:t>
            </a:r>
            <a:endParaRPr lang="en-US" altLang="zh-CN" sz="2800" dirty="0"/>
          </a:p>
        </p:txBody>
      </p:sp>
      <p:sp>
        <p:nvSpPr>
          <p:cNvPr id="3" name="P_7#87fddea33?sp=1&amp;vcp=1&amp;pid=fff2e86a0&amp;color=0,0,0&amp;vtp=1&amp;vaab=1&amp;bt=1&amp;bbb=1&amp;zzd= 3">
            <a:extLst>
              <a:ext uri="{FF2B5EF4-FFF2-40B4-BE49-F238E27FC236}">
                <a16:creationId xmlns:a16="http://schemas.microsoft.com/office/drawing/2014/main" id="{8E016B59-4909-8926-EA82-F2397EFA0E68}"/>
              </a:ext>
            </a:extLst>
          </p:cNvPr>
          <p:cNvSpPr/>
          <p:nvPr/>
        </p:nvSpPr>
        <p:spPr>
          <a:xfrm>
            <a:off x="1409478" y="40490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26bddc4e?sp=1&amp;vcp=1&amp;pid=4f69a9bcf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仿膳（sh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豌豆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砸碎（z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鲜血（xi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xuè）</a:t>
            </a:r>
            <a:endParaRPr lang="en-US" altLang="zh-CN" sz="2800" dirty="0"/>
          </a:p>
        </p:txBody>
      </p:sp>
      <p:sp>
        <p:nvSpPr>
          <p:cNvPr id="4" name="P_7#926bddc4e?sp=1&amp;vcp=1&amp;pid=4f69a9bcf&amp;color=0,0,0&amp;vtp=1&amp;vaab=1&amp;bt=1&amp;bbb=1&amp;zzd= 3">
            <a:extLst>
              <a:ext uri="{FF2B5EF4-FFF2-40B4-BE49-F238E27FC236}">
                <a16:creationId xmlns:a16="http://schemas.microsoft.com/office/drawing/2014/main" id="{18E178D1-F746-8431-FFE8-6C34ED32E5C6}"/>
              </a:ext>
            </a:extLst>
          </p:cNvPr>
          <p:cNvSpPr/>
          <p:nvPr/>
        </p:nvSpPr>
        <p:spPr>
          <a:xfrm>
            <a:off x="17650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26bddc4e?sp=1&amp;vcp=1&amp;pid=4f69a9bcf&amp;color=0,0,0&amp;vtp=1&amp;vaab=1&amp;bt=1&amp;bbb=1&amp;zzd= 3">
            <a:extLst>
              <a:ext uri="{FF2B5EF4-FFF2-40B4-BE49-F238E27FC236}">
                <a16:creationId xmlns:a16="http://schemas.microsoft.com/office/drawing/2014/main" id="{617096F4-05D8-F058-13FC-F53096346545}"/>
              </a:ext>
            </a:extLst>
          </p:cNvPr>
          <p:cNvSpPr/>
          <p:nvPr/>
        </p:nvSpPr>
        <p:spPr>
          <a:xfrm>
            <a:off x="662790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26bddc4e?sp=1&amp;vcp=1&amp;pid=4f69a9bcf&amp;color=0,0,0&amp;vtp=1&amp;vaab=1&amp;bt=1&amp;bbb=1&amp;zzd= 6">
            <a:extLst>
              <a:ext uri="{FF2B5EF4-FFF2-40B4-BE49-F238E27FC236}">
                <a16:creationId xmlns:a16="http://schemas.microsoft.com/office/drawing/2014/main" id="{6D39CC51-7595-E2CF-28A5-941569F311DD}"/>
              </a:ext>
            </a:extLst>
          </p:cNvPr>
          <p:cNvSpPr/>
          <p:nvPr/>
        </p:nvSpPr>
        <p:spPr>
          <a:xfrm>
            <a:off x="1409478" y="46672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26bddc4e?sp=1&amp;vcp=1&amp;pid=4f69a9bcf&amp;color=0,0,0&amp;vtp=1&amp;vaab=1&amp;bt=1&amp;bbb=1&amp;zzd= 6">
            <a:extLst>
              <a:ext uri="{FF2B5EF4-FFF2-40B4-BE49-F238E27FC236}">
                <a16:creationId xmlns:a16="http://schemas.microsoft.com/office/drawing/2014/main" id="{D4B4499D-AE33-789E-7338-215C81F21415}"/>
              </a:ext>
            </a:extLst>
          </p:cNvPr>
          <p:cNvSpPr/>
          <p:nvPr/>
        </p:nvSpPr>
        <p:spPr>
          <a:xfrm>
            <a:off x="1765078" y="46672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26bddc4e?sp=1&amp;vcp=1&amp;pid=4f69a9bcf&amp;color=0,0,0&amp;vtp=1&amp;vaab=1&amp;bt=1&amp;bbb=1&amp;zzd= 6">
            <a:extLst>
              <a:ext uri="{FF2B5EF4-FFF2-40B4-BE49-F238E27FC236}">
                <a16:creationId xmlns:a16="http://schemas.microsoft.com/office/drawing/2014/main" id="{B7BF7921-E5F9-B945-756A-34709A068EDE}"/>
              </a:ext>
            </a:extLst>
          </p:cNvPr>
          <p:cNvSpPr/>
          <p:nvPr/>
        </p:nvSpPr>
        <p:spPr>
          <a:xfrm>
            <a:off x="6627908" y="46672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26bddc4e?sp=1&amp;vcp=1&amp;pid=4f69a9bcf&amp;color=0,0,0&amp;vtp=1&amp;vaab=1&amp;bt=1&amp;bbb=1&amp;zzd= 6">
            <a:extLst>
              <a:ext uri="{FF2B5EF4-FFF2-40B4-BE49-F238E27FC236}">
                <a16:creationId xmlns:a16="http://schemas.microsoft.com/office/drawing/2014/main" id="{6B398D24-99BB-8502-72BA-3874D42515A0}"/>
              </a:ext>
            </a:extLst>
          </p:cNvPr>
          <p:cNvSpPr/>
          <p:nvPr/>
        </p:nvSpPr>
        <p:spPr>
          <a:xfrm>
            <a:off x="6983508" y="46672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3&amp;si=1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d3278eb?vcp=1&amp;pid=11799d90a&amp;color=0,0,0&amp;vtp=1&amp;vaab=1&amp;bt=1&amp;bbb=1"/>
          <p:cNvSpPr/>
          <p:nvPr/>
        </p:nvSpPr>
        <p:spPr>
          <a:xfrm>
            <a:off x="539496" y="402000"/>
            <a:ext cx="11109960" cy="5750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（二）易错字词梳理</a:t>
            </a:r>
            <a:endParaRPr lang="en-US" altLang="zh-CN" sz="3000" dirty="0"/>
          </a:p>
        </p:txBody>
      </p:sp>
      <p:sp>
        <p:nvSpPr>
          <p:cNvPr id="3" name="P_6_BD#25850e241?vcp=1&amp;pid=9ed3278eb&amp;color=0,0,0&amp;vtp=1&amp;vaab=1&amp;bbb=1"/>
          <p:cNvSpPr/>
          <p:nvPr/>
        </p:nvSpPr>
        <p:spPr>
          <a:xfrm>
            <a:off x="539496" y="104789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（下列词语中加点的字均是错别字，括号中为正确的写法。）</a:t>
            </a:r>
            <a:endParaRPr lang="en-US" altLang="zh-CN" sz="2800" dirty="0"/>
          </a:p>
        </p:txBody>
      </p:sp>
      <p:sp>
        <p:nvSpPr>
          <p:cNvPr id="4" name="C_6_BD#55cf2121b?sp=1&amp;vcp=1&amp;pid=9ed3278eb&amp;color=0,0,0&amp;vtp=1&amp;vaab=1&amp;bbb=1"/>
          <p:cNvSpPr/>
          <p:nvPr/>
        </p:nvSpPr>
        <p:spPr>
          <a:xfrm>
            <a:off x="539496" y="1575607"/>
            <a:ext cx="11109960" cy="536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_BD#4924ecf26?vcp=1&amp;pid=55cf2121b&amp;color=0,0,0&amp;vtp=1&amp;vaab=1&amp;bbb=1"/>
          <p:cNvSpPr/>
          <p:nvPr/>
        </p:nvSpPr>
        <p:spPr>
          <a:xfrm>
            <a:off x="539496" y="2175301"/>
            <a:ext cx="11109960" cy="409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业己（已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仲栽（裁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由钟（衷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浩翰（瀚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眼花潦乱（缭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惮精竭虑（殚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闲熟（娴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危杆（桅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咆笑（哮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百（白）手起家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郭（敦）煌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健树（建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一丝不狗（苟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7_BD#4924ecf26?vcp=1&amp;pid=55cf2121b&amp;color=0,0,0&amp;vtp=1&amp;vaab=1&amp;bbb=1&amp;zzd= 1">
            <a:extLst>
              <a:ext uri="{FF2B5EF4-FFF2-40B4-BE49-F238E27FC236}">
                <a16:creationId xmlns:a16="http://schemas.microsoft.com/office/drawing/2014/main" id="{E31AED1F-CF8D-174D-85A3-F93AB6A121C8}"/>
              </a:ext>
            </a:extLst>
          </p:cNvPr>
          <p:cNvSpPr/>
          <p:nvPr/>
        </p:nvSpPr>
        <p:spPr>
          <a:xfrm>
            <a:off x="1765078" y="27341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4924ecf26?vcp=1&amp;pid=55cf2121b&amp;color=0,0,0&amp;vtp=1&amp;vaab=1&amp;bbb=1&amp;zzd= 1">
            <a:extLst>
              <a:ext uri="{FF2B5EF4-FFF2-40B4-BE49-F238E27FC236}">
                <a16:creationId xmlns:a16="http://schemas.microsoft.com/office/drawing/2014/main" id="{ECE37A26-1D6B-5DA2-3478-B908F2607FF2}"/>
              </a:ext>
            </a:extLst>
          </p:cNvPr>
          <p:cNvSpPr/>
          <p:nvPr/>
        </p:nvSpPr>
        <p:spPr>
          <a:xfrm>
            <a:off x="7034308" y="27341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4924ecf26?vcp=1&amp;pid=55cf2121b&amp;color=0,0,0&amp;vtp=1&amp;vaab=1&amp;bbb=1&amp;zzd= 3">
            <a:extLst>
              <a:ext uri="{FF2B5EF4-FFF2-40B4-BE49-F238E27FC236}">
                <a16:creationId xmlns:a16="http://schemas.microsoft.com/office/drawing/2014/main" id="{5BFE43CC-919C-BF61-1133-1D7B54CBD3E5}"/>
              </a:ext>
            </a:extLst>
          </p:cNvPr>
          <p:cNvSpPr/>
          <p:nvPr/>
        </p:nvSpPr>
        <p:spPr>
          <a:xfrm>
            <a:off x="1765078" y="33310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4924ecf26?vcp=1&amp;pid=55cf2121b&amp;color=0,0,0&amp;vtp=1&amp;vaab=1&amp;bbb=1&amp;zzd= 3">
            <a:extLst>
              <a:ext uri="{FF2B5EF4-FFF2-40B4-BE49-F238E27FC236}">
                <a16:creationId xmlns:a16="http://schemas.microsoft.com/office/drawing/2014/main" id="{633815A7-86CA-CEBD-75A8-4942BD6327E3}"/>
              </a:ext>
            </a:extLst>
          </p:cNvPr>
          <p:cNvSpPr/>
          <p:nvPr/>
        </p:nvSpPr>
        <p:spPr>
          <a:xfrm>
            <a:off x="7034308" y="33310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4924ecf26?vcp=1&amp;pid=55cf2121b&amp;color=0,0,0&amp;vtp=1&amp;vaab=1&amp;bbb=1&amp;zzd= 5">
            <a:extLst>
              <a:ext uri="{FF2B5EF4-FFF2-40B4-BE49-F238E27FC236}">
                <a16:creationId xmlns:a16="http://schemas.microsoft.com/office/drawing/2014/main" id="{D07B30B3-7AD9-4A61-5D7E-F7D7D18666D0}"/>
              </a:ext>
            </a:extLst>
          </p:cNvPr>
          <p:cNvSpPr/>
          <p:nvPr/>
        </p:nvSpPr>
        <p:spPr>
          <a:xfrm>
            <a:off x="2120678" y="39279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4924ecf26?vcp=1&amp;pid=55cf2121b&amp;color=0,0,0&amp;vtp=1&amp;vaab=1&amp;bbb=1&amp;zzd= 5">
            <a:extLst>
              <a:ext uri="{FF2B5EF4-FFF2-40B4-BE49-F238E27FC236}">
                <a16:creationId xmlns:a16="http://schemas.microsoft.com/office/drawing/2014/main" id="{B511B578-0FCA-65FF-B4C3-DA2DF1EA9EC9}"/>
              </a:ext>
            </a:extLst>
          </p:cNvPr>
          <p:cNvSpPr/>
          <p:nvPr/>
        </p:nvSpPr>
        <p:spPr>
          <a:xfrm>
            <a:off x="6678708" y="39279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4924ecf26?vcp=1&amp;pid=55cf2121b&amp;color=0,0,0&amp;vtp=1&amp;vaab=1&amp;bbb=1&amp;zzd= 7">
            <a:extLst>
              <a:ext uri="{FF2B5EF4-FFF2-40B4-BE49-F238E27FC236}">
                <a16:creationId xmlns:a16="http://schemas.microsoft.com/office/drawing/2014/main" id="{2A775DE0-510B-9C19-1975-6AB5CC5F0438}"/>
              </a:ext>
            </a:extLst>
          </p:cNvPr>
          <p:cNvSpPr/>
          <p:nvPr/>
        </p:nvSpPr>
        <p:spPr>
          <a:xfrm>
            <a:off x="1409478" y="4524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4924ecf26?vcp=1&amp;pid=55cf2121b&amp;color=0,0,0&amp;vtp=1&amp;vaab=1&amp;bbb=1&amp;zzd= 7">
            <a:extLst>
              <a:ext uri="{FF2B5EF4-FFF2-40B4-BE49-F238E27FC236}">
                <a16:creationId xmlns:a16="http://schemas.microsoft.com/office/drawing/2014/main" id="{9CE4F06B-9B02-FBF0-FFC8-EC9B2A73CC9C}"/>
              </a:ext>
            </a:extLst>
          </p:cNvPr>
          <p:cNvSpPr/>
          <p:nvPr/>
        </p:nvSpPr>
        <p:spPr>
          <a:xfrm>
            <a:off x="6678708" y="4524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4924ecf26?vcp=1&amp;pid=55cf2121b&amp;color=0,0,0&amp;vtp=1&amp;vaab=1&amp;bbb=1&amp;zzd= 9">
            <a:extLst>
              <a:ext uri="{FF2B5EF4-FFF2-40B4-BE49-F238E27FC236}">
                <a16:creationId xmlns:a16="http://schemas.microsoft.com/office/drawing/2014/main" id="{802F0316-59D8-A5FD-4CFD-0C544A78FD00}"/>
              </a:ext>
            </a:extLst>
          </p:cNvPr>
          <p:cNvSpPr/>
          <p:nvPr/>
        </p:nvSpPr>
        <p:spPr>
          <a:xfrm>
            <a:off x="1765078" y="51217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4924ecf26?vcp=1&amp;pid=55cf2121b&amp;color=0,0,0&amp;vtp=1&amp;vaab=1&amp;bbb=1&amp;zzd= 9">
            <a:extLst>
              <a:ext uri="{FF2B5EF4-FFF2-40B4-BE49-F238E27FC236}">
                <a16:creationId xmlns:a16="http://schemas.microsoft.com/office/drawing/2014/main" id="{DF1E6969-CFF5-811B-EA06-6F1150D70DD7}"/>
              </a:ext>
            </a:extLst>
          </p:cNvPr>
          <p:cNvSpPr/>
          <p:nvPr/>
        </p:nvSpPr>
        <p:spPr>
          <a:xfrm>
            <a:off x="6678708" y="51217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4924ecf26?vcp=1&amp;pid=55cf2121b&amp;color=0,0,0&amp;vtp=1&amp;vaab=1&amp;bbb=1&amp;zzd= 11">
            <a:extLst>
              <a:ext uri="{FF2B5EF4-FFF2-40B4-BE49-F238E27FC236}">
                <a16:creationId xmlns:a16="http://schemas.microsoft.com/office/drawing/2014/main" id="{AEAD45CC-1C16-4F05-7D5B-C1B997671C3E}"/>
              </a:ext>
            </a:extLst>
          </p:cNvPr>
          <p:cNvSpPr/>
          <p:nvPr/>
        </p:nvSpPr>
        <p:spPr>
          <a:xfrm>
            <a:off x="1409478" y="57186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4924ecf26?vcp=1&amp;pid=55cf2121b&amp;color=0,0,0&amp;vtp=1&amp;vaab=1&amp;bbb=1&amp;zzd= 11">
            <a:extLst>
              <a:ext uri="{FF2B5EF4-FFF2-40B4-BE49-F238E27FC236}">
                <a16:creationId xmlns:a16="http://schemas.microsoft.com/office/drawing/2014/main" id="{97DC30A7-FF85-7598-33D0-7D83AA6AFB8C}"/>
              </a:ext>
            </a:extLst>
          </p:cNvPr>
          <p:cNvSpPr/>
          <p:nvPr/>
        </p:nvSpPr>
        <p:spPr>
          <a:xfrm>
            <a:off x="6678708" y="57186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4924ecf26?vcp=1&amp;pid=55cf2121b&amp;color=0,0,0&amp;vtp=1&amp;vaab=1&amp;bbb=1&amp;zzd= 13">
            <a:extLst>
              <a:ext uri="{FF2B5EF4-FFF2-40B4-BE49-F238E27FC236}">
                <a16:creationId xmlns:a16="http://schemas.microsoft.com/office/drawing/2014/main" id="{087A876E-D318-FC7E-57BE-A917CB541733}"/>
              </a:ext>
            </a:extLst>
          </p:cNvPr>
          <p:cNvSpPr/>
          <p:nvPr/>
        </p:nvSpPr>
        <p:spPr>
          <a:xfrm>
            <a:off x="2476278" y="625320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4&amp;si=1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e895c610?sp=1&amp;vcp=1&amp;pid=9ed3278eb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_BD#f695f04c8?vcp=1&amp;pid=3e895c610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滕野先生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藤）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菲红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（绯）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落弟（第）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碌）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任牢任怨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为富不人（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仁）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僵绳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缰）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藏污纳够（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垢）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诚皇诚恐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惶）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躁热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（燥）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窒）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莹光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（荧）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吹虚（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嘘）</a:t>
            </a:r>
            <a:endParaRPr lang="en-US" altLang="zh-CN" sz="2800" dirty="0"/>
          </a:p>
        </p:txBody>
      </p:sp>
      <p:sp>
        <p:nvSpPr>
          <p:cNvPr id="4" name="P_7_BD#f695f04c8?vcp=1&amp;pid=3e895c610&amp;color=0,0,0&amp;vtp=1&amp;vaab=1&amp;bbb=1&amp;zzd= 1">
            <a:extLst>
              <a:ext uri="{FF2B5EF4-FFF2-40B4-BE49-F238E27FC236}">
                <a16:creationId xmlns:a16="http://schemas.microsoft.com/office/drawing/2014/main" id="{71891F55-6B38-436F-5BF8-5B42B8BEA236}"/>
              </a:ext>
            </a:extLst>
          </p:cNvPr>
          <p:cNvSpPr/>
          <p:nvPr/>
        </p:nvSpPr>
        <p:spPr>
          <a:xfrm>
            <a:off x="14094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f695f04c8?vcp=1&amp;pid=3e895c610&amp;color=0,0,0&amp;vtp=1&amp;vaab=1&amp;bbb=1&amp;zzd= 1">
            <a:extLst>
              <a:ext uri="{FF2B5EF4-FFF2-40B4-BE49-F238E27FC236}">
                <a16:creationId xmlns:a16="http://schemas.microsoft.com/office/drawing/2014/main" id="{253D708C-CA9F-67F4-B856-99F33888B61C}"/>
              </a:ext>
            </a:extLst>
          </p:cNvPr>
          <p:cNvSpPr/>
          <p:nvPr/>
        </p:nvSpPr>
        <p:spPr>
          <a:xfrm>
            <a:off x="66787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f695f04c8?vcp=1&amp;pid=3e895c610&amp;color=0,0,0&amp;vtp=1&amp;vaab=1&amp;bbb=1&amp;zzd= 3">
            <a:extLst>
              <a:ext uri="{FF2B5EF4-FFF2-40B4-BE49-F238E27FC236}">
                <a16:creationId xmlns:a16="http://schemas.microsoft.com/office/drawing/2014/main" id="{BD936EFF-41FF-2516-2AB3-7D1239E3A55F}"/>
              </a:ext>
            </a:extLst>
          </p:cNvPr>
          <p:cNvSpPr/>
          <p:nvPr/>
        </p:nvSpPr>
        <p:spPr>
          <a:xfrm>
            <a:off x="17650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f695f04c8?vcp=1&amp;pid=3e895c610&amp;color=0,0,0&amp;vtp=1&amp;vaab=1&amp;bbb=1&amp;zzd= 3">
            <a:extLst>
              <a:ext uri="{FF2B5EF4-FFF2-40B4-BE49-F238E27FC236}">
                <a16:creationId xmlns:a16="http://schemas.microsoft.com/office/drawing/2014/main" id="{D6EFD633-E46E-96F2-455F-C3881CADAE15}"/>
              </a:ext>
            </a:extLst>
          </p:cNvPr>
          <p:cNvSpPr/>
          <p:nvPr/>
        </p:nvSpPr>
        <p:spPr>
          <a:xfrm>
            <a:off x="70343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f695f04c8?vcp=1&amp;pid=3e895c610&amp;color=0,0,0&amp;vtp=1&amp;vaab=1&amp;bbb=1&amp;zzd= 5">
            <a:extLst>
              <a:ext uri="{FF2B5EF4-FFF2-40B4-BE49-F238E27FC236}">
                <a16:creationId xmlns:a16="http://schemas.microsoft.com/office/drawing/2014/main" id="{EE757CC7-D1C8-62EF-DF75-F754F27EDD13}"/>
              </a:ext>
            </a:extLst>
          </p:cNvPr>
          <p:cNvSpPr/>
          <p:nvPr/>
        </p:nvSpPr>
        <p:spPr>
          <a:xfrm>
            <a:off x="17650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f695f04c8?vcp=1&amp;pid=3e895c610&amp;color=0,0,0&amp;vtp=1&amp;vaab=1&amp;bbb=1&amp;zzd= 5">
            <a:extLst>
              <a:ext uri="{FF2B5EF4-FFF2-40B4-BE49-F238E27FC236}">
                <a16:creationId xmlns:a16="http://schemas.microsoft.com/office/drawing/2014/main" id="{977CE463-5B6F-756F-43F6-C3B429422068}"/>
              </a:ext>
            </a:extLst>
          </p:cNvPr>
          <p:cNvSpPr/>
          <p:nvPr/>
        </p:nvSpPr>
        <p:spPr>
          <a:xfrm>
            <a:off x="77455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f695f04c8?vcp=1&amp;pid=3e895c610&amp;color=0,0,0&amp;vtp=1&amp;vaab=1&amp;bbb=1&amp;zzd= 7">
            <a:extLst>
              <a:ext uri="{FF2B5EF4-FFF2-40B4-BE49-F238E27FC236}">
                <a16:creationId xmlns:a16="http://schemas.microsoft.com/office/drawing/2014/main" id="{F63D54C3-4070-2835-4C34-04C6D5C94329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f695f04c8?vcp=1&amp;pid=3e895c610&amp;color=0,0,0&amp;vtp=1&amp;vaab=1&amp;bbb=1&amp;zzd= 7">
            <a:extLst>
              <a:ext uri="{FF2B5EF4-FFF2-40B4-BE49-F238E27FC236}">
                <a16:creationId xmlns:a16="http://schemas.microsoft.com/office/drawing/2014/main" id="{56B54F8A-F629-B7FA-EE0A-640E5108C627}"/>
              </a:ext>
            </a:extLst>
          </p:cNvPr>
          <p:cNvSpPr/>
          <p:nvPr/>
        </p:nvSpPr>
        <p:spPr>
          <a:xfrm>
            <a:off x="77455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f695f04c8?vcp=1&amp;pid=3e895c610&amp;color=0,0,0&amp;vtp=1&amp;vaab=1&amp;bbb=1&amp;zzd= 9">
            <a:extLst>
              <a:ext uri="{FF2B5EF4-FFF2-40B4-BE49-F238E27FC236}">
                <a16:creationId xmlns:a16="http://schemas.microsoft.com/office/drawing/2014/main" id="{A6B46275-485D-3B81-9749-26879BFB018E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f695f04c8?vcp=1&amp;pid=3e895c610&amp;color=0,0,0&amp;vtp=1&amp;vaab=1&amp;bbb=1&amp;zzd= 9">
            <a:extLst>
              <a:ext uri="{FF2B5EF4-FFF2-40B4-BE49-F238E27FC236}">
                <a16:creationId xmlns:a16="http://schemas.microsoft.com/office/drawing/2014/main" id="{A76439AA-5AA3-CF6A-9ED6-E5820C639545}"/>
              </a:ext>
            </a:extLst>
          </p:cNvPr>
          <p:cNvSpPr/>
          <p:nvPr/>
        </p:nvSpPr>
        <p:spPr>
          <a:xfrm>
            <a:off x="66787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f695f04c8?vcp=1&amp;pid=3e895c610&amp;color=0,0,0&amp;vtp=1&amp;vaab=1&amp;bbb=1&amp;zzd= 11">
            <a:extLst>
              <a:ext uri="{FF2B5EF4-FFF2-40B4-BE49-F238E27FC236}">
                <a16:creationId xmlns:a16="http://schemas.microsoft.com/office/drawing/2014/main" id="{4D135257-ED9C-3CCA-FDEC-E30EC50600D7}"/>
              </a:ext>
            </a:extLst>
          </p:cNvPr>
          <p:cNvSpPr/>
          <p:nvPr/>
        </p:nvSpPr>
        <p:spPr>
          <a:xfrm>
            <a:off x="14094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f695f04c8?vcp=1&amp;pid=3e895c610&amp;color=0,0,0&amp;vtp=1&amp;vaab=1&amp;bbb=1&amp;zzd= 11">
            <a:extLst>
              <a:ext uri="{FF2B5EF4-FFF2-40B4-BE49-F238E27FC236}">
                <a16:creationId xmlns:a16="http://schemas.microsoft.com/office/drawing/2014/main" id="{66577A9D-A973-A7E9-EED5-CE105E70E39C}"/>
              </a:ext>
            </a:extLst>
          </p:cNvPr>
          <p:cNvSpPr/>
          <p:nvPr/>
        </p:nvSpPr>
        <p:spPr>
          <a:xfrm>
            <a:off x="66787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f695f04c8?vcp=1&amp;pid=3e895c610&amp;color=0,0,0&amp;vtp=1&amp;vaab=1&amp;bbb=1&amp;zzd= 13">
            <a:extLst>
              <a:ext uri="{FF2B5EF4-FFF2-40B4-BE49-F238E27FC236}">
                <a16:creationId xmlns:a16="http://schemas.microsoft.com/office/drawing/2014/main" id="{DD67102C-4A08-D623-DD41-3F5AE7B9C1DD}"/>
              </a:ext>
            </a:extLst>
          </p:cNvPr>
          <p:cNvSpPr/>
          <p:nvPr/>
        </p:nvSpPr>
        <p:spPr>
          <a:xfrm>
            <a:off x="1765078" y="56377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5&amp;si=1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9d556dd?sp=1&amp;vcp=1&amp;pid=9ed3278eb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7_BD#9680c44cc?vcp=1&amp;pid=1f9d556dd&amp;color=0,0,0&amp;vtp=1&amp;vaab=1&amp;bbb=1"/>
          <p:cNvSpPr/>
          <p:nvPr/>
        </p:nvSpPr>
        <p:spPr>
          <a:xfrm>
            <a:off x="539496" y="11883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36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隐天敝日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蔽）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廷院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（庭）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36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漂荡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（飘）</a:t>
            </a:r>
            <a:endParaRPr lang="en-US" altLang="zh-CN" sz="2800" dirty="0"/>
          </a:p>
        </p:txBody>
      </p:sp>
      <p:sp>
        <p:nvSpPr>
          <p:cNvPr id="4" name="P_7_BD#9680c44cc?vcp=1&amp;pid=1f9d556dd&amp;color=0,0,0&amp;vtp=1&amp;vaab=1&amp;bbb=1&amp;zzd= 1">
            <a:extLst>
              <a:ext uri="{FF2B5EF4-FFF2-40B4-BE49-F238E27FC236}">
                <a16:creationId xmlns:a16="http://schemas.microsoft.com/office/drawing/2014/main" id="{14D89C67-7214-AF56-44C2-EC3C27ECA75D}"/>
              </a:ext>
            </a:extLst>
          </p:cNvPr>
          <p:cNvSpPr/>
          <p:nvPr/>
        </p:nvSpPr>
        <p:spPr>
          <a:xfrm>
            <a:off x="21206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9680c44cc?vcp=1&amp;pid=1f9d556dd&amp;color=0,0,0&amp;vtp=1&amp;vaab=1&amp;bbb=1&amp;zzd= 1">
            <a:extLst>
              <a:ext uri="{FF2B5EF4-FFF2-40B4-BE49-F238E27FC236}">
                <a16:creationId xmlns:a16="http://schemas.microsoft.com/office/drawing/2014/main" id="{21F6209E-04BC-058E-7498-61C760295B6D}"/>
              </a:ext>
            </a:extLst>
          </p:cNvPr>
          <p:cNvSpPr/>
          <p:nvPr/>
        </p:nvSpPr>
        <p:spPr>
          <a:xfrm>
            <a:off x="70343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9680c44cc?vcp=1&amp;pid=1f9d556dd&amp;color=0,0,0&amp;vtp=1&amp;vaab=1&amp;bbb=1&amp;zzd= 3">
            <a:extLst>
              <a:ext uri="{FF2B5EF4-FFF2-40B4-BE49-F238E27FC236}">
                <a16:creationId xmlns:a16="http://schemas.microsoft.com/office/drawing/2014/main" id="{5B6D2560-C6B8-997C-E546-B5D309819CAC}"/>
              </a:ext>
            </a:extLst>
          </p:cNvPr>
          <p:cNvSpPr/>
          <p:nvPr/>
        </p:nvSpPr>
        <p:spPr>
          <a:xfrm>
            <a:off x="1409478" y="23992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6&amp;si=1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9aa2a9a?sp=1&amp;vcp=1&amp;pid=9ed3278eb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_BD#c8bc7329b?vcp=1&amp;pid=549aa2a9a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慢延（蔓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长衫马挂（褂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敖岸（傲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坦荡如底（砥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不折不饶（挠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初生牛读（犊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繁植（殖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雕谢（凋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离笆（篱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典至（质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不能自己（已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警省（醒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桠（丫）枝</a:t>
            </a:r>
            <a:endParaRPr lang="en-US" altLang="zh-CN" sz="2800" dirty="0"/>
          </a:p>
        </p:txBody>
      </p:sp>
      <p:sp>
        <p:nvSpPr>
          <p:cNvPr id="4" name="P_7_BD#c8bc7329b?vcp=1&amp;pid=549aa2a9a&amp;color=0,0,0&amp;vtp=1&amp;vaab=1&amp;bbb=1&amp;zzd= 1">
            <a:extLst>
              <a:ext uri="{FF2B5EF4-FFF2-40B4-BE49-F238E27FC236}">
                <a16:creationId xmlns:a16="http://schemas.microsoft.com/office/drawing/2014/main" id="{79F9B5C3-42F3-5C8F-D090-F652D4DBD46A}"/>
              </a:ext>
            </a:extLst>
          </p:cNvPr>
          <p:cNvSpPr/>
          <p:nvPr/>
        </p:nvSpPr>
        <p:spPr>
          <a:xfrm>
            <a:off x="14094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c8bc7329b?vcp=1&amp;pid=549aa2a9a&amp;color=0,0,0&amp;vtp=1&amp;vaab=1&amp;bbb=1&amp;zzd= 1">
            <a:extLst>
              <a:ext uri="{FF2B5EF4-FFF2-40B4-BE49-F238E27FC236}">
                <a16:creationId xmlns:a16="http://schemas.microsoft.com/office/drawing/2014/main" id="{A72B0541-8F82-7C41-6A7C-3F935DC14DB7}"/>
              </a:ext>
            </a:extLst>
          </p:cNvPr>
          <p:cNvSpPr/>
          <p:nvPr/>
        </p:nvSpPr>
        <p:spPr>
          <a:xfrm>
            <a:off x="77455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c8bc7329b?vcp=1&amp;pid=549aa2a9a&amp;color=0,0,0&amp;vtp=1&amp;vaab=1&amp;bbb=1&amp;zzd= 3">
            <a:extLst>
              <a:ext uri="{FF2B5EF4-FFF2-40B4-BE49-F238E27FC236}">
                <a16:creationId xmlns:a16="http://schemas.microsoft.com/office/drawing/2014/main" id="{C36570B8-3F41-3CC8-7FC9-FB8754420FCC}"/>
              </a:ext>
            </a:extLst>
          </p:cNvPr>
          <p:cNvSpPr/>
          <p:nvPr/>
        </p:nvSpPr>
        <p:spPr>
          <a:xfrm>
            <a:off x="14094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c8bc7329b?vcp=1&amp;pid=549aa2a9a&amp;color=0,0,0&amp;vtp=1&amp;vaab=1&amp;bbb=1&amp;zzd= 3">
            <a:extLst>
              <a:ext uri="{FF2B5EF4-FFF2-40B4-BE49-F238E27FC236}">
                <a16:creationId xmlns:a16="http://schemas.microsoft.com/office/drawing/2014/main" id="{20A09F2C-6564-4232-769B-62A5EAABDFAC}"/>
              </a:ext>
            </a:extLst>
          </p:cNvPr>
          <p:cNvSpPr/>
          <p:nvPr/>
        </p:nvSpPr>
        <p:spPr>
          <a:xfrm>
            <a:off x="77455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c8bc7329b?vcp=1&amp;pid=549aa2a9a&amp;color=0,0,0&amp;vtp=1&amp;vaab=1&amp;bbb=1&amp;zzd= 5">
            <a:extLst>
              <a:ext uri="{FF2B5EF4-FFF2-40B4-BE49-F238E27FC236}">
                <a16:creationId xmlns:a16="http://schemas.microsoft.com/office/drawing/2014/main" id="{5A496A43-C197-594F-9243-5C9B0C5F364D}"/>
              </a:ext>
            </a:extLst>
          </p:cNvPr>
          <p:cNvSpPr/>
          <p:nvPr/>
        </p:nvSpPr>
        <p:spPr>
          <a:xfrm>
            <a:off x="24762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c8bc7329b?vcp=1&amp;pid=549aa2a9a&amp;color=0,0,0&amp;vtp=1&amp;vaab=1&amp;bbb=1&amp;zzd= 5">
            <a:extLst>
              <a:ext uri="{FF2B5EF4-FFF2-40B4-BE49-F238E27FC236}">
                <a16:creationId xmlns:a16="http://schemas.microsoft.com/office/drawing/2014/main" id="{6005618C-8420-EAC2-F092-D457C3A654D9}"/>
              </a:ext>
            </a:extLst>
          </p:cNvPr>
          <p:cNvSpPr/>
          <p:nvPr/>
        </p:nvSpPr>
        <p:spPr>
          <a:xfrm>
            <a:off x="77455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c8bc7329b?vcp=1&amp;pid=549aa2a9a&amp;color=0,0,0&amp;vtp=1&amp;vaab=1&amp;bbb=1&amp;zzd= 7">
            <a:extLst>
              <a:ext uri="{FF2B5EF4-FFF2-40B4-BE49-F238E27FC236}">
                <a16:creationId xmlns:a16="http://schemas.microsoft.com/office/drawing/2014/main" id="{297BC88E-E198-9147-26BC-98302FCD69AB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c8bc7329b?vcp=1&amp;pid=549aa2a9a&amp;color=0,0,0&amp;vtp=1&amp;vaab=1&amp;bbb=1&amp;zzd= 7">
            <a:extLst>
              <a:ext uri="{FF2B5EF4-FFF2-40B4-BE49-F238E27FC236}">
                <a16:creationId xmlns:a16="http://schemas.microsoft.com/office/drawing/2014/main" id="{0F5C5131-3AC7-6E3C-E07F-98EAD4275197}"/>
              </a:ext>
            </a:extLst>
          </p:cNvPr>
          <p:cNvSpPr/>
          <p:nvPr/>
        </p:nvSpPr>
        <p:spPr>
          <a:xfrm>
            <a:off x="66787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c8bc7329b?vcp=1&amp;pid=549aa2a9a&amp;color=0,0,0&amp;vtp=1&amp;vaab=1&amp;bbb=1&amp;zzd= 9">
            <a:extLst>
              <a:ext uri="{FF2B5EF4-FFF2-40B4-BE49-F238E27FC236}">
                <a16:creationId xmlns:a16="http://schemas.microsoft.com/office/drawing/2014/main" id="{EE44F1C0-C5B5-D995-ED8B-5224EF118CED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c8bc7329b?vcp=1&amp;pid=549aa2a9a&amp;color=0,0,0&amp;vtp=1&amp;vaab=1&amp;bbb=1&amp;zzd= 9">
            <a:extLst>
              <a:ext uri="{FF2B5EF4-FFF2-40B4-BE49-F238E27FC236}">
                <a16:creationId xmlns:a16="http://schemas.microsoft.com/office/drawing/2014/main" id="{422A62EE-019A-D345-B018-0D5CC5065316}"/>
              </a:ext>
            </a:extLst>
          </p:cNvPr>
          <p:cNvSpPr/>
          <p:nvPr/>
        </p:nvSpPr>
        <p:spPr>
          <a:xfrm>
            <a:off x="70343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c8bc7329b?vcp=1&amp;pid=549aa2a9a&amp;color=0,0,0&amp;vtp=1&amp;vaab=1&amp;bbb=1&amp;zzd= 11">
            <a:extLst>
              <a:ext uri="{FF2B5EF4-FFF2-40B4-BE49-F238E27FC236}">
                <a16:creationId xmlns:a16="http://schemas.microsoft.com/office/drawing/2014/main" id="{ED43277C-7D31-F76C-28B5-271283A61B54}"/>
              </a:ext>
            </a:extLst>
          </p:cNvPr>
          <p:cNvSpPr/>
          <p:nvPr/>
        </p:nvSpPr>
        <p:spPr>
          <a:xfrm>
            <a:off x="24762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c8bc7329b?vcp=1&amp;pid=549aa2a9a&amp;color=0,0,0&amp;vtp=1&amp;vaab=1&amp;bbb=1&amp;zzd= 11">
            <a:extLst>
              <a:ext uri="{FF2B5EF4-FFF2-40B4-BE49-F238E27FC236}">
                <a16:creationId xmlns:a16="http://schemas.microsoft.com/office/drawing/2014/main" id="{D52E45AF-FED5-71BA-6552-D640EE470CF6}"/>
              </a:ext>
            </a:extLst>
          </p:cNvPr>
          <p:cNvSpPr/>
          <p:nvPr/>
        </p:nvSpPr>
        <p:spPr>
          <a:xfrm>
            <a:off x="70343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c8bc7329b?vcp=1&amp;pid=549aa2a9a&amp;color=0,0,0&amp;vtp=1&amp;vaab=1&amp;bbb=1&amp;zzd= 13">
            <a:extLst>
              <a:ext uri="{FF2B5EF4-FFF2-40B4-BE49-F238E27FC236}">
                <a16:creationId xmlns:a16="http://schemas.microsoft.com/office/drawing/2014/main" id="{F88AB7CA-8852-C905-6D09-E0CF7A9742AD}"/>
              </a:ext>
            </a:extLst>
          </p:cNvPr>
          <p:cNvSpPr/>
          <p:nvPr/>
        </p:nvSpPr>
        <p:spPr>
          <a:xfrm>
            <a:off x="1409478" y="56377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7&amp;si=1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5d092d33?sp=1&amp;vcp=1&amp;pid=9ed3278eb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_BD#6446142cc?vcp=1&amp;pid=e5d092d33&amp;color=0,0,0&amp;vtp=1&amp;vaab=1&amp;bb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无动于中（衷）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巧妙绝仑（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伦）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桥蹲（墩）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记栽（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墙薇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蔷）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因地治宜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（制）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自出心载（裁）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重峦叠障（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嶂）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蕾（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回郎（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廊）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青纱账（帐）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俯仰生资（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姿）</a:t>
            </a:r>
            <a:endParaRPr lang="en-US" altLang="zh-CN" sz="2800" dirty="0"/>
          </a:p>
        </p:txBody>
      </p:sp>
      <p:sp>
        <p:nvSpPr>
          <p:cNvPr id="4" name="P_7_BD#6446142cc?vcp=1&amp;pid=e5d092d33&amp;color=0,0,0&amp;vtp=1&amp;vaab=1&amp;bbb=1&amp;zzd= 1">
            <a:extLst>
              <a:ext uri="{FF2B5EF4-FFF2-40B4-BE49-F238E27FC236}">
                <a16:creationId xmlns:a16="http://schemas.microsoft.com/office/drawing/2014/main" id="{09D079BB-1292-32F2-96B4-B9C30B8D4073}"/>
              </a:ext>
            </a:extLst>
          </p:cNvPr>
          <p:cNvSpPr/>
          <p:nvPr/>
        </p:nvSpPr>
        <p:spPr>
          <a:xfrm>
            <a:off x="24762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6446142cc?vcp=1&amp;pid=e5d092d33&amp;color=0,0,0&amp;vtp=1&amp;vaab=1&amp;bbb=1&amp;zzd= 1">
            <a:extLst>
              <a:ext uri="{FF2B5EF4-FFF2-40B4-BE49-F238E27FC236}">
                <a16:creationId xmlns:a16="http://schemas.microsoft.com/office/drawing/2014/main" id="{AFC3353B-693B-DE97-8321-C5B72B086174}"/>
              </a:ext>
            </a:extLst>
          </p:cNvPr>
          <p:cNvSpPr/>
          <p:nvPr/>
        </p:nvSpPr>
        <p:spPr>
          <a:xfrm>
            <a:off x="77455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6446142cc?vcp=1&amp;pid=e5d092d33&amp;color=0,0,0&amp;vtp=1&amp;vaab=1&amp;bbb=1&amp;zzd= 3">
            <a:extLst>
              <a:ext uri="{FF2B5EF4-FFF2-40B4-BE49-F238E27FC236}">
                <a16:creationId xmlns:a16="http://schemas.microsoft.com/office/drawing/2014/main" id="{B04F29F9-C5E0-5967-91E9-F3124328E9BE}"/>
              </a:ext>
            </a:extLst>
          </p:cNvPr>
          <p:cNvSpPr/>
          <p:nvPr/>
        </p:nvSpPr>
        <p:spPr>
          <a:xfrm>
            <a:off x="17650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6446142cc?vcp=1&amp;pid=e5d092d33&amp;color=0,0,0&amp;vtp=1&amp;vaab=1&amp;bbb=1&amp;zzd= 3">
            <a:extLst>
              <a:ext uri="{FF2B5EF4-FFF2-40B4-BE49-F238E27FC236}">
                <a16:creationId xmlns:a16="http://schemas.microsoft.com/office/drawing/2014/main" id="{AB058521-7930-EADA-E6DF-92AF67875E98}"/>
              </a:ext>
            </a:extLst>
          </p:cNvPr>
          <p:cNvSpPr/>
          <p:nvPr/>
        </p:nvSpPr>
        <p:spPr>
          <a:xfrm>
            <a:off x="70343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6446142cc?vcp=1&amp;pid=e5d092d33&amp;color=0,0,0&amp;vtp=1&amp;vaab=1&amp;bbb=1&amp;zzd= 5">
            <a:extLst>
              <a:ext uri="{FF2B5EF4-FFF2-40B4-BE49-F238E27FC236}">
                <a16:creationId xmlns:a16="http://schemas.microsoft.com/office/drawing/2014/main" id="{D8B3358C-E85C-7936-0932-CF497DD40D61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6446142cc?vcp=1&amp;pid=e5d092d33&amp;color=0,0,0&amp;vtp=1&amp;vaab=1&amp;bbb=1&amp;zzd= 5">
            <a:extLst>
              <a:ext uri="{FF2B5EF4-FFF2-40B4-BE49-F238E27FC236}">
                <a16:creationId xmlns:a16="http://schemas.microsoft.com/office/drawing/2014/main" id="{72F4DF8A-6E0F-4115-991B-F5A20B556BF1}"/>
              </a:ext>
            </a:extLst>
          </p:cNvPr>
          <p:cNvSpPr/>
          <p:nvPr/>
        </p:nvSpPr>
        <p:spPr>
          <a:xfrm>
            <a:off x="73899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6446142cc?vcp=1&amp;pid=e5d092d33&amp;color=0,0,0&amp;vtp=1&amp;vaab=1&amp;bbb=1&amp;zzd= 7">
            <a:extLst>
              <a:ext uri="{FF2B5EF4-FFF2-40B4-BE49-F238E27FC236}">
                <a16:creationId xmlns:a16="http://schemas.microsoft.com/office/drawing/2014/main" id="{8F0A9BCF-14B2-03C4-FC2E-F4B8A4F5C0E7}"/>
              </a:ext>
            </a:extLst>
          </p:cNvPr>
          <p:cNvSpPr/>
          <p:nvPr/>
        </p:nvSpPr>
        <p:spPr>
          <a:xfrm>
            <a:off x="24762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6446142cc?vcp=1&amp;pid=e5d092d33&amp;color=0,0,0&amp;vtp=1&amp;vaab=1&amp;bbb=1&amp;zzd= 7">
            <a:extLst>
              <a:ext uri="{FF2B5EF4-FFF2-40B4-BE49-F238E27FC236}">
                <a16:creationId xmlns:a16="http://schemas.microsoft.com/office/drawing/2014/main" id="{BB9D3E8F-D4A1-471D-82A6-0F02544B1B4C}"/>
              </a:ext>
            </a:extLst>
          </p:cNvPr>
          <p:cNvSpPr/>
          <p:nvPr/>
        </p:nvSpPr>
        <p:spPr>
          <a:xfrm>
            <a:off x="77455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6446142cc?vcp=1&amp;pid=e5d092d33&amp;color=0,0,0&amp;vtp=1&amp;vaab=1&amp;bbb=1&amp;zzd= 9">
            <a:extLst>
              <a:ext uri="{FF2B5EF4-FFF2-40B4-BE49-F238E27FC236}">
                <a16:creationId xmlns:a16="http://schemas.microsoft.com/office/drawing/2014/main" id="{736D318A-49B5-6A0D-6ABE-3A6314987F80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6446142cc?vcp=1&amp;pid=e5d092d33&amp;color=0,0,0&amp;vtp=1&amp;vaab=1&amp;bbb=1&amp;zzd= 9">
            <a:extLst>
              <a:ext uri="{FF2B5EF4-FFF2-40B4-BE49-F238E27FC236}">
                <a16:creationId xmlns:a16="http://schemas.microsoft.com/office/drawing/2014/main" id="{5A1A06FC-832C-D414-3337-876F3E3A1C2F}"/>
              </a:ext>
            </a:extLst>
          </p:cNvPr>
          <p:cNvSpPr/>
          <p:nvPr/>
        </p:nvSpPr>
        <p:spPr>
          <a:xfrm>
            <a:off x="70343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6446142cc?vcp=1&amp;pid=e5d092d33&amp;color=0,0,0&amp;vtp=1&amp;vaab=1&amp;bbb=1&amp;zzd= 11">
            <a:extLst>
              <a:ext uri="{FF2B5EF4-FFF2-40B4-BE49-F238E27FC236}">
                <a16:creationId xmlns:a16="http://schemas.microsoft.com/office/drawing/2014/main" id="{C44D39F8-A6D9-899C-964B-96B3F0675F2F}"/>
              </a:ext>
            </a:extLst>
          </p:cNvPr>
          <p:cNvSpPr/>
          <p:nvPr/>
        </p:nvSpPr>
        <p:spPr>
          <a:xfrm>
            <a:off x="2120678" y="4999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6446142cc?vcp=1&amp;pid=e5d092d33&amp;color=0,0,0&amp;vtp=1&amp;vaab=1&amp;bbb=1&amp;zzd= 11">
            <a:extLst>
              <a:ext uri="{FF2B5EF4-FFF2-40B4-BE49-F238E27FC236}">
                <a16:creationId xmlns:a16="http://schemas.microsoft.com/office/drawing/2014/main" id="{E8B7AED5-9A6F-C256-B9D9-3A29C05FCA6F}"/>
              </a:ext>
            </a:extLst>
          </p:cNvPr>
          <p:cNvSpPr/>
          <p:nvPr/>
        </p:nvSpPr>
        <p:spPr>
          <a:xfrm>
            <a:off x="7745508" y="4999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8&amp;si=1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460f414b?sp=1&amp;vcp=1&amp;pid=ab7400cc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八年级下册</a:t>
            </a:r>
            <a:endParaRPr lang="en-US" altLang="zh-CN" sz="3200" dirty="0"/>
          </a:p>
        </p:txBody>
      </p:sp>
      <p:sp>
        <p:nvSpPr>
          <p:cNvPr id="3" name="C_5_BD#16ce6fb7f?vcp=1&amp;pid=2460f414b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（一）字音</a:t>
            </a:r>
            <a:endParaRPr lang="en-US" altLang="zh-CN" sz="3000" dirty="0"/>
          </a:p>
        </p:txBody>
      </p:sp>
      <p:sp>
        <p:nvSpPr>
          <p:cNvPr id="4" name="C_6_BD#b39d572e5?sp=1&amp;vcp=1&amp;pid=16ce6fb7f&amp;color=0,0,0&amp;vtp=1&amp;vaab=1&amp;bbb=1"/>
          <p:cNvSpPr/>
          <p:nvPr/>
        </p:nvSpPr>
        <p:spPr>
          <a:xfrm>
            <a:off x="539496" y="194678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#c19e32be0?vcp=1&amp;pid=b39d572e5&amp;color=0,0,0&amp;vtp=1&amp;vaab=1&amp;bbb=1"/>
          <p:cNvSpPr/>
          <p:nvPr/>
        </p:nvSpPr>
        <p:spPr>
          <a:xfrm>
            <a:off x="539496" y="2586019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《社戏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钳［子］（qi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撮［合］（cuō）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偏僻（pì）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行辈（h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照例（lì）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欺侮（qī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wǔ）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endParaRPr lang="en-US" altLang="zh-CN" sz="2800" dirty="0"/>
          </a:p>
        </p:txBody>
      </p:sp>
      <p:sp>
        <p:nvSpPr>
          <p:cNvPr id="7" name="P_7#c19e32be0?vcp=1&amp;pid=b39d572e5&amp;color=0,0,0&amp;vtp=1&amp;vaab=1&amp;bbb=1&amp;zzd= 4">
            <a:extLst>
              <a:ext uri="{FF2B5EF4-FFF2-40B4-BE49-F238E27FC236}">
                <a16:creationId xmlns:a16="http://schemas.microsoft.com/office/drawing/2014/main" id="{0CE09B31-7551-66B0-A097-0DB091A588DC}"/>
              </a:ext>
            </a:extLst>
          </p:cNvPr>
          <p:cNvSpPr/>
          <p:nvPr/>
        </p:nvSpPr>
        <p:spPr>
          <a:xfrm>
            <a:off x="1409478" y="44910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c19e32be0?vcp=1&amp;pid=b39d572e5&amp;color=0,0,0&amp;vtp=1&amp;vaab=1&amp;bbb=1&amp;zzd= 4">
            <a:extLst>
              <a:ext uri="{FF2B5EF4-FFF2-40B4-BE49-F238E27FC236}">
                <a16:creationId xmlns:a16="http://schemas.microsoft.com/office/drawing/2014/main" id="{B70603D6-7694-1335-2580-11A05D5167EE}"/>
              </a:ext>
            </a:extLst>
          </p:cNvPr>
          <p:cNvSpPr/>
          <p:nvPr/>
        </p:nvSpPr>
        <p:spPr>
          <a:xfrm>
            <a:off x="6539008" y="44910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19e32be0?vcp=1&amp;pid=b39d572e5&amp;color=0,0,0&amp;vtp=1&amp;vaab=1&amp;bbb=1&amp;zzd= 6">
            <a:extLst>
              <a:ext uri="{FF2B5EF4-FFF2-40B4-BE49-F238E27FC236}">
                <a16:creationId xmlns:a16="http://schemas.microsoft.com/office/drawing/2014/main" id="{CA15221B-4C7F-E86C-6175-C4167BBE486F}"/>
              </a:ext>
            </a:extLst>
          </p:cNvPr>
          <p:cNvSpPr/>
          <p:nvPr/>
        </p:nvSpPr>
        <p:spPr>
          <a:xfrm>
            <a:off x="1765078" y="51387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c19e32be0?vcp=1&amp;pid=b39d572e5&amp;color=0,0,0&amp;vtp=1&amp;vaab=1&amp;bbb=1&amp;zzd= 6">
            <a:extLst>
              <a:ext uri="{FF2B5EF4-FFF2-40B4-BE49-F238E27FC236}">
                <a16:creationId xmlns:a16="http://schemas.microsoft.com/office/drawing/2014/main" id="{E851CBB6-FF9A-CD4E-8EC1-77E098B23706}"/>
              </a:ext>
            </a:extLst>
          </p:cNvPr>
          <p:cNvSpPr/>
          <p:nvPr/>
        </p:nvSpPr>
        <p:spPr>
          <a:xfrm>
            <a:off x="6539008" y="51387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c19e32be0?vcp=1&amp;pid=b39d572e5&amp;color=0,0,0&amp;vtp=1&amp;vaab=1&amp;bbb=1&amp;zzd= 8">
            <a:extLst>
              <a:ext uri="{FF2B5EF4-FFF2-40B4-BE49-F238E27FC236}">
                <a16:creationId xmlns:a16="http://schemas.microsoft.com/office/drawing/2014/main" id="{347542C5-CEDC-77D7-92A3-6FC6EF953FFC}"/>
              </a:ext>
            </a:extLst>
          </p:cNvPr>
          <p:cNvSpPr/>
          <p:nvPr/>
        </p:nvSpPr>
        <p:spPr>
          <a:xfrm>
            <a:off x="1765078" y="57864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c19e32be0?vcp=1&amp;pid=b39d572e5&amp;color=0,0,0&amp;vtp=1&amp;vaab=1&amp;bbb=1&amp;zzd= 8">
            <a:extLst>
              <a:ext uri="{FF2B5EF4-FFF2-40B4-BE49-F238E27FC236}">
                <a16:creationId xmlns:a16="http://schemas.microsoft.com/office/drawing/2014/main" id="{3237AE80-8760-C196-1DC5-258E75C468B9}"/>
              </a:ext>
            </a:extLst>
          </p:cNvPr>
          <p:cNvSpPr/>
          <p:nvPr/>
        </p:nvSpPr>
        <p:spPr>
          <a:xfrm>
            <a:off x="6539008" y="57864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c19e32be0?vcp=1&amp;pid=b39d572e5&amp;color=0,0,0&amp;vtp=1&amp;vaab=1&amp;bbb=1&amp;zzd= 8">
            <a:extLst>
              <a:ext uri="{FF2B5EF4-FFF2-40B4-BE49-F238E27FC236}">
                <a16:creationId xmlns:a16="http://schemas.microsoft.com/office/drawing/2014/main" id="{3F38068D-6653-28BA-4EB9-A7FE75EBA0AB}"/>
              </a:ext>
            </a:extLst>
          </p:cNvPr>
          <p:cNvSpPr/>
          <p:nvPr/>
        </p:nvSpPr>
        <p:spPr>
          <a:xfrm>
            <a:off x="6894608" y="57864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19e32be0?sp=1&amp;vcp=1&amp;pid=b39d572e5&amp;color=0,0,0&amp;vtp=1&amp;vaab=1&amp;bbb=1">
            <a:extLst>
              <a:ext uri="{FF2B5EF4-FFF2-40B4-BE49-F238E27FC236}">
                <a16:creationId xmlns:a16="http://schemas.microsoft.com/office/drawing/2014/main" id="{60314AC1-79EA-5841-99A4-D13283A275DC}"/>
              </a:ext>
            </a:extLst>
          </p:cNvPr>
          <p:cNvSpPr/>
          <p:nvPr/>
        </p:nvSpPr>
        <p:spPr>
          <a:xfrm>
            <a:off x="539496" y="15072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宽慰（wèi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嘱咐（zhǔ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fù）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怠慢（d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礼数（lǐ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撺掇（cu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duo）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凫水（fú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潺潺（ch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踊跃（yǒnɡ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屹立（yì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家眷（ju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40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皎洁（ji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好歹（d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c19e32be0?sp=1&amp;vcp=1&amp;pid=b39d572e5&amp;color=0,0,0&amp;vtp=1&amp;vaab=1&amp;bbb=1&amp;zzd= 1">
            <a:extLst>
              <a:ext uri="{FF2B5EF4-FFF2-40B4-BE49-F238E27FC236}">
                <a16:creationId xmlns:a16="http://schemas.microsoft.com/office/drawing/2014/main" id="{A8EABC72-15F6-9C98-28DF-B7F5B3698999}"/>
              </a:ext>
            </a:extLst>
          </p:cNvPr>
          <p:cNvSpPr/>
          <p:nvPr/>
        </p:nvSpPr>
        <p:spPr>
          <a:xfrm>
            <a:off x="1765078" y="21168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c19e32be0?sp=1&amp;vcp=1&amp;pid=b39d572e5&amp;color=0,0,0&amp;vtp=1&amp;vaab=1&amp;bbb=1&amp;zzd= 1">
            <a:extLst>
              <a:ext uri="{FF2B5EF4-FFF2-40B4-BE49-F238E27FC236}">
                <a16:creationId xmlns:a16="http://schemas.microsoft.com/office/drawing/2014/main" id="{8F3F5E4C-002B-A002-C6A1-10E925EF479C}"/>
              </a:ext>
            </a:extLst>
          </p:cNvPr>
          <p:cNvSpPr/>
          <p:nvPr/>
        </p:nvSpPr>
        <p:spPr>
          <a:xfrm>
            <a:off x="6539008" y="21168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c19e32be0?sp=1&amp;vcp=1&amp;pid=b39d572e5&amp;color=0,0,0&amp;vtp=1&amp;vaab=1&amp;bbb=1&amp;zzd= 1">
            <a:extLst>
              <a:ext uri="{FF2B5EF4-FFF2-40B4-BE49-F238E27FC236}">
                <a16:creationId xmlns:a16="http://schemas.microsoft.com/office/drawing/2014/main" id="{62DEEA4D-74A2-E5D7-1B01-D250666D1BC0}"/>
              </a:ext>
            </a:extLst>
          </p:cNvPr>
          <p:cNvSpPr/>
          <p:nvPr/>
        </p:nvSpPr>
        <p:spPr>
          <a:xfrm>
            <a:off x="6894608" y="21168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c19e32be0?sp=1&amp;vcp=1&amp;pid=b39d572e5&amp;color=0,0,0&amp;vtp=1&amp;vaab=1&amp;bbb=1&amp;zzd= 3">
            <a:extLst>
              <a:ext uri="{FF2B5EF4-FFF2-40B4-BE49-F238E27FC236}">
                <a16:creationId xmlns:a16="http://schemas.microsoft.com/office/drawing/2014/main" id="{B57A3D02-D194-DDE0-1785-7C935BDFB295}"/>
              </a:ext>
            </a:extLst>
          </p:cNvPr>
          <p:cNvSpPr/>
          <p:nvPr/>
        </p:nvSpPr>
        <p:spPr>
          <a:xfrm>
            <a:off x="1409478" y="27645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c19e32be0?sp=1&amp;vcp=1&amp;pid=b39d572e5&amp;color=0,0,0&amp;vtp=1&amp;vaab=1&amp;bbb=1&amp;zzd= 3">
            <a:extLst>
              <a:ext uri="{FF2B5EF4-FFF2-40B4-BE49-F238E27FC236}">
                <a16:creationId xmlns:a16="http://schemas.microsoft.com/office/drawing/2014/main" id="{BCF15CBF-DE23-B20A-4164-80A289247559}"/>
              </a:ext>
            </a:extLst>
          </p:cNvPr>
          <p:cNvSpPr/>
          <p:nvPr/>
        </p:nvSpPr>
        <p:spPr>
          <a:xfrm>
            <a:off x="6539008" y="27645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c19e32be0?sp=1&amp;vcp=1&amp;pid=b39d572e5&amp;color=0,0,0&amp;vtp=1&amp;vaab=1&amp;bbb=1&amp;zzd= 5">
            <a:extLst>
              <a:ext uri="{FF2B5EF4-FFF2-40B4-BE49-F238E27FC236}">
                <a16:creationId xmlns:a16="http://schemas.microsoft.com/office/drawing/2014/main" id="{F5E42434-EE4B-FDAF-A5B5-CBAB25FFF89B}"/>
              </a:ext>
            </a:extLst>
          </p:cNvPr>
          <p:cNvSpPr/>
          <p:nvPr/>
        </p:nvSpPr>
        <p:spPr>
          <a:xfrm>
            <a:off x="1409478" y="3412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19e32be0?sp=1&amp;vcp=1&amp;pid=b39d572e5&amp;color=0,0,0&amp;vtp=1&amp;vaab=1&amp;bbb=1&amp;zzd= 5">
            <a:extLst>
              <a:ext uri="{FF2B5EF4-FFF2-40B4-BE49-F238E27FC236}">
                <a16:creationId xmlns:a16="http://schemas.microsoft.com/office/drawing/2014/main" id="{3D0B68CC-3F80-3447-59A8-6CBAA8837AB6}"/>
              </a:ext>
            </a:extLst>
          </p:cNvPr>
          <p:cNvSpPr/>
          <p:nvPr/>
        </p:nvSpPr>
        <p:spPr>
          <a:xfrm>
            <a:off x="1765078" y="3412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c19e32be0?sp=1&amp;vcp=1&amp;pid=b39d572e5&amp;color=0,0,0&amp;vtp=1&amp;vaab=1&amp;bbb=1&amp;zzd= 5">
            <a:extLst>
              <a:ext uri="{FF2B5EF4-FFF2-40B4-BE49-F238E27FC236}">
                <a16:creationId xmlns:a16="http://schemas.microsoft.com/office/drawing/2014/main" id="{B4543B8B-21F9-3028-BF26-7D6DE53BF0CC}"/>
              </a:ext>
            </a:extLst>
          </p:cNvPr>
          <p:cNvSpPr/>
          <p:nvPr/>
        </p:nvSpPr>
        <p:spPr>
          <a:xfrm>
            <a:off x="6539008" y="3412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c19e32be0?sp=1&amp;vcp=1&amp;pid=b39d572e5&amp;color=0,0,0&amp;vtp=1&amp;vaab=1&amp;bbb=1&amp;zzd= 7">
            <a:extLst>
              <a:ext uri="{FF2B5EF4-FFF2-40B4-BE49-F238E27FC236}">
                <a16:creationId xmlns:a16="http://schemas.microsoft.com/office/drawing/2014/main" id="{E74A5317-8F4C-6892-EA5B-0010B79ED752}"/>
              </a:ext>
            </a:extLst>
          </p:cNvPr>
          <p:cNvSpPr/>
          <p:nvPr/>
        </p:nvSpPr>
        <p:spPr>
          <a:xfrm>
            <a:off x="1409478" y="4059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c19e32be0?sp=1&amp;vcp=1&amp;pid=b39d572e5&amp;color=0,0,0&amp;vtp=1&amp;vaab=1&amp;bbb=1&amp;zzd= 7">
            <a:extLst>
              <a:ext uri="{FF2B5EF4-FFF2-40B4-BE49-F238E27FC236}">
                <a16:creationId xmlns:a16="http://schemas.microsoft.com/office/drawing/2014/main" id="{50498764-EE84-9B51-3928-7851AC137C6A}"/>
              </a:ext>
            </a:extLst>
          </p:cNvPr>
          <p:cNvSpPr/>
          <p:nvPr/>
        </p:nvSpPr>
        <p:spPr>
          <a:xfrm>
            <a:off x="1765078" y="4059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c19e32be0?sp=1&amp;vcp=1&amp;pid=b39d572e5&amp;color=0,0,0&amp;vtp=1&amp;vaab=1&amp;bbb=1&amp;zzd= 7">
            <a:extLst>
              <a:ext uri="{FF2B5EF4-FFF2-40B4-BE49-F238E27FC236}">
                <a16:creationId xmlns:a16="http://schemas.microsoft.com/office/drawing/2014/main" id="{F49F648D-0B27-D075-ED10-604E14CA2054}"/>
              </a:ext>
            </a:extLst>
          </p:cNvPr>
          <p:cNvSpPr/>
          <p:nvPr/>
        </p:nvSpPr>
        <p:spPr>
          <a:xfrm>
            <a:off x="6539008" y="4059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c19e32be0?sp=1&amp;vcp=1&amp;pid=b39d572e5&amp;color=0,0,0&amp;vtp=1&amp;vaab=1&amp;bbb=1&amp;zzd= 7">
            <a:extLst>
              <a:ext uri="{FF2B5EF4-FFF2-40B4-BE49-F238E27FC236}">
                <a16:creationId xmlns:a16="http://schemas.microsoft.com/office/drawing/2014/main" id="{180B9B3F-8FD3-7B04-D45F-3B4BF0D237D0}"/>
              </a:ext>
            </a:extLst>
          </p:cNvPr>
          <p:cNvSpPr/>
          <p:nvPr/>
        </p:nvSpPr>
        <p:spPr>
          <a:xfrm>
            <a:off x="6894608" y="4059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c19e32be0?sp=1&amp;vcp=1&amp;pid=b39d572e5&amp;color=0,0,0&amp;vtp=1&amp;vaab=1&amp;bbb=1&amp;zzd= 9">
            <a:extLst>
              <a:ext uri="{FF2B5EF4-FFF2-40B4-BE49-F238E27FC236}">
                <a16:creationId xmlns:a16="http://schemas.microsoft.com/office/drawing/2014/main" id="{1B8349F7-2448-66B6-4C2A-A2EA99F8D9FB}"/>
              </a:ext>
            </a:extLst>
          </p:cNvPr>
          <p:cNvSpPr/>
          <p:nvPr/>
        </p:nvSpPr>
        <p:spPr>
          <a:xfrm>
            <a:off x="1409478" y="4707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c19e32be0?sp=1&amp;vcp=1&amp;pid=b39d572e5&amp;color=0,0,0&amp;vtp=1&amp;vaab=1&amp;bbb=1&amp;zzd= 9">
            <a:extLst>
              <a:ext uri="{FF2B5EF4-FFF2-40B4-BE49-F238E27FC236}">
                <a16:creationId xmlns:a16="http://schemas.microsoft.com/office/drawing/2014/main" id="{70FA1EF9-19D4-A5C8-D2A6-86B774F7DDAA}"/>
              </a:ext>
            </a:extLst>
          </p:cNvPr>
          <p:cNvSpPr/>
          <p:nvPr/>
        </p:nvSpPr>
        <p:spPr>
          <a:xfrm>
            <a:off x="6894608" y="4707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c19e32be0?sp=1&amp;vcp=1&amp;pid=b39d572e5&amp;color=0,0,0&amp;vtp=1&amp;vaab=1&amp;bbb=1&amp;zzd= 11">
            <a:extLst>
              <a:ext uri="{FF2B5EF4-FFF2-40B4-BE49-F238E27FC236}">
                <a16:creationId xmlns:a16="http://schemas.microsoft.com/office/drawing/2014/main" id="{3F7D0B53-B120-C6B2-F9C5-A536CE03B139}"/>
              </a:ext>
            </a:extLst>
          </p:cNvPr>
          <p:cNvSpPr/>
          <p:nvPr/>
        </p:nvSpPr>
        <p:spPr>
          <a:xfrm>
            <a:off x="1409478" y="53088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c19e32be0?sp=1&amp;vcp=1&amp;pid=b39d572e5&amp;color=0,0,0&amp;vtp=1&amp;vaab=1&amp;bbb=1&amp;zzd= 11">
            <a:extLst>
              <a:ext uri="{FF2B5EF4-FFF2-40B4-BE49-F238E27FC236}">
                <a16:creationId xmlns:a16="http://schemas.microsoft.com/office/drawing/2014/main" id="{FB099ED5-1F24-CF90-407E-5FC13D073CEA}"/>
              </a:ext>
            </a:extLst>
          </p:cNvPr>
          <p:cNvSpPr/>
          <p:nvPr/>
        </p:nvSpPr>
        <p:spPr>
          <a:xfrm>
            <a:off x="6894608" y="53088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972859"/>
      </p:ext>
    </p:extLst>
  </p:cSld>
  <p:clrMapOvr>
    <a:masterClrMapping/>
  </p:clrMapOvr>
  <p:transition>
    <p:split dir="in"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9&amp;si=1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19e32be0?sp=1&amp;vcp=1&amp;pid=b39d572e5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归省（xǐnɡ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樯］橹（lǔ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蕴藻（yùn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叉港（ch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乌篷船（pénɡ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桕树（jiù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indent="447675" latinLnBrk="1">
              <a:lnSpc>
                <a:spcPts val="49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舟］楫（jí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FBFCA019-F8DE-F4B5-EBF4-355872955CFC}"/>
              </a:ext>
            </a:extLst>
          </p:cNvPr>
          <p:cNvSpPr/>
          <p:nvPr/>
        </p:nvSpPr>
        <p:spPr>
          <a:xfrm>
            <a:off x="17650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0233E407-42D9-1A23-E68F-533E349B8FB8}"/>
              </a:ext>
            </a:extLst>
          </p:cNvPr>
          <p:cNvSpPr/>
          <p:nvPr/>
        </p:nvSpPr>
        <p:spPr>
          <a:xfrm>
            <a:off x="760580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c19e32be0?sp=1&amp;vcp=1&amp;pid=b39d572e5&amp;color=0,0,0&amp;vtp=1&amp;vaab=1&amp;bt=1&amp;bbb=1&amp;zzd= 5">
            <a:extLst>
              <a:ext uri="{FF2B5EF4-FFF2-40B4-BE49-F238E27FC236}">
                <a16:creationId xmlns:a16="http://schemas.microsoft.com/office/drawing/2014/main" id="{21579658-3E34-F0B5-06F7-12844A068F04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c19e32be0?sp=1&amp;vcp=1&amp;pid=b39d572e5&amp;color=0,0,0&amp;vtp=1&amp;vaab=1&amp;bt=1&amp;bbb=1&amp;zzd= 5">
            <a:extLst>
              <a:ext uri="{FF2B5EF4-FFF2-40B4-BE49-F238E27FC236}">
                <a16:creationId xmlns:a16="http://schemas.microsoft.com/office/drawing/2014/main" id="{D17B6064-247C-137A-F24A-14778FBF24A8}"/>
              </a:ext>
            </a:extLst>
          </p:cNvPr>
          <p:cNvSpPr/>
          <p:nvPr/>
        </p:nvSpPr>
        <p:spPr>
          <a:xfrm>
            <a:off x="17650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c19e32be0?sp=1&amp;vcp=1&amp;pid=b39d572e5&amp;color=0,0,0&amp;vtp=1&amp;vaab=1&amp;bt=1&amp;bbb=1&amp;zzd= 5">
            <a:extLst>
              <a:ext uri="{FF2B5EF4-FFF2-40B4-BE49-F238E27FC236}">
                <a16:creationId xmlns:a16="http://schemas.microsoft.com/office/drawing/2014/main" id="{298B3DD9-E86C-2BD6-0E28-4B0C49FB4B2E}"/>
              </a:ext>
            </a:extLst>
          </p:cNvPr>
          <p:cNvSpPr/>
          <p:nvPr/>
        </p:nvSpPr>
        <p:spPr>
          <a:xfrm>
            <a:off x="653900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c19e32be0?sp=1&amp;vcp=1&amp;pid=b39d572e5&amp;color=0,0,0&amp;vtp=1&amp;vaab=1&amp;bt=1&amp;bbb=1&amp;zzd= 7">
            <a:extLst>
              <a:ext uri="{FF2B5EF4-FFF2-40B4-BE49-F238E27FC236}">
                <a16:creationId xmlns:a16="http://schemas.microsoft.com/office/drawing/2014/main" id="{18B9ABF7-AFCB-A824-3A08-E0CE5C281E02}"/>
              </a:ext>
            </a:extLst>
          </p:cNvPr>
          <p:cNvSpPr/>
          <p:nvPr/>
        </p:nvSpPr>
        <p:spPr>
          <a:xfrm>
            <a:off x="1765078" y="46821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19e32be0?sp=1&amp;vcp=1&amp;pid=b39d572e5&amp;color=0,0,0&amp;vtp=1&amp;vaab=1&amp;bt=1&amp;bbb=1&amp;zzd= 7">
            <a:extLst>
              <a:ext uri="{FF2B5EF4-FFF2-40B4-BE49-F238E27FC236}">
                <a16:creationId xmlns:a16="http://schemas.microsoft.com/office/drawing/2014/main" id="{7FF15C72-29BE-E777-C568-0EA41AF97612}"/>
              </a:ext>
            </a:extLst>
          </p:cNvPr>
          <p:cNvSpPr/>
          <p:nvPr/>
        </p:nvSpPr>
        <p:spPr>
          <a:xfrm>
            <a:off x="6539008" y="46916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c19e32be0?vcp=1&amp;pid=b39d572e5&amp;color=0,0,0&amp;vtp=1&amp;vaab=1&amp;bt=1&amp;bbb=1&amp;zzd= 1">
            <a:extLst>
              <a:ext uri="{FF2B5EF4-FFF2-40B4-BE49-F238E27FC236}">
                <a16:creationId xmlns:a16="http://schemas.microsoft.com/office/drawing/2014/main" id="{0D6F41D9-19F3-A11E-BEBB-645D2C207637}"/>
              </a:ext>
            </a:extLst>
          </p:cNvPr>
          <p:cNvSpPr/>
          <p:nvPr/>
        </p:nvSpPr>
        <p:spPr>
          <a:xfrm>
            <a:off x="2418906" y="5308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0&amp;si=1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c19e32be0?vcp=1&amp;pid=b39d572e5&amp;color=0,0,0&amp;vtp=1&amp;vaab=1&amp;bt=1&amp;bbb=1"/>
          <p:cNvSpPr/>
          <p:nvPr/>
        </p:nvSpPr>
        <p:spPr>
          <a:xfrm>
            <a:off x="539496" y="1326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542925" algn="l" latinLnBrk="1">
              <a:lnSpc>
                <a:spcPts val="5100"/>
              </a:lnSpc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课文精选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气恼（n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絮叨（xù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聚拢（lǒnɡ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熬夜（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驳回（bó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朦胧（ménɡ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lónɡ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踱来踱去（duó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豆荚（ji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纠葛（jiū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_BD#c19e32be0?vcp=1&amp;pid=b39d572e5&amp;color=0,0,0&amp;vtp=1&amp;vaab=1&amp;bt=1&amp;bbb=1&amp;zzd= 4">
            <a:extLst>
              <a:ext uri="{FF2B5EF4-FFF2-40B4-BE49-F238E27FC236}">
                <a16:creationId xmlns:a16="http://schemas.microsoft.com/office/drawing/2014/main" id="{C13593AD-C03D-ABA0-CA8D-6EBAE856134E}"/>
              </a:ext>
            </a:extLst>
          </p:cNvPr>
          <p:cNvSpPr/>
          <p:nvPr/>
        </p:nvSpPr>
        <p:spPr>
          <a:xfrm>
            <a:off x="1765078" y="2641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c19e32be0?vcp=1&amp;pid=b39d572e5&amp;color=0,0,0&amp;vtp=1&amp;vaab=1&amp;bt=1&amp;bbb=1&amp;zzd= 4">
            <a:extLst>
              <a:ext uri="{FF2B5EF4-FFF2-40B4-BE49-F238E27FC236}">
                <a16:creationId xmlns:a16="http://schemas.microsoft.com/office/drawing/2014/main" id="{E0B680D6-5BE6-0322-1CE5-B631C33DB872}"/>
              </a:ext>
            </a:extLst>
          </p:cNvPr>
          <p:cNvSpPr/>
          <p:nvPr/>
        </p:nvSpPr>
        <p:spPr>
          <a:xfrm>
            <a:off x="6539008" y="2641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c19e32be0?vcp=1&amp;pid=b39d572e5&amp;color=0,0,0&amp;vtp=1&amp;vaab=1&amp;bt=1&amp;bbb=1&amp;zzd= 4">
            <a:extLst>
              <a:ext uri="{FF2B5EF4-FFF2-40B4-BE49-F238E27FC236}">
                <a16:creationId xmlns:a16="http://schemas.microsoft.com/office/drawing/2014/main" id="{2EC5D429-B29C-8F68-8E2C-4F4CEC64B8DA}"/>
              </a:ext>
            </a:extLst>
          </p:cNvPr>
          <p:cNvSpPr/>
          <p:nvPr/>
        </p:nvSpPr>
        <p:spPr>
          <a:xfrm>
            <a:off x="6894608" y="2641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c19e32be0?vcp=1&amp;pid=b39d572e5&amp;color=0,0,0&amp;vtp=1&amp;vaab=1&amp;bt=1&amp;bbb=1&amp;zzd= 6">
            <a:extLst>
              <a:ext uri="{FF2B5EF4-FFF2-40B4-BE49-F238E27FC236}">
                <a16:creationId xmlns:a16="http://schemas.microsoft.com/office/drawing/2014/main" id="{360CF6B1-D03B-B46B-3870-3B5654A48B37}"/>
              </a:ext>
            </a:extLst>
          </p:cNvPr>
          <p:cNvSpPr/>
          <p:nvPr/>
        </p:nvSpPr>
        <p:spPr>
          <a:xfrm>
            <a:off x="1765078" y="32604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c19e32be0?vcp=1&amp;pid=b39d572e5&amp;color=0,0,0&amp;vtp=1&amp;vaab=1&amp;bt=1&amp;bbb=1&amp;zzd= 6">
            <a:extLst>
              <a:ext uri="{FF2B5EF4-FFF2-40B4-BE49-F238E27FC236}">
                <a16:creationId xmlns:a16="http://schemas.microsoft.com/office/drawing/2014/main" id="{2141D435-26B1-3D16-680D-BABEBEFCEFCE}"/>
              </a:ext>
            </a:extLst>
          </p:cNvPr>
          <p:cNvSpPr/>
          <p:nvPr/>
        </p:nvSpPr>
        <p:spPr>
          <a:xfrm>
            <a:off x="6539008" y="32890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7C83EF6D-D842-B0D5-208C-2FFEE3EE9D30}"/>
              </a:ext>
            </a:extLst>
          </p:cNvPr>
          <p:cNvSpPr/>
          <p:nvPr/>
        </p:nvSpPr>
        <p:spPr>
          <a:xfrm>
            <a:off x="1409478" y="39367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427C3A91-5CB6-2E5F-C5E8-884AEB4889B7}"/>
              </a:ext>
            </a:extLst>
          </p:cNvPr>
          <p:cNvSpPr/>
          <p:nvPr/>
        </p:nvSpPr>
        <p:spPr>
          <a:xfrm>
            <a:off x="6539008" y="39367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383B4EBD-D64A-AC8D-4220-C670D9497AF5}"/>
              </a:ext>
            </a:extLst>
          </p:cNvPr>
          <p:cNvSpPr/>
          <p:nvPr/>
        </p:nvSpPr>
        <p:spPr>
          <a:xfrm>
            <a:off x="6894608" y="39367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c19e32be0?vcp=1&amp;pid=b39d572e5&amp;color=0,0,0&amp;vtp=1&amp;vaab=1&amp;bt=1&amp;bbb=1&amp;zzd= 10">
            <a:extLst>
              <a:ext uri="{FF2B5EF4-FFF2-40B4-BE49-F238E27FC236}">
                <a16:creationId xmlns:a16="http://schemas.microsoft.com/office/drawing/2014/main" id="{12A46CF6-A332-19D8-84C9-221CE7BD4F70}"/>
              </a:ext>
            </a:extLst>
          </p:cNvPr>
          <p:cNvSpPr/>
          <p:nvPr/>
        </p:nvSpPr>
        <p:spPr>
          <a:xfrm>
            <a:off x="1409478" y="4565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c19e32be0?vcp=1&amp;pid=b39d572e5&amp;color=0,0,0&amp;vtp=1&amp;vaab=1&amp;bt=1&amp;bbb=1&amp;zzd= 10">
            <a:extLst>
              <a:ext uri="{FF2B5EF4-FFF2-40B4-BE49-F238E27FC236}">
                <a16:creationId xmlns:a16="http://schemas.microsoft.com/office/drawing/2014/main" id="{1D726406-8865-C9F1-FEF3-0CFCBFC8DA92}"/>
              </a:ext>
            </a:extLst>
          </p:cNvPr>
          <p:cNvSpPr/>
          <p:nvPr/>
        </p:nvSpPr>
        <p:spPr>
          <a:xfrm>
            <a:off x="6894608" y="4565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c19e32be0?vcp=1&amp;pid=b39d572e5&amp;color=0,0,0&amp;vtp=1&amp;vaab=1&amp;bt=1&amp;bbb=1&amp;zzd= 12">
            <a:extLst>
              <a:ext uri="{FF2B5EF4-FFF2-40B4-BE49-F238E27FC236}">
                <a16:creationId xmlns:a16="http://schemas.microsoft.com/office/drawing/2014/main" id="{9FDDE1BB-1EBF-69E1-A62F-F6F48C21E182}"/>
              </a:ext>
            </a:extLst>
          </p:cNvPr>
          <p:cNvSpPr/>
          <p:nvPr/>
        </p:nvSpPr>
        <p:spPr>
          <a:xfrm>
            <a:off x="1409478" y="51666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c19e32be0?vcp=1&amp;pid=b39d572e5&amp;color=0,0,0&amp;vtp=1&amp;vaab=1&amp;bt=1&amp;bbb=1&amp;zzd= 12">
            <a:extLst>
              <a:ext uri="{FF2B5EF4-FFF2-40B4-BE49-F238E27FC236}">
                <a16:creationId xmlns:a16="http://schemas.microsoft.com/office/drawing/2014/main" id="{488D9E69-375F-0832-C6DB-84A113B96E2E}"/>
              </a:ext>
            </a:extLst>
          </p:cNvPr>
          <p:cNvSpPr/>
          <p:nvPr/>
        </p:nvSpPr>
        <p:spPr>
          <a:xfrm>
            <a:off x="1765078" y="51761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1&amp;si=1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19e32be0?vcp=1&amp;pid=b39d572e5&amp;color=0,0,0&amp;vtp=1&amp;vaab=1&amp;bt=1&amp;bbb=1"/>
          <p:cNvSpPr/>
          <p:nvPr/>
        </p:nvSpPr>
        <p:spPr>
          <a:xfrm>
            <a:off x="539496" y="10188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《回延安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贺敬之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［一］盏（zh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登时（dēnɡ）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糜子（méi）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油馍（mó）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脑畔（p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眼眶（ku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白羊肚（dǔ）手巾</a:t>
            </a:r>
            <a:endParaRPr lang="en-US" altLang="zh-CN" sz="2800" dirty="0"/>
          </a:p>
        </p:txBody>
      </p:sp>
      <p:sp>
        <p:nvSpPr>
          <p:cNvPr id="5" name="P_7#c19e32be0?vcp=1&amp;pid=b39d572e5&amp;color=0,0,0&amp;vtp=1&amp;vaab=1&amp;bt=1&amp;bbb=1&amp;zzd= 4">
            <a:extLst>
              <a:ext uri="{FF2B5EF4-FFF2-40B4-BE49-F238E27FC236}">
                <a16:creationId xmlns:a16="http://schemas.microsoft.com/office/drawing/2014/main" id="{FE586B7E-159A-E552-C8C8-A620C9988B57}"/>
              </a:ext>
            </a:extLst>
          </p:cNvPr>
          <p:cNvSpPr/>
          <p:nvPr/>
        </p:nvSpPr>
        <p:spPr>
          <a:xfrm>
            <a:off x="2476278" y="29238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c19e32be0?vcp=1&amp;pid=b39d572e5&amp;color=0,0,0&amp;vtp=1&amp;vaab=1&amp;bt=1&amp;bbb=1&amp;zzd= 4">
            <a:extLst>
              <a:ext uri="{FF2B5EF4-FFF2-40B4-BE49-F238E27FC236}">
                <a16:creationId xmlns:a16="http://schemas.microsoft.com/office/drawing/2014/main" id="{99EE67A6-6A57-E6FE-4C44-0309D349DB79}"/>
              </a:ext>
            </a:extLst>
          </p:cNvPr>
          <p:cNvSpPr/>
          <p:nvPr/>
        </p:nvSpPr>
        <p:spPr>
          <a:xfrm>
            <a:off x="6539008" y="29238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c19e32be0?vcp=1&amp;pid=b39d572e5&amp;color=0,0,0&amp;vtp=1&amp;vaab=1&amp;bt=1&amp;bbb=1&amp;zzd= 6">
            <a:extLst>
              <a:ext uri="{FF2B5EF4-FFF2-40B4-BE49-F238E27FC236}">
                <a16:creationId xmlns:a16="http://schemas.microsoft.com/office/drawing/2014/main" id="{6E27802B-6792-D7A2-5122-73CDCA87CE3B}"/>
              </a:ext>
            </a:extLst>
          </p:cNvPr>
          <p:cNvSpPr/>
          <p:nvPr/>
        </p:nvSpPr>
        <p:spPr>
          <a:xfrm>
            <a:off x="1409478" y="35715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c19e32be0?vcp=1&amp;pid=b39d572e5&amp;color=0,0,0&amp;vtp=1&amp;vaab=1&amp;bt=1&amp;bbb=1&amp;zzd= 6">
            <a:extLst>
              <a:ext uri="{FF2B5EF4-FFF2-40B4-BE49-F238E27FC236}">
                <a16:creationId xmlns:a16="http://schemas.microsoft.com/office/drawing/2014/main" id="{884E7A09-6677-AD13-FA4F-36DB0B101DDD}"/>
              </a:ext>
            </a:extLst>
          </p:cNvPr>
          <p:cNvSpPr/>
          <p:nvPr/>
        </p:nvSpPr>
        <p:spPr>
          <a:xfrm>
            <a:off x="6894608" y="35715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E8BD78B5-5781-510F-1606-FFCB6B3A8C84}"/>
              </a:ext>
            </a:extLst>
          </p:cNvPr>
          <p:cNvSpPr/>
          <p:nvPr/>
        </p:nvSpPr>
        <p:spPr>
          <a:xfrm>
            <a:off x="1765078" y="42192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C3CB78FB-7FD8-ACED-88EB-4A43E63B4F7C}"/>
              </a:ext>
            </a:extLst>
          </p:cNvPr>
          <p:cNvSpPr/>
          <p:nvPr/>
        </p:nvSpPr>
        <p:spPr>
          <a:xfrm>
            <a:off x="6894608" y="42192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c19e32be0?vcp=1&amp;pid=b39d572e5&amp;color=0,0,0&amp;vtp=1&amp;vaab=1&amp;bt=1&amp;bbb=1&amp;zzd= 11">
            <a:extLst>
              <a:ext uri="{FF2B5EF4-FFF2-40B4-BE49-F238E27FC236}">
                <a16:creationId xmlns:a16="http://schemas.microsoft.com/office/drawing/2014/main" id="{8E8442E1-D9B8-C3AA-70F6-CA00E20BCDD3}"/>
              </a:ext>
            </a:extLst>
          </p:cNvPr>
          <p:cNvSpPr/>
          <p:nvPr/>
        </p:nvSpPr>
        <p:spPr>
          <a:xfrm>
            <a:off x="2120678" y="54777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26bddc4e?vcp=1&amp;pid=4f69a9bcf&amp;color=0,0,0&amp;vtp=1&amp;vaab=1&amp;bt=1&amp;bbb=1"/>
          <p:cNvSpPr/>
          <p:nvPr/>
        </p:nvSpPr>
        <p:spPr>
          <a:xfrm>
            <a:off x="539496" y="14081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《散步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莫怀戚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信服（fú）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分歧（qí）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取决（jué）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一霎（sh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粼粼（lín）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各得其所（suǒ）</a:t>
            </a:r>
            <a:endParaRPr lang="en-US" altLang="zh-CN" sz="2800" dirty="0"/>
          </a:p>
        </p:txBody>
      </p:sp>
      <p:sp>
        <p:nvSpPr>
          <p:cNvPr id="4" name="P_7#926bddc4e?vcp=1&amp;pid=4f69a9bcf&amp;color=0,0,0&amp;vtp=1&amp;vaab=1&amp;bt=1&amp;bbb=1&amp;zzd= 4">
            <a:extLst>
              <a:ext uri="{FF2B5EF4-FFF2-40B4-BE49-F238E27FC236}">
                <a16:creationId xmlns:a16="http://schemas.microsoft.com/office/drawing/2014/main" id="{1B20D373-BFA7-9D5D-24B8-B6DBA1311491}"/>
              </a:ext>
            </a:extLst>
          </p:cNvPr>
          <p:cNvSpPr/>
          <p:nvPr/>
        </p:nvSpPr>
        <p:spPr>
          <a:xfrm>
            <a:off x="1765078" y="3313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26bddc4e?vcp=1&amp;pid=4f69a9bcf&amp;color=0,0,0&amp;vtp=1&amp;vaab=1&amp;bt=1&amp;bbb=1&amp;zzd= 4">
            <a:extLst>
              <a:ext uri="{FF2B5EF4-FFF2-40B4-BE49-F238E27FC236}">
                <a16:creationId xmlns:a16="http://schemas.microsoft.com/office/drawing/2014/main" id="{9620CD92-FE62-89E3-0F52-1721C659BCD3}"/>
              </a:ext>
            </a:extLst>
          </p:cNvPr>
          <p:cNvSpPr/>
          <p:nvPr/>
        </p:nvSpPr>
        <p:spPr>
          <a:xfrm>
            <a:off x="6983508" y="3313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26bddc4e?vcp=1&amp;pid=4f69a9bcf&amp;color=0,0,0&amp;vtp=1&amp;vaab=1&amp;bt=1&amp;bbb=1&amp;zzd= 6">
            <a:extLst>
              <a:ext uri="{FF2B5EF4-FFF2-40B4-BE49-F238E27FC236}">
                <a16:creationId xmlns:a16="http://schemas.microsoft.com/office/drawing/2014/main" id="{419C13EB-11DF-3B2A-B4E2-20CDA7674DA7}"/>
              </a:ext>
            </a:extLst>
          </p:cNvPr>
          <p:cNvSpPr/>
          <p:nvPr/>
        </p:nvSpPr>
        <p:spPr>
          <a:xfrm>
            <a:off x="1765078" y="3960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26bddc4e?vcp=1&amp;pid=4f69a9bcf&amp;color=0,0,0&amp;vtp=1&amp;vaab=1&amp;bt=1&amp;bbb=1&amp;zzd= 6">
            <a:extLst>
              <a:ext uri="{FF2B5EF4-FFF2-40B4-BE49-F238E27FC236}">
                <a16:creationId xmlns:a16="http://schemas.microsoft.com/office/drawing/2014/main" id="{F9FF9CEE-E1BC-87F3-EDCE-3C1D4FE12C42}"/>
              </a:ext>
            </a:extLst>
          </p:cNvPr>
          <p:cNvSpPr/>
          <p:nvPr/>
        </p:nvSpPr>
        <p:spPr>
          <a:xfrm>
            <a:off x="6983508" y="3960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26bddc4e?vcp=1&amp;pid=4f69a9bcf&amp;color=0,0,0&amp;vtp=1&amp;vaab=1&amp;bt=1&amp;bbb=1&amp;zzd= 8">
            <a:extLst>
              <a:ext uri="{FF2B5EF4-FFF2-40B4-BE49-F238E27FC236}">
                <a16:creationId xmlns:a16="http://schemas.microsoft.com/office/drawing/2014/main" id="{45089474-F9C0-C63C-E74A-F603D7546CE8}"/>
              </a:ext>
            </a:extLst>
          </p:cNvPr>
          <p:cNvSpPr/>
          <p:nvPr/>
        </p:nvSpPr>
        <p:spPr>
          <a:xfrm>
            <a:off x="1409478" y="45145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26bddc4e?vcp=1&amp;pid=4f69a9bcf&amp;color=0,0,0&amp;vtp=1&amp;vaab=1&amp;bt=1&amp;bbb=1&amp;zzd= 8">
            <a:extLst>
              <a:ext uri="{FF2B5EF4-FFF2-40B4-BE49-F238E27FC236}">
                <a16:creationId xmlns:a16="http://schemas.microsoft.com/office/drawing/2014/main" id="{5319E60F-12D1-8F6C-8F4C-C5DD41D7C834}"/>
              </a:ext>
            </a:extLst>
          </p:cNvPr>
          <p:cNvSpPr/>
          <p:nvPr/>
        </p:nvSpPr>
        <p:spPr>
          <a:xfrm>
            <a:off x="7694708" y="45145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3&amp;si=1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19e32be0?vcp=1&amp;pid=b39d572e5&amp;color=0,0,0&amp;vtp=1&amp;vaab=1&amp;bt=1&amp;bbb=1"/>
          <p:cNvSpPr/>
          <p:nvPr/>
        </p:nvSpPr>
        <p:spPr>
          <a:xfrm>
            <a:off x="539496" y="392475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《安塞腰鼓》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刘成章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瞳仁（tónɡ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恬静（ti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亢奋（k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晦暗（huì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束缚（shù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羁绊（jī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闭塞（sè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冗杂（rǒnɡ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严峻（jùn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震撼（zhèn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磅礴（p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辐射（fú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渺远（mi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大彻大悟（chè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叹为观止（ɡu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戛然而止（ji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c19e32be0?vcp=1&amp;pid=b39d572e5&amp;color=0,0,0&amp;vtp=1&amp;vaab=1&amp;bt=1&amp;bbb=1&amp;zzd= 4">
            <a:extLst>
              <a:ext uri="{FF2B5EF4-FFF2-40B4-BE49-F238E27FC236}">
                <a16:creationId xmlns:a16="http://schemas.microsoft.com/office/drawing/2014/main" id="{7163A516-F0A6-DCF7-945F-0A7419FC6B0B}"/>
              </a:ext>
            </a:extLst>
          </p:cNvPr>
          <p:cNvSpPr/>
          <p:nvPr/>
        </p:nvSpPr>
        <p:spPr>
          <a:xfrm>
            <a:off x="140947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c19e32be0?vcp=1&amp;pid=b39d572e5&amp;color=0,0,0&amp;vtp=1&amp;vaab=1&amp;bt=1&amp;bbb=1&amp;zzd= 4">
            <a:extLst>
              <a:ext uri="{FF2B5EF4-FFF2-40B4-BE49-F238E27FC236}">
                <a16:creationId xmlns:a16="http://schemas.microsoft.com/office/drawing/2014/main" id="{B9CB1FC0-2EEE-F051-25A7-44609AABFEF4}"/>
              </a:ext>
            </a:extLst>
          </p:cNvPr>
          <p:cNvSpPr/>
          <p:nvPr/>
        </p:nvSpPr>
        <p:spPr>
          <a:xfrm>
            <a:off x="653900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c19e32be0?vcp=1&amp;pid=b39d572e5&amp;color=0,0,0&amp;vtp=1&amp;vaab=1&amp;bt=1&amp;bbb=1&amp;zzd= 6">
            <a:extLst>
              <a:ext uri="{FF2B5EF4-FFF2-40B4-BE49-F238E27FC236}">
                <a16:creationId xmlns:a16="http://schemas.microsoft.com/office/drawing/2014/main" id="{130CF7A3-AFAE-16FE-0086-E2DB8D25FF68}"/>
              </a:ext>
            </a:extLst>
          </p:cNvPr>
          <p:cNvSpPr/>
          <p:nvPr/>
        </p:nvSpPr>
        <p:spPr>
          <a:xfrm>
            <a:off x="140947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c19e32be0?vcp=1&amp;pid=b39d572e5&amp;color=0,0,0&amp;vtp=1&amp;vaab=1&amp;bt=1&amp;bbb=1&amp;zzd= 6">
            <a:extLst>
              <a:ext uri="{FF2B5EF4-FFF2-40B4-BE49-F238E27FC236}">
                <a16:creationId xmlns:a16="http://schemas.microsoft.com/office/drawing/2014/main" id="{6EB10D55-4A3C-7977-5ED9-A6F189A82694}"/>
              </a:ext>
            </a:extLst>
          </p:cNvPr>
          <p:cNvSpPr/>
          <p:nvPr/>
        </p:nvSpPr>
        <p:spPr>
          <a:xfrm>
            <a:off x="653900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AC71B71B-B2E0-481F-7E55-A3F1BC6BEF07}"/>
              </a:ext>
            </a:extLst>
          </p:cNvPr>
          <p:cNvSpPr/>
          <p:nvPr/>
        </p:nvSpPr>
        <p:spPr>
          <a:xfrm>
            <a:off x="140947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4CDB13BE-8F25-8547-4A6A-28B127735139}"/>
              </a:ext>
            </a:extLst>
          </p:cNvPr>
          <p:cNvSpPr/>
          <p:nvPr/>
        </p:nvSpPr>
        <p:spPr>
          <a:xfrm>
            <a:off x="176507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BC0773F1-21F8-E182-43D7-5A84C4AB2885}"/>
              </a:ext>
            </a:extLst>
          </p:cNvPr>
          <p:cNvSpPr/>
          <p:nvPr/>
        </p:nvSpPr>
        <p:spPr>
          <a:xfrm>
            <a:off x="653900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c19e32be0?vcp=1&amp;pid=b39d572e5&amp;color=0,0,0&amp;vtp=1&amp;vaab=1&amp;bt=1&amp;bbb=1&amp;zzd= 10">
            <a:extLst>
              <a:ext uri="{FF2B5EF4-FFF2-40B4-BE49-F238E27FC236}">
                <a16:creationId xmlns:a16="http://schemas.microsoft.com/office/drawing/2014/main" id="{C87255AC-7E74-860D-E6AE-26F90DC9709A}"/>
              </a:ext>
            </a:extLst>
          </p:cNvPr>
          <p:cNvSpPr/>
          <p:nvPr/>
        </p:nvSpPr>
        <p:spPr>
          <a:xfrm>
            <a:off x="176507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c19e32be0?vcp=1&amp;pid=b39d572e5&amp;color=0,0,0&amp;vtp=1&amp;vaab=1&amp;bt=1&amp;bbb=1&amp;zzd= 10">
            <a:extLst>
              <a:ext uri="{FF2B5EF4-FFF2-40B4-BE49-F238E27FC236}">
                <a16:creationId xmlns:a16="http://schemas.microsoft.com/office/drawing/2014/main" id="{B2491769-04A4-3305-83AF-21AA3241253E}"/>
              </a:ext>
            </a:extLst>
          </p:cNvPr>
          <p:cNvSpPr/>
          <p:nvPr/>
        </p:nvSpPr>
        <p:spPr>
          <a:xfrm>
            <a:off x="653900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c19e32be0?vcp=1&amp;pid=b39d572e5&amp;color=0,0,0&amp;vtp=1&amp;vaab=1&amp;bt=1&amp;bbb=1&amp;zzd= 10">
            <a:extLst>
              <a:ext uri="{FF2B5EF4-FFF2-40B4-BE49-F238E27FC236}">
                <a16:creationId xmlns:a16="http://schemas.microsoft.com/office/drawing/2014/main" id="{BCCE8AF6-329B-4B2E-DB62-64923F9AEA03}"/>
              </a:ext>
            </a:extLst>
          </p:cNvPr>
          <p:cNvSpPr/>
          <p:nvPr/>
        </p:nvSpPr>
        <p:spPr>
          <a:xfrm>
            <a:off x="689460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c19e32be0?vcp=1&amp;pid=b39d572e5&amp;color=0,0,0&amp;vtp=1&amp;vaab=1&amp;bt=1&amp;bbb=1&amp;zzd= 12">
            <a:extLst>
              <a:ext uri="{FF2B5EF4-FFF2-40B4-BE49-F238E27FC236}">
                <a16:creationId xmlns:a16="http://schemas.microsoft.com/office/drawing/2014/main" id="{79FE137E-1FEF-B0B5-9CCB-BAA15DDF3DFF}"/>
              </a:ext>
            </a:extLst>
          </p:cNvPr>
          <p:cNvSpPr/>
          <p:nvPr/>
        </p:nvSpPr>
        <p:spPr>
          <a:xfrm>
            <a:off x="17650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c19e32be0?vcp=1&amp;pid=b39d572e5&amp;color=0,0,0&amp;vtp=1&amp;vaab=1&amp;bt=1&amp;bbb=1&amp;zzd= 12">
            <a:extLst>
              <a:ext uri="{FF2B5EF4-FFF2-40B4-BE49-F238E27FC236}">
                <a16:creationId xmlns:a16="http://schemas.microsoft.com/office/drawing/2014/main" id="{FBEC7120-DDC3-8CA1-FD53-AECE9C623F24}"/>
              </a:ext>
            </a:extLst>
          </p:cNvPr>
          <p:cNvSpPr/>
          <p:nvPr/>
        </p:nvSpPr>
        <p:spPr>
          <a:xfrm>
            <a:off x="653900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c19e32be0?vcp=1&amp;pid=b39d572e5&amp;color=0,0,0&amp;vtp=1&amp;vaab=1&amp;bt=1&amp;bbb=1&amp;zzd= 12">
            <a:extLst>
              <a:ext uri="{FF2B5EF4-FFF2-40B4-BE49-F238E27FC236}">
                <a16:creationId xmlns:a16="http://schemas.microsoft.com/office/drawing/2014/main" id="{61D7971C-8BD8-9038-AE88-B27E7A1825E0}"/>
              </a:ext>
            </a:extLst>
          </p:cNvPr>
          <p:cNvSpPr/>
          <p:nvPr/>
        </p:nvSpPr>
        <p:spPr>
          <a:xfrm>
            <a:off x="689460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c19e32be0?vcp=1&amp;pid=b39d572e5&amp;color=0,0,0&amp;vtp=1&amp;vaab=1&amp;bt=1&amp;bbb=1&amp;zzd= 14">
            <a:extLst>
              <a:ext uri="{FF2B5EF4-FFF2-40B4-BE49-F238E27FC236}">
                <a16:creationId xmlns:a16="http://schemas.microsoft.com/office/drawing/2014/main" id="{CE03E863-885F-4253-F3D9-76BD1AEA1B4C}"/>
              </a:ext>
            </a:extLst>
          </p:cNvPr>
          <p:cNvSpPr/>
          <p:nvPr/>
        </p:nvSpPr>
        <p:spPr>
          <a:xfrm>
            <a:off x="140947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c19e32be0?vcp=1&amp;pid=b39d572e5&amp;color=0,0,0&amp;vtp=1&amp;vaab=1&amp;bt=1&amp;bbb=1&amp;zzd= 14">
            <a:extLst>
              <a:ext uri="{FF2B5EF4-FFF2-40B4-BE49-F238E27FC236}">
                <a16:creationId xmlns:a16="http://schemas.microsoft.com/office/drawing/2014/main" id="{55E74C8F-654C-E079-1850-87FEC91C8B69}"/>
              </a:ext>
            </a:extLst>
          </p:cNvPr>
          <p:cNvSpPr/>
          <p:nvPr/>
        </p:nvSpPr>
        <p:spPr>
          <a:xfrm>
            <a:off x="176507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c19e32be0?vcp=1&amp;pid=b39d572e5&amp;color=0,0,0&amp;vtp=1&amp;vaab=1&amp;bt=1&amp;bbb=1&amp;zzd= 14">
            <a:extLst>
              <a:ext uri="{FF2B5EF4-FFF2-40B4-BE49-F238E27FC236}">
                <a16:creationId xmlns:a16="http://schemas.microsoft.com/office/drawing/2014/main" id="{E2E3FB3A-4D72-ADD3-E046-240287830206}"/>
              </a:ext>
            </a:extLst>
          </p:cNvPr>
          <p:cNvSpPr/>
          <p:nvPr/>
        </p:nvSpPr>
        <p:spPr>
          <a:xfrm>
            <a:off x="653900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c19e32be0?vcp=1&amp;pid=b39d572e5&amp;color=0,0,0&amp;vtp=1&amp;vaab=1&amp;bt=1&amp;bbb=1&amp;zzd= 16">
            <a:extLst>
              <a:ext uri="{FF2B5EF4-FFF2-40B4-BE49-F238E27FC236}">
                <a16:creationId xmlns:a16="http://schemas.microsoft.com/office/drawing/2014/main" id="{E4DDE69F-7A41-0AD5-89FC-43DD47FC41B5}"/>
              </a:ext>
            </a:extLst>
          </p:cNvPr>
          <p:cNvSpPr/>
          <p:nvPr/>
        </p:nvSpPr>
        <p:spPr>
          <a:xfrm>
            <a:off x="14094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c19e32be0?vcp=1&amp;pid=b39d572e5&amp;color=0,0,0&amp;vtp=1&amp;vaab=1&amp;bt=1&amp;bbb=1&amp;zzd= 16">
            <a:extLst>
              <a:ext uri="{FF2B5EF4-FFF2-40B4-BE49-F238E27FC236}">
                <a16:creationId xmlns:a16="http://schemas.microsoft.com/office/drawing/2014/main" id="{D4C451AD-A023-1FDF-BC5B-989BE6582263}"/>
              </a:ext>
            </a:extLst>
          </p:cNvPr>
          <p:cNvSpPr/>
          <p:nvPr/>
        </p:nvSpPr>
        <p:spPr>
          <a:xfrm>
            <a:off x="689460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c19e32be0?vcp=1&amp;pid=b39d572e5&amp;color=0,0,0&amp;vtp=1&amp;vaab=1&amp;bt=1&amp;bbb=1&amp;zzd= 18">
            <a:extLst>
              <a:ext uri="{FF2B5EF4-FFF2-40B4-BE49-F238E27FC236}">
                <a16:creationId xmlns:a16="http://schemas.microsoft.com/office/drawing/2014/main" id="{3105D1EB-31F0-BA19-F384-6DB90607EB83}"/>
              </a:ext>
            </a:extLst>
          </p:cNvPr>
          <p:cNvSpPr/>
          <p:nvPr/>
        </p:nvSpPr>
        <p:spPr>
          <a:xfrm>
            <a:off x="212067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c19e32be0?vcp=1&amp;pid=b39d572e5&amp;color=0,0,0&amp;vtp=1&amp;vaab=1&amp;bt=1&amp;bbb=1&amp;zzd= 18">
            <a:extLst>
              <a:ext uri="{FF2B5EF4-FFF2-40B4-BE49-F238E27FC236}">
                <a16:creationId xmlns:a16="http://schemas.microsoft.com/office/drawing/2014/main" id="{F7701AEA-C0CB-A783-9C14-9451A4FCF85F}"/>
              </a:ext>
            </a:extLst>
          </p:cNvPr>
          <p:cNvSpPr/>
          <p:nvPr/>
        </p:nvSpPr>
        <p:spPr>
          <a:xfrm>
            <a:off x="653900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4&amp;si=1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19e32be0?sp=1&amp;vcp=1&amp;pid=b39d572e5&amp;color=0,0,0&amp;vtp=1&amp;vaab=1&amp;bt=1&amp;bbb=1"/>
          <p:cNvSpPr/>
          <p:nvPr/>
        </p:nvSpPr>
        <p:spPr>
          <a:xfrm>
            <a:off x="539496" y="11892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40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蓦然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（mò）</a:t>
            </a:r>
            <a:endParaRPr lang="en-US" altLang="zh-CN" sz="2800" dirty="0"/>
          </a:p>
        </p:txBody>
      </p:sp>
      <p:sp>
        <p:nvSpPr>
          <p:cNvPr id="3" name="P_7#c19e32be0?sp=1&amp;vcp=1&amp;pid=b39d572e5&amp;color=0,0,0&amp;vtp=1&amp;vaab=1&amp;bt=1&amp;bbb=1">
            <a:extLst>
              <a:ext uri="{FF2B5EF4-FFF2-40B4-BE49-F238E27FC236}">
                <a16:creationId xmlns:a16="http://schemas.microsoft.com/office/drawing/2014/main" id="{75D2924A-8D59-8E25-2A3C-973246D056C6}"/>
              </a:ext>
            </a:extLst>
          </p:cNvPr>
          <p:cNvSpPr/>
          <p:nvPr/>
        </p:nvSpPr>
        <p:spPr>
          <a:xfrm>
            <a:off x="539496" y="247224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旋风（xu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飞溅（ji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困倦（ju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挣脱（zhènɡ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遗落（yí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包裹（ɡuǒ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40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搏击（bó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骤雨（zhòu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E99E1309-897F-99D2-EBEA-0BAD5F1B47E5}"/>
              </a:ext>
            </a:extLst>
          </p:cNvPr>
          <p:cNvSpPr/>
          <p:nvPr/>
        </p:nvSpPr>
        <p:spPr>
          <a:xfrm>
            <a:off x="1409478" y="24096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7E6E610B-56B8-54A8-D20D-1814AF36C280}"/>
              </a:ext>
            </a:extLst>
          </p:cNvPr>
          <p:cNvSpPr/>
          <p:nvPr/>
        </p:nvSpPr>
        <p:spPr>
          <a:xfrm>
            <a:off x="6539008" y="24096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977D6CAD-EE19-026E-F8E2-0AF23786F429}"/>
              </a:ext>
            </a:extLst>
          </p:cNvPr>
          <p:cNvSpPr/>
          <p:nvPr/>
        </p:nvSpPr>
        <p:spPr>
          <a:xfrm>
            <a:off x="1409478" y="37295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0C114853-4234-A2E7-4DFF-1B2B8DD84948}"/>
              </a:ext>
            </a:extLst>
          </p:cNvPr>
          <p:cNvSpPr/>
          <p:nvPr/>
        </p:nvSpPr>
        <p:spPr>
          <a:xfrm>
            <a:off x="6894608" y="37295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c19e32be0?sp=1&amp;vcp=1&amp;pid=b39d572e5&amp;color=0,0,0&amp;vtp=1&amp;vaab=1&amp;bt=1&amp;bbb=1&amp;zzd= 5">
            <a:extLst>
              <a:ext uri="{FF2B5EF4-FFF2-40B4-BE49-F238E27FC236}">
                <a16:creationId xmlns:a16="http://schemas.microsoft.com/office/drawing/2014/main" id="{15454594-8261-E2D0-6214-0A0936737496}"/>
              </a:ext>
            </a:extLst>
          </p:cNvPr>
          <p:cNvSpPr/>
          <p:nvPr/>
        </p:nvSpPr>
        <p:spPr>
          <a:xfrm>
            <a:off x="1765078" y="43772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19e32be0?sp=1&amp;vcp=1&amp;pid=b39d572e5&amp;color=0,0,0&amp;vtp=1&amp;vaab=1&amp;bt=1&amp;bbb=1&amp;zzd= 5">
            <a:extLst>
              <a:ext uri="{FF2B5EF4-FFF2-40B4-BE49-F238E27FC236}">
                <a16:creationId xmlns:a16="http://schemas.microsoft.com/office/drawing/2014/main" id="{2C0E65E2-8BD0-CDED-01F0-578C70ED1191}"/>
              </a:ext>
            </a:extLst>
          </p:cNvPr>
          <p:cNvSpPr/>
          <p:nvPr/>
        </p:nvSpPr>
        <p:spPr>
          <a:xfrm>
            <a:off x="6539008" y="43772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c19e32be0?sp=1&amp;vcp=1&amp;pid=b39d572e5&amp;color=0,0,0&amp;vtp=1&amp;vaab=1&amp;bt=1&amp;bbb=1&amp;zzd= 7">
            <a:extLst>
              <a:ext uri="{FF2B5EF4-FFF2-40B4-BE49-F238E27FC236}">
                <a16:creationId xmlns:a16="http://schemas.microsoft.com/office/drawing/2014/main" id="{E88C08B0-C662-A56D-8A40-B883BC191AD1}"/>
              </a:ext>
            </a:extLst>
          </p:cNvPr>
          <p:cNvSpPr/>
          <p:nvPr/>
        </p:nvSpPr>
        <p:spPr>
          <a:xfrm>
            <a:off x="1409478" y="50249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c19e32be0?sp=1&amp;vcp=1&amp;pid=b39d572e5&amp;color=0,0,0&amp;vtp=1&amp;vaab=1&amp;bt=1&amp;bbb=1&amp;zzd= 7">
            <a:extLst>
              <a:ext uri="{FF2B5EF4-FFF2-40B4-BE49-F238E27FC236}">
                <a16:creationId xmlns:a16="http://schemas.microsoft.com/office/drawing/2014/main" id="{DF5A8BD9-8A28-550F-8E30-B105C011C6FA}"/>
              </a:ext>
            </a:extLst>
          </p:cNvPr>
          <p:cNvSpPr/>
          <p:nvPr/>
        </p:nvSpPr>
        <p:spPr>
          <a:xfrm>
            <a:off x="6894608" y="50249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c19e32be0?sp=1&amp;vcp=1&amp;pid=b39d572e5&amp;color=0,0,0&amp;vtp=1&amp;vaab=1&amp;bt=1&amp;bbb=1&amp;zzd= 9">
            <a:extLst>
              <a:ext uri="{FF2B5EF4-FFF2-40B4-BE49-F238E27FC236}">
                <a16:creationId xmlns:a16="http://schemas.microsoft.com/office/drawing/2014/main" id="{8967030F-0ABD-AFFD-E8D7-DCD2A087FD86}"/>
              </a:ext>
            </a:extLst>
          </p:cNvPr>
          <p:cNvSpPr/>
          <p:nvPr/>
        </p:nvSpPr>
        <p:spPr>
          <a:xfrm>
            <a:off x="1409478" y="563575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c19e32be0?sp=1&amp;vcp=1&amp;pid=b39d572e5&amp;color=0,0,0&amp;vtp=1&amp;vaab=1&amp;bt=1&amp;bbb=1&amp;zzd= 9">
            <a:extLst>
              <a:ext uri="{FF2B5EF4-FFF2-40B4-BE49-F238E27FC236}">
                <a16:creationId xmlns:a16="http://schemas.microsoft.com/office/drawing/2014/main" id="{E073B0EB-23B6-026E-FE8A-E1ACDE1E2AD2}"/>
              </a:ext>
            </a:extLst>
          </p:cNvPr>
          <p:cNvSpPr/>
          <p:nvPr/>
        </p:nvSpPr>
        <p:spPr>
          <a:xfrm>
            <a:off x="6539008" y="563575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6&amp;si=1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19e32be0?vcp=1&amp;pid=b39d572e5&amp;color=0,0,0&amp;vtp=1&amp;vaab=1&amp;bt=1&amp;bbb=1"/>
          <p:cNvSpPr/>
          <p:nvPr/>
        </p:nvSpPr>
        <p:spPr>
          <a:xfrm>
            <a:off x="539496" y="37342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《灯笼》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吴伯箫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争讼（sònɡ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领域（yù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斡旋（wò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静穆（mù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思慕（mù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怅惘（ch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锵然（qi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褪色（tuì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燎原（li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熙熙然（xī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暖融融（rónɡ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马前卒（zú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0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人情世故（shì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c19e32be0?vcp=1&amp;pid=b39d572e5&amp;color=0,0,0&amp;vtp=1&amp;vaab=1&amp;bt=1&amp;bbb=1&amp;zzd= 4">
            <a:extLst>
              <a:ext uri="{FF2B5EF4-FFF2-40B4-BE49-F238E27FC236}">
                <a16:creationId xmlns:a16="http://schemas.microsoft.com/office/drawing/2014/main" id="{695015CD-3DEE-C2AD-D012-DC401F02D1FB}"/>
              </a:ext>
            </a:extLst>
          </p:cNvPr>
          <p:cNvSpPr/>
          <p:nvPr/>
        </p:nvSpPr>
        <p:spPr>
          <a:xfrm>
            <a:off x="1765078" y="22784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c19e32be0?vcp=1&amp;pid=b39d572e5&amp;color=0,0,0&amp;vtp=1&amp;vaab=1&amp;bt=1&amp;bbb=1&amp;zzd= 4">
            <a:extLst>
              <a:ext uri="{FF2B5EF4-FFF2-40B4-BE49-F238E27FC236}">
                <a16:creationId xmlns:a16="http://schemas.microsoft.com/office/drawing/2014/main" id="{7706F902-BF3C-8A25-DE0E-035125D92F7D}"/>
              </a:ext>
            </a:extLst>
          </p:cNvPr>
          <p:cNvSpPr/>
          <p:nvPr/>
        </p:nvSpPr>
        <p:spPr>
          <a:xfrm>
            <a:off x="6894608" y="22784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c19e32be0?vcp=1&amp;pid=b39d572e5&amp;color=0,0,0&amp;vtp=1&amp;vaab=1&amp;bt=1&amp;bbb=1&amp;zzd= 6">
            <a:extLst>
              <a:ext uri="{FF2B5EF4-FFF2-40B4-BE49-F238E27FC236}">
                <a16:creationId xmlns:a16="http://schemas.microsoft.com/office/drawing/2014/main" id="{A60F052D-A72E-2CAE-0294-CC34A6E7B55B}"/>
              </a:ext>
            </a:extLst>
          </p:cNvPr>
          <p:cNvSpPr/>
          <p:nvPr/>
        </p:nvSpPr>
        <p:spPr>
          <a:xfrm>
            <a:off x="1409478" y="29261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c19e32be0?vcp=1&amp;pid=b39d572e5&amp;color=0,0,0&amp;vtp=1&amp;vaab=1&amp;bt=1&amp;bbb=1&amp;zzd= 6">
            <a:extLst>
              <a:ext uri="{FF2B5EF4-FFF2-40B4-BE49-F238E27FC236}">
                <a16:creationId xmlns:a16="http://schemas.microsoft.com/office/drawing/2014/main" id="{45EEE79F-A57A-7B3B-C085-6A95B8BE5FE5}"/>
              </a:ext>
            </a:extLst>
          </p:cNvPr>
          <p:cNvSpPr/>
          <p:nvPr/>
        </p:nvSpPr>
        <p:spPr>
          <a:xfrm>
            <a:off x="1765078" y="29261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c19e32be0?vcp=1&amp;pid=b39d572e5&amp;color=0,0,0&amp;vtp=1&amp;vaab=1&amp;bt=1&amp;bbb=1&amp;zzd= 6">
            <a:extLst>
              <a:ext uri="{FF2B5EF4-FFF2-40B4-BE49-F238E27FC236}">
                <a16:creationId xmlns:a16="http://schemas.microsoft.com/office/drawing/2014/main" id="{93402BA1-8690-6DE3-CD43-B6750B9F8F24}"/>
              </a:ext>
            </a:extLst>
          </p:cNvPr>
          <p:cNvSpPr/>
          <p:nvPr/>
        </p:nvSpPr>
        <p:spPr>
          <a:xfrm>
            <a:off x="6894608" y="29261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A77490F4-18D1-AF24-82F4-FC5BB538DB43}"/>
              </a:ext>
            </a:extLst>
          </p:cNvPr>
          <p:cNvSpPr/>
          <p:nvPr/>
        </p:nvSpPr>
        <p:spPr>
          <a:xfrm>
            <a:off x="1765078" y="35738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EB91E79E-22B7-AD8C-C865-2A36697CABD0}"/>
              </a:ext>
            </a:extLst>
          </p:cNvPr>
          <p:cNvSpPr/>
          <p:nvPr/>
        </p:nvSpPr>
        <p:spPr>
          <a:xfrm>
            <a:off x="6539008" y="35738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c19e32be0?vcp=1&amp;pid=b39d572e5&amp;color=0,0,0&amp;vtp=1&amp;vaab=1&amp;bt=1&amp;bbb=1&amp;zzd= 8">
            <a:extLst>
              <a:ext uri="{FF2B5EF4-FFF2-40B4-BE49-F238E27FC236}">
                <a16:creationId xmlns:a16="http://schemas.microsoft.com/office/drawing/2014/main" id="{08282CFC-D34E-617C-3862-7981B26069C2}"/>
              </a:ext>
            </a:extLst>
          </p:cNvPr>
          <p:cNvSpPr/>
          <p:nvPr/>
        </p:nvSpPr>
        <p:spPr>
          <a:xfrm>
            <a:off x="6894608" y="35738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c19e32be0?vcp=1&amp;pid=b39d572e5&amp;color=0,0,0&amp;vtp=1&amp;vaab=1&amp;bt=1&amp;bbb=1&amp;zzd= 10">
            <a:extLst>
              <a:ext uri="{FF2B5EF4-FFF2-40B4-BE49-F238E27FC236}">
                <a16:creationId xmlns:a16="http://schemas.microsoft.com/office/drawing/2014/main" id="{84323467-0231-514A-31E7-A8A86FDCD764}"/>
              </a:ext>
            </a:extLst>
          </p:cNvPr>
          <p:cNvSpPr/>
          <p:nvPr/>
        </p:nvSpPr>
        <p:spPr>
          <a:xfrm>
            <a:off x="1409478" y="42215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c19e32be0?vcp=1&amp;pid=b39d572e5&amp;color=0,0,0&amp;vtp=1&amp;vaab=1&amp;bt=1&amp;bbb=1&amp;zzd= 10">
            <a:extLst>
              <a:ext uri="{FF2B5EF4-FFF2-40B4-BE49-F238E27FC236}">
                <a16:creationId xmlns:a16="http://schemas.microsoft.com/office/drawing/2014/main" id="{37628406-3932-060B-6763-C5F56E0A9E8A}"/>
              </a:ext>
            </a:extLst>
          </p:cNvPr>
          <p:cNvSpPr/>
          <p:nvPr/>
        </p:nvSpPr>
        <p:spPr>
          <a:xfrm>
            <a:off x="6539008" y="42215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c19e32be0?vcp=1&amp;pid=b39d572e5&amp;color=0,0,0&amp;vtp=1&amp;vaab=1&amp;bt=1&amp;bbb=1&amp;zzd= 12">
            <a:extLst>
              <a:ext uri="{FF2B5EF4-FFF2-40B4-BE49-F238E27FC236}">
                <a16:creationId xmlns:a16="http://schemas.microsoft.com/office/drawing/2014/main" id="{4072BF24-E2DE-3C37-F2C4-9B65CEFC6781}"/>
              </a:ext>
            </a:extLst>
          </p:cNvPr>
          <p:cNvSpPr/>
          <p:nvPr/>
        </p:nvSpPr>
        <p:spPr>
          <a:xfrm>
            <a:off x="1409478" y="4869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c19e32be0?vcp=1&amp;pid=b39d572e5&amp;color=0,0,0&amp;vtp=1&amp;vaab=1&amp;bt=1&amp;bbb=1&amp;zzd= 12">
            <a:extLst>
              <a:ext uri="{FF2B5EF4-FFF2-40B4-BE49-F238E27FC236}">
                <a16:creationId xmlns:a16="http://schemas.microsoft.com/office/drawing/2014/main" id="{F3AE9E28-E9EA-FC48-DE4D-48137B2550F4}"/>
              </a:ext>
            </a:extLst>
          </p:cNvPr>
          <p:cNvSpPr/>
          <p:nvPr/>
        </p:nvSpPr>
        <p:spPr>
          <a:xfrm>
            <a:off x="6539008" y="4869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c19e32be0?vcp=1&amp;pid=b39d572e5&amp;color=0,0,0&amp;vtp=1&amp;vaab=1&amp;bt=1&amp;bbb=1&amp;zzd= 14">
            <a:extLst>
              <a:ext uri="{FF2B5EF4-FFF2-40B4-BE49-F238E27FC236}">
                <a16:creationId xmlns:a16="http://schemas.microsoft.com/office/drawing/2014/main" id="{A6C91873-D1F1-0ECE-1D92-C1222973FA0B}"/>
              </a:ext>
            </a:extLst>
          </p:cNvPr>
          <p:cNvSpPr/>
          <p:nvPr/>
        </p:nvSpPr>
        <p:spPr>
          <a:xfrm>
            <a:off x="1765078" y="55169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c19e32be0?vcp=1&amp;pid=b39d572e5&amp;color=0,0,0&amp;vtp=1&amp;vaab=1&amp;bt=1&amp;bbb=1&amp;zzd= 14">
            <a:extLst>
              <a:ext uri="{FF2B5EF4-FFF2-40B4-BE49-F238E27FC236}">
                <a16:creationId xmlns:a16="http://schemas.microsoft.com/office/drawing/2014/main" id="{5181277A-6794-A7A1-CA06-3B384B13115B}"/>
              </a:ext>
            </a:extLst>
          </p:cNvPr>
          <p:cNvSpPr/>
          <p:nvPr/>
        </p:nvSpPr>
        <p:spPr>
          <a:xfrm>
            <a:off x="7250208" y="55169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c19e32be0?vcp=1&amp;pid=b39d572e5&amp;color=0,0,0&amp;vtp=1&amp;vaab=1&amp;bt=1&amp;bbb=1&amp;zzd= 16">
            <a:extLst>
              <a:ext uri="{FF2B5EF4-FFF2-40B4-BE49-F238E27FC236}">
                <a16:creationId xmlns:a16="http://schemas.microsoft.com/office/drawing/2014/main" id="{DC785D46-F351-FCBF-D877-2EB4376A95A3}"/>
              </a:ext>
            </a:extLst>
          </p:cNvPr>
          <p:cNvSpPr/>
          <p:nvPr/>
        </p:nvSpPr>
        <p:spPr>
          <a:xfrm>
            <a:off x="2120678" y="61182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7&amp;si=1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19e32be0?sp=1&amp;vcp=1&amp;pid=b39d572e5&amp;color=0,0,0&amp;vtp=1&amp;vaab=1&amp;bt=1&amp;bbb=1"/>
          <p:cNvSpPr/>
          <p:nvPr/>
        </p:nvSpPr>
        <p:spPr>
          <a:xfrm>
            <a:off x="539496" y="18420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407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垂珠联珑（lónɡ）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幽悄（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</p:txBody>
      </p:sp>
      <p:sp>
        <p:nvSpPr>
          <p:cNvPr id="3" name="P_7#c19e32be0?sp=1&amp;vcp=1&amp;pid=b39d572e5&amp;color=0,0,0&amp;vtp=1&amp;vaab=1&amp;bt=1&amp;bbb=1">
            <a:extLst>
              <a:ext uri="{FF2B5EF4-FFF2-40B4-BE49-F238E27FC236}">
                <a16:creationId xmlns:a16="http://schemas.microsoft.com/office/drawing/2014/main" id="{3EC72E1D-C7FE-32AF-9B64-F43691C816B3}"/>
              </a:ext>
            </a:extLst>
          </p:cNvPr>
          <p:cNvSpPr/>
          <p:nvPr/>
        </p:nvSpPr>
        <p:spPr>
          <a:xfrm>
            <a:off x="539496" y="31250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0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焚身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fén）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恐吓（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hè）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40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挣扎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zhēnɡ）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点缀（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zhuì）</a:t>
            </a:r>
            <a:endParaRPr lang="en-US" altLang="zh-CN" sz="2800" dirty="0"/>
          </a:p>
        </p:txBody>
      </p:sp>
      <p:sp>
        <p:nvSpPr>
          <p:cNvPr id="4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7CCD2991-0078-DA65-D75E-A7286D5C2B32}"/>
              </a:ext>
            </a:extLst>
          </p:cNvPr>
          <p:cNvSpPr/>
          <p:nvPr/>
        </p:nvSpPr>
        <p:spPr>
          <a:xfrm>
            <a:off x="2476278" y="30528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6506FAFF-1406-F3F5-F1FC-849B36A5D3F9}"/>
              </a:ext>
            </a:extLst>
          </p:cNvPr>
          <p:cNvSpPr/>
          <p:nvPr/>
        </p:nvSpPr>
        <p:spPr>
          <a:xfrm>
            <a:off x="6894608" y="30528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3B5E3A9A-2633-2AAF-0878-8BBE588DD100}"/>
              </a:ext>
            </a:extLst>
          </p:cNvPr>
          <p:cNvSpPr/>
          <p:nvPr/>
        </p:nvSpPr>
        <p:spPr>
          <a:xfrm>
            <a:off x="1409478" y="4382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c19e32be0?sp=1&amp;vcp=1&amp;pid=b39d572e5&amp;color=0,0,0&amp;vtp=1&amp;vaab=1&amp;bt=1&amp;bbb=1&amp;zzd= 3">
            <a:extLst>
              <a:ext uri="{FF2B5EF4-FFF2-40B4-BE49-F238E27FC236}">
                <a16:creationId xmlns:a16="http://schemas.microsoft.com/office/drawing/2014/main" id="{0029DDD2-A2EE-4535-4484-FBCCC9599A01}"/>
              </a:ext>
            </a:extLst>
          </p:cNvPr>
          <p:cNvSpPr/>
          <p:nvPr/>
        </p:nvSpPr>
        <p:spPr>
          <a:xfrm>
            <a:off x="6894608" y="4382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c19e32be0?sp=1&amp;vcp=1&amp;pid=b39d572e5&amp;color=0,0,0&amp;vtp=1&amp;vaab=1&amp;bt=1&amp;bbb=1&amp;zzd= 5">
            <a:extLst>
              <a:ext uri="{FF2B5EF4-FFF2-40B4-BE49-F238E27FC236}">
                <a16:creationId xmlns:a16="http://schemas.microsoft.com/office/drawing/2014/main" id="{110C1E82-05B2-B3FA-D2A3-AEF43DD9CC00}"/>
              </a:ext>
            </a:extLst>
          </p:cNvPr>
          <p:cNvSpPr/>
          <p:nvPr/>
        </p:nvSpPr>
        <p:spPr>
          <a:xfrm>
            <a:off x="1409478" y="49836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19e32be0?sp=1&amp;vcp=1&amp;pid=b39d572e5&amp;color=0,0,0&amp;vtp=1&amp;vaab=1&amp;bt=1&amp;bbb=1&amp;zzd= 5">
            <a:extLst>
              <a:ext uri="{FF2B5EF4-FFF2-40B4-BE49-F238E27FC236}">
                <a16:creationId xmlns:a16="http://schemas.microsoft.com/office/drawing/2014/main" id="{1C4F265A-64D4-5C8E-255C-7A848EE10BF2}"/>
              </a:ext>
            </a:extLst>
          </p:cNvPr>
          <p:cNvSpPr/>
          <p:nvPr/>
        </p:nvSpPr>
        <p:spPr>
          <a:xfrm>
            <a:off x="6894608" y="49836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9&amp;si=1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0f565818?sp=1&amp;vcp=1&amp;pid=16ce6fb7f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#142a188bf?vcp=1&amp;pid=40f565818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《大自然的语言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竺可桢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萌发（ménɡ）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次第（dì）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翩然（pi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孕育（yùn）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农谚（y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海棠（t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悬殊（xu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销声匿迹（nì）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周而复始（zhōu）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草长莺飞（zh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5" name="P_7#142a188bf?vcp=1&amp;pid=40f565818&amp;color=0,0,0&amp;vtp=1&amp;vaab=1&amp;bbb=1&amp;zzd= 4">
            <a:extLst>
              <a:ext uri="{FF2B5EF4-FFF2-40B4-BE49-F238E27FC236}">
                <a16:creationId xmlns:a16="http://schemas.microsoft.com/office/drawing/2014/main" id="{8FC6079A-7764-2ED0-7A91-5E49037B58BB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42a188bf?vcp=1&amp;pid=40f565818&amp;color=0,0,0&amp;vtp=1&amp;vaab=1&amp;bbb=1&amp;zzd= 4">
            <a:extLst>
              <a:ext uri="{FF2B5EF4-FFF2-40B4-BE49-F238E27FC236}">
                <a16:creationId xmlns:a16="http://schemas.microsoft.com/office/drawing/2014/main" id="{1449BD1E-AFC9-B6BD-BC4C-3984BB68447E}"/>
              </a:ext>
            </a:extLst>
          </p:cNvPr>
          <p:cNvSpPr/>
          <p:nvPr/>
        </p:nvSpPr>
        <p:spPr>
          <a:xfrm>
            <a:off x="74089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42a188bf?vcp=1&amp;pid=40f565818&amp;color=0,0,0&amp;vtp=1&amp;vaab=1&amp;bbb=1&amp;zzd= 6">
            <a:extLst>
              <a:ext uri="{FF2B5EF4-FFF2-40B4-BE49-F238E27FC236}">
                <a16:creationId xmlns:a16="http://schemas.microsoft.com/office/drawing/2014/main" id="{F99EDC7B-C256-8AA2-35C7-C500F5A6D6DE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42a188bf?vcp=1&amp;pid=40f565818&amp;color=0,0,0&amp;vtp=1&amp;vaab=1&amp;bbb=1&amp;zzd= 6">
            <a:extLst>
              <a:ext uri="{FF2B5EF4-FFF2-40B4-BE49-F238E27FC236}">
                <a16:creationId xmlns:a16="http://schemas.microsoft.com/office/drawing/2014/main" id="{C9C9F29B-4CE0-1606-3AA5-129F9F27F0A3}"/>
              </a:ext>
            </a:extLst>
          </p:cNvPr>
          <p:cNvSpPr/>
          <p:nvPr/>
        </p:nvSpPr>
        <p:spPr>
          <a:xfrm>
            <a:off x="70533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42a188bf?vcp=1&amp;pid=40f565818&amp;color=0,0,0&amp;vtp=1&amp;vaab=1&amp;bbb=1&amp;zzd= 8">
            <a:extLst>
              <a:ext uri="{FF2B5EF4-FFF2-40B4-BE49-F238E27FC236}">
                <a16:creationId xmlns:a16="http://schemas.microsoft.com/office/drawing/2014/main" id="{308C91B5-495E-621D-141A-5B040BBC5079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42a188bf?vcp=1&amp;pid=40f565818&amp;color=0,0,0&amp;vtp=1&amp;vaab=1&amp;bbb=1&amp;zzd= 8">
            <a:extLst>
              <a:ext uri="{FF2B5EF4-FFF2-40B4-BE49-F238E27FC236}">
                <a16:creationId xmlns:a16="http://schemas.microsoft.com/office/drawing/2014/main" id="{F1C0BD8E-9BD4-6E19-F6C4-92D0731E173D}"/>
              </a:ext>
            </a:extLst>
          </p:cNvPr>
          <p:cNvSpPr/>
          <p:nvPr/>
        </p:nvSpPr>
        <p:spPr>
          <a:xfrm>
            <a:off x="74089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42a188bf?vcp=1&amp;pid=40f565818&amp;color=0,0,0&amp;vtp=1&amp;vaab=1&amp;bbb=1&amp;zzd= 10">
            <a:extLst>
              <a:ext uri="{FF2B5EF4-FFF2-40B4-BE49-F238E27FC236}">
                <a16:creationId xmlns:a16="http://schemas.microsoft.com/office/drawing/2014/main" id="{BC2188EA-B4A5-1251-55B8-F2598E828A7C}"/>
              </a:ext>
            </a:extLst>
          </p:cNvPr>
          <p:cNvSpPr/>
          <p:nvPr/>
        </p:nvSpPr>
        <p:spPr>
          <a:xfrm>
            <a:off x="14094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42a188bf?vcp=1&amp;pid=40f565818&amp;color=0,0,0&amp;vtp=1&amp;vaab=1&amp;bbb=1&amp;zzd= 10">
            <a:extLst>
              <a:ext uri="{FF2B5EF4-FFF2-40B4-BE49-F238E27FC236}">
                <a16:creationId xmlns:a16="http://schemas.microsoft.com/office/drawing/2014/main" id="{70E82B37-78C3-5401-EEBD-9D057A520F94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42a188bf?vcp=1&amp;pid=40f565818&amp;color=0,0,0&amp;vtp=1&amp;vaab=1&amp;bbb=1&amp;zzd= 10">
            <a:extLst>
              <a:ext uri="{FF2B5EF4-FFF2-40B4-BE49-F238E27FC236}">
                <a16:creationId xmlns:a16="http://schemas.microsoft.com/office/drawing/2014/main" id="{50BAE74E-A7AE-AD8C-D7BC-D5E99B0525B5}"/>
              </a:ext>
            </a:extLst>
          </p:cNvPr>
          <p:cNvSpPr/>
          <p:nvPr/>
        </p:nvSpPr>
        <p:spPr>
          <a:xfrm>
            <a:off x="77645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42a188bf?vcp=1&amp;pid=40f565818&amp;color=0,0,0&amp;vtp=1&amp;vaab=1&amp;bbb=1&amp;zzd= 12">
            <a:extLst>
              <a:ext uri="{FF2B5EF4-FFF2-40B4-BE49-F238E27FC236}">
                <a16:creationId xmlns:a16="http://schemas.microsoft.com/office/drawing/2014/main" id="{4BB3D30E-78C4-D66C-6263-B630E1EEC275}"/>
              </a:ext>
            </a:extLst>
          </p:cNvPr>
          <p:cNvSpPr/>
          <p:nvPr/>
        </p:nvSpPr>
        <p:spPr>
          <a:xfrm>
            <a:off x="1409478" y="56472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42a188bf?vcp=1&amp;pid=40f565818&amp;color=0,0,0&amp;vtp=1&amp;vaab=1&amp;bbb=1&amp;zzd= 12">
            <a:extLst>
              <a:ext uri="{FF2B5EF4-FFF2-40B4-BE49-F238E27FC236}">
                <a16:creationId xmlns:a16="http://schemas.microsoft.com/office/drawing/2014/main" id="{197A5050-5421-59DB-5BBA-685F48B2EE63}"/>
              </a:ext>
            </a:extLst>
          </p:cNvPr>
          <p:cNvSpPr/>
          <p:nvPr/>
        </p:nvSpPr>
        <p:spPr>
          <a:xfrm>
            <a:off x="7408958" y="56472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0&amp;si=1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42a188bf?sp=1&amp;vcp=1&amp;pid=40f565818&amp;color=0,0,0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55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55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花香鸟语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55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连翘（qi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衰草连天（shu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物候（hòu）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刺槐（hu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</p:txBody>
      </p:sp>
      <p:sp>
        <p:nvSpPr>
          <p:cNvPr id="4" name="P_7#142a188bf?sp=1&amp;vcp=1&amp;pid=40f565818&amp;color=0,0,0&amp;vtp=1&amp;vaab=1&amp;bt=1&amp;bbb=1&amp;zzd= 3">
            <a:extLst>
              <a:ext uri="{FF2B5EF4-FFF2-40B4-BE49-F238E27FC236}">
                <a16:creationId xmlns:a16="http://schemas.microsoft.com/office/drawing/2014/main" id="{D31F6C87-8ACF-9787-A08D-7803C0ED3603}"/>
              </a:ext>
            </a:extLst>
          </p:cNvPr>
          <p:cNvSpPr/>
          <p:nvPr/>
        </p:nvSpPr>
        <p:spPr>
          <a:xfrm>
            <a:off x="212067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42a188bf?sp=1&amp;vcp=1&amp;pid=40f565818&amp;color=0,0,0&amp;vtp=1&amp;vaab=1&amp;bt=1&amp;bbb=1&amp;zzd= 3">
            <a:extLst>
              <a:ext uri="{FF2B5EF4-FFF2-40B4-BE49-F238E27FC236}">
                <a16:creationId xmlns:a16="http://schemas.microsoft.com/office/drawing/2014/main" id="{A9A53473-4FB4-21CB-EB2F-3A6E7CE39928}"/>
              </a:ext>
            </a:extLst>
          </p:cNvPr>
          <p:cNvSpPr/>
          <p:nvPr/>
        </p:nvSpPr>
        <p:spPr>
          <a:xfrm>
            <a:off x="705335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42a188bf?sp=1&amp;vcp=1&amp;pid=40f565818&amp;color=0,0,0&amp;vtp=1&amp;vaab=1&amp;bt=1&amp;bbb=1&amp;zzd= 5">
            <a:extLst>
              <a:ext uri="{FF2B5EF4-FFF2-40B4-BE49-F238E27FC236}">
                <a16:creationId xmlns:a16="http://schemas.microsoft.com/office/drawing/2014/main" id="{5ACB33E2-BE6C-B9D0-9C6C-8513B71A4BDC}"/>
              </a:ext>
            </a:extLst>
          </p:cNvPr>
          <p:cNvSpPr/>
          <p:nvPr/>
        </p:nvSpPr>
        <p:spPr>
          <a:xfrm>
            <a:off x="176507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42a188bf?sp=1&amp;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3B3F8261-5EBE-DC56-8720-FAB0303562ED}"/>
              </a:ext>
            </a:extLst>
          </p:cNvPr>
          <p:cNvSpPr/>
          <p:nvPr/>
        </p:nvSpPr>
        <p:spPr>
          <a:xfrm>
            <a:off x="140947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42a188bf?sp=1&amp;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791699E6-F3C9-F8CD-66A8-5CF68C5040BB}"/>
              </a:ext>
            </a:extLst>
          </p:cNvPr>
          <p:cNvSpPr/>
          <p:nvPr/>
        </p:nvSpPr>
        <p:spPr>
          <a:xfrm>
            <a:off x="740895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42a188bf?sp=1&amp;vcp=1&amp;pid=40f565818&amp;color=0,0,0&amp;vtp=1&amp;vaab=1&amp;bt=1&amp;bbb=1&amp;zzd= 10">
            <a:extLst>
              <a:ext uri="{FF2B5EF4-FFF2-40B4-BE49-F238E27FC236}">
                <a16:creationId xmlns:a16="http://schemas.microsoft.com/office/drawing/2014/main" id="{DCA6E4B5-1A1C-1E06-1048-D5BA77DB763D}"/>
              </a:ext>
            </a:extLst>
          </p:cNvPr>
          <p:cNvSpPr/>
          <p:nvPr/>
        </p:nvSpPr>
        <p:spPr>
          <a:xfrm>
            <a:off x="1765078" y="53215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2&amp;si=1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42a188bf?vcp=1&amp;pid=40f565818&amp;color=0,0,0&amp;vtp=1&amp;vaab=1&amp;bt=1&amp;bbb=1"/>
          <p:cNvSpPr/>
          <p:nvPr/>
        </p:nvSpPr>
        <p:spPr>
          <a:xfrm>
            <a:off x="539496" y="39247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《阿西莫夫短文两篇》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阿西莫夫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鸟］臀［目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tún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骨骼（ɡé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漂移（pi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流逝（shì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褶皱（zhě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携带（xié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两栖（qī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彗星（huì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潮汐（ch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劫难（jié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致密（mì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陨石（yǔn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追溯（sù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天衣无缝（fènɡ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142a188bf?vcp=1&amp;pid=40f565818&amp;color=0,0,0&amp;vtp=1&amp;vaab=1&amp;bt=1&amp;bbb=1&amp;zzd= 4">
            <a:extLst>
              <a:ext uri="{FF2B5EF4-FFF2-40B4-BE49-F238E27FC236}">
                <a16:creationId xmlns:a16="http://schemas.microsoft.com/office/drawing/2014/main" id="{15BE42D7-E058-3CCA-715D-68FAA6E2153C}"/>
              </a:ext>
            </a:extLst>
          </p:cNvPr>
          <p:cNvSpPr/>
          <p:nvPr/>
        </p:nvSpPr>
        <p:spPr>
          <a:xfrm>
            <a:off x="2476278" y="22974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42a188bf?vcp=1&amp;pid=40f565818&amp;color=0,0,0&amp;vtp=1&amp;vaab=1&amp;bt=1&amp;bbb=1&amp;zzd= 4">
            <a:extLst>
              <a:ext uri="{FF2B5EF4-FFF2-40B4-BE49-F238E27FC236}">
                <a16:creationId xmlns:a16="http://schemas.microsoft.com/office/drawing/2014/main" id="{1A04EF2E-21BB-0606-D2D5-08772E5E5D08}"/>
              </a:ext>
            </a:extLst>
          </p:cNvPr>
          <p:cNvSpPr/>
          <p:nvPr/>
        </p:nvSpPr>
        <p:spPr>
          <a:xfrm>
            <a:off x="7408958" y="22974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42a188bf?vcp=1&amp;pid=40f565818&amp;color=0,0,0&amp;vtp=1&amp;vaab=1&amp;bt=1&amp;bbb=1&amp;zzd= 6">
            <a:extLst>
              <a:ext uri="{FF2B5EF4-FFF2-40B4-BE49-F238E27FC236}">
                <a16:creationId xmlns:a16="http://schemas.microsoft.com/office/drawing/2014/main" id="{6516A599-1AD6-76B0-A816-531B36E3F6D5}"/>
              </a:ext>
            </a:extLst>
          </p:cNvPr>
          <p:cNvSpPr/>
          <p:nvPr/>
        </p:nvSpPr>
        <p:spPr>
          <a:xfrm>
            <a:off x="1409478" y="2945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42a188bf?vcp=1&amp;pid=40f565818&amp;color=0,0,0&amp;vtp=1&amp;vaab=1&amp;bt=1&amp;bbb=1&amp;zzd= 6">
            <a:extLst>
              <a:ext uri="{FF2B5EF4-FFF2-40B4-BE49-F238E27FC236}">
                <a16:creationId xmlns:a16="http://schemas.microsoft.com/office/drawing/2014/main" id="{A860B9F2-D831-7046-EE77-E2B823245C4D}"/>
              </a:ext>
            </a:extLst>
          </p:cNvPr>
          <p:cNvSpPr/>
          <p:nvPr/>
        </p:nvSpPr>
        <p:spPr>
          <a:xfrm>
            <a:off x="7408958" y="2945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42a188bf?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807FB86B-D462-7BDD-30B1-7899E66A048F}"/>
              </a:ext>
            </a:extLst>
          </p:cNvPr>
          <p:cNvSpPr/>
          <p:nvPr/>
        </p:nvSpPr>
        <p:spPr>
          <a:xfrm>
            <a:off x="1409478" y="35928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42a188bf?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BBDC4677-D4B8-5BEC-BDA1-0906B79B90E1}"/>
              </a:ext>
            </a:extLst>
          </p:cNvPr>
          <p:cNvSpPr/>
          <p:nvPr/>
        </p:nvSpPr>
        <p:spPr>
          <a:xfrm>
            <a:off x="7053358" y="35928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42a188bf?vcp=1&amp;pid=40f565818&amp;color=0,0,0&amp;vtp=1&amp;vaab=1&amp;bt=1&amp;bbb=1&amp;zzd= 10">
            <a:extLst>
              <a:ext uri="{FF2B5EF4-FFF2-40B4-BE49-F238E27FC236}">
                <a16:creationId xmlns:a16="http://schemas.microsoft.com/office/drawing/2014/main" id="{BB35AFF3-94EC-0369-C108-39DBBBFFC004}"/>
              </a:ext>
            </a:extLst>
          </p:cNvPr>
          <p:cNvSpPr/>
          <p:nvPr/>
        </p:nvSpPr>
        <p:spPr>
          <a:xfrm>
            <a:off x="1765078" y="4240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42a188bf?vcp=1&amp;pid=40f565818&amp;color=0,0,0&amp;vtp=1&amp;vaab=1&amp;bt=1&amp;bbb=1&amp;zzd= 10">
            <a:extLst>
              <a:ext uri="{FF2B5EF4-FFF2-40B4-BE49-F238E27FC236}">
                <a16:creationId xmlns:a16="http://schemas.microsoft.com/office/drawing/2014/main" id="{0DDB6CF6-D6EF-43F0-A0F6-1635A24F6E77}"/>
              </a:ext>
            </a:extLst>
          </p:cNvPr>
          <p:cNvSpPr/>
          <p:nvPr/>
        </p:nvSpPr>
        <p:spPr>
          <a:xfrm>
            <a:off x="7053358" y="4240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42a188bf?vcp=1&amp;pid=40f565818&amp;color=0,0,0&amp;vtp=1&amp;vaab=1&amp;bt=1&amp;bbb=1&amp;zzd= 12">
            <a:extLst>
              <a:ext uri="{FF2B5EF4-FFF2-40B4-BE49-F238E27FC236}">
                <a16:creationId xmlns:a16="http://schemas.microsoft.com/office/drawing/2014/main" id="{FA59EF38-5A49-B6EE-BADF-F9B4E6A28E20}"/>
              </a:ext>
            </a:extLst>
          </p:cNvPr>
          <p:cNvSpPr/>
          <p:nvPr/>
        </p:nvSpPr>
        <p:spPr>
          <a:xfrm>
            <a:off x="1409478" y="48882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42a188bf?vcp=1&amp;pid=40f565818&amp;color=0,0,0&amp;vtp=1&amp;vaab=1&amp;bt=1&amp;bbb=1&amp;zzd= 12">
            <a:extLst>
              <a:ext uri="{FF2B5EF4-FFF2-40B4-BE49-F238E27FC236}">
                <a16:creationId xmlns:a16="http://schemas.microsoft.com/office/drawing/2014/main" id="{B149CB5A-0C06-D49A-FB8E-41037DA2A66E}"/>
              </a:ext>
            </a:extLst>
          </p:cNvPr>
          <p:cNvSpPr/>
          <p:nvPr/>
        </p:nvSpPr>
        <p:spPr>
          <a:xfrm>
            <a:off x="1765078" y="48882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42a188bf?vcp=1&amp;pid=40f565818&amp;color=0,0,0&amp;vtp=1&amp;vaab=1&amp;bt=1&amp;bbb=1&amp;zzd= 12">
            <a:extLst>
              <a:ext uri="{FF2B5EF4-FFF2-40B4-BE49-F238E27FC236}">
                <a16:creationId xmlns:a16="http://schemas.microsoft.com/office/drawing/2014/main" id="{A6064B12-0755-96C1-576B-8772CB4BDE71}"/>
              </a:ext>
            </a:extLst>
          </p:cNvPr>
          <p:cNvSpPr/>
          <p:nvPr/>
        </p:nvSpPr>
        <p:spPr>
          <a:xfrm>
            <a:off x="7053358" y="48882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142a188bf?vcp=1&amp;pid=40f565818&amp;color=0,0,0&amp;vtp=1&amp;vaab=1&amp;bt=1&amp;bbb=1&amp;zzd= 14">
            <a:extLst>
              <a:ext uri="{FF2B5EF4-FFF2-40B4-BE49-F238E27FC236}">
                <a16:creationId xmlns:a16="http://schemas.microsoft.com/office/drawing/2014/main" id="{2616ABE1-A74F-DF23-128D-1DC33D9E0693}"/>
              </a:ext>
            </a:extLst>
          </p:cNvPr>
          <p:cNvSpPr/>
          <p:nvPr/>
        </p:nvSpPr>
        <p:spPr>
          <a:xfrm>
            <a:off x="1765078" y="5535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142a188bf?vcp=1&amp;pid=40f565818&amp;color=0,0,0&amp;vtp=1&amp;vaab=1&amp;bt=1&amp;bbb=1&amp;zzd= 14">
            <a:extLst>
              <a:ext uri="{FF2B5EF4-FFF2-40B4-BE49-F238E27FC236}">
                <a16:creationId xmlns:a16="http://schemas.microsoft.com/office/drawing/2014/main" id="{F818D198-B43B-646A-9A1C-677D2ED72DB0}"/>
              </a:ext>
            </a:extLst>
          </p:cNvPr>
          <p:cNvSpPr/>
          <p:nvPr/>
        </p:nvSpPr>
        <p:spPr>
          <a:xfrm>
            <a:off x="7053358" y="5535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142a188bf?vcp=1&amp;pid=40f565818&amp;color=0,0,0&amp;vtp=1&amp;vaab=1&amp;bt=1&amp;bbb=1&amp;zzd= 16">
            <a:extLst>
              <a:ext uri="{FF2B5EF4-FFF2-40B4-BE49-F238E27FC236}">
                <a16:creationId xmlns:a16="http://schemas.microsoft.com/office/drawing/2014/main" id="{89C17955-9BB0-FAA5-4928-2C9FA9448433}"/>
              </a:ext>
            </a:extLst>
          </p:cNvPr>
          <p:cNvSpPr/>
          <p:nvPr/>
        </p:nvSpPr>
        <p:spPr>
          <a:xfrm>
            <a:off x="176507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142a188bf?vcp=1&amp;pid=40f565818&amp;color=0,0,0&amp;vtp=1&amp;vaab=1&amp;bt=1&amp;bbb=1&amp;zzd= 16">
            <a:extLst>
              <a:ext uri="{FF2B5EF4-FFF2-40B4-BE49-F238E27FC236}">
                <a16:creationId xmlns:a16="http://schemas.microsoft.com/office/drawing/2014/main" id="{C589357E-0825-C2C8-4315-3E01BCE63457}"/>
              </a:ext>
            </a:extLst>
          </p:cNvPr>
          <p:cNvSpPr/>
          <p:nvPr/>
        </p:nvSpPr>
        <p:spPr>
          <a:xfrm>
            <a:off x="812015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3&amp;si=1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42a188bf?sp=1&amp;vcp=1&amp;pid=40f565818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衍射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地壳（qi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尘埃（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</p:txBody>
      </p:sp>
      <p:sp>
        <p:nvSpPr>
          <p:cNvPr id="4" name="P_7#142a188bf?sp=1&amp;vcp=1&amp;pid=40f565818&amp;color=0,0,0&amp;vtp=1&amp;vaab=1&amp;bt=1&amp;bbb=1&amp;zzd= 3">
            <a:extLst>
              <a:ext uri="{FF2B5EF4-FFF2-40B4-BE49-F238E27FC236}">
                <a16:creationId xmlns:a16="http://schemas.microsoft.com/office/drawing/2014/main" id="{2016AECF-52FA-0243-579D-3064C9FAF97A}"/>
              </a:ext>
            </a:extLst>
          </p:cNvPr>
          <p:cNvSpPr/>
          <p:nvPr/>
        </p:nvSpPr>
        <p:spPr>
          <a:xfrm>
            <a:off x="14094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42a188bf?sp=1&amp;vcp=1&amp;pid=40f565818&amp;color=0,0,0&amp;vtp=1&amp;vaab=1&amp;bt=1&amp;bbb=1&amp;zzd= 6">
            <a:extLst>
              <a:ext uri="{FF2B5EF4-FFF2-40B4-BE49-F238E27FC236}">
                <a16:creationId xmlns:a16="http://schemas.microsoft.com/office/drawing/2014/main" id="{0BDDF0AA-84EF-3A64-063B-78404B32A136}"/>
              </a:ext>
            </a:extLst>
          </p:cNvPr>
          <p:cNvSpPr/>
          <p:nvPr/>
        </p:nvSpPr>
        <p:spPr>
          <a:xfrm>
            <a:off x="17650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42a188bf?sp=1&amp;vcp=1&amp;pid=40f565818&amp;color=0,0,0&amp;vtp=1&amp;vaab=1&amp;bt=1&amp;bbb=1&amp;zzd= 6">
            <a:extLst>
              <a:ext uri="{FF2B5EF4-FFF2-40B4-BE49-F238E27FC236}">
                <a16:creationId xmlns:a16="http://schemas.microsoft.com/office/drawing/2014/main" id="{B9DB490C-A349-577E-F0A3-43B1B9503542}"/>
              </a:ext>
            </a:extLst>
          </p:cNvPr>
          <p:cNvSpPr/>
          <p:nvPr/>
        </p:nvSpPr>
        <p:spPr>
          <a:xfrm>
            <a:off x="740895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5&amp;si=1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42a188bf?vcp=1&amp;pid=40f565818&amp;color=0,0,0&amp;vtp=1&amp;vaab=1&amp;bt=1&amp;bbb=1"/>
          <p:cNvSpPr/>
          <p:nvPr/>
        </p:nvSpPr>
        <p:spPr>
          <a:xfrm>
            <a:off x="539496" y="392475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《大雁归来》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利奥波德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雾霭（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缄默（ji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迁徙（qi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赌注（dǔ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沼泽（zh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瞄准（mi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狩猎（shòu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盘旋（p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喧嚷（xu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邀请（y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凋零（di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枯燥（z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稀疏（xī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弥漫（mí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目空一切（kōnɡ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偷偷摸摸（tōu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142a188bf?vcp=1&amp;pid=40f565818&amp;color=0,0,0&amp;vtp=1&amp;vaab=1&amp;bt=1&amp;bbb=1&amp;zzd= 4">
            <a:extLst>
              <a:ext uri="{FF2B5EF4-FFF2-40B4-BE49-F238E27FC236}">
                <a16:creationId xmlns:a16="http://schemas.microsoft.com/office/drawing/2014/main" id="{FC6CC9AD-84C9-B415-DDD9-3857A707DB5C}"/>
              </a:ext>
            </a:extLst>
          </p:cNvPr>
          <p:cNvSpPr/>
          <p:nvPr/>
        </p:nvSpPr>
        <p:spPr>
          <a:xfrm>
            <a:off x="176507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42a188bf?vcp=1&amp;pid=40f565818&amp;color=0,0,0&amp;vtp=1&amp;vaab=1&amp;bt=1&amp;bbb=1&amp;zzd= 4">
            <a:extLst>
              <a:ext uri="{FF2B5EF4-FFF2-40B4-BE49-F238E27FC236}">
                <a16:creationId xmlns:a16="http://schemas.microsoft.com/office/drawing/2014/main" id="{0372C6B1-4C67-2A69-2874-DFB368A1A406}"/>
              </a:ext>
            </a:extLst>
          </p:cNvPr>
          <p:cNvSpPr/>
          <p:nvPr/>
        </p:nvSpPr>
        <p:spPr>
          <a:xfrm>
            <a:off x="705335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42a188bf?vcp=1&amp;pid=40f565818&amp;color=0,0,0&amp;vtp=1&amp;vaab=1&amp;bt=1&amp;bbb=1&amp;zzd= 6">
            <a:extLst>
              <a:ext uri="{FF2B5EF4-FFF2-40B4-BE49-F238E27FC236}">
                <a16:creationId xmlns:a16="http://schemas.microsoft.com/office/drawing/2014/main" id="{0ACFD059-9A69-7DDF-A900-7704F8CDADF4}"/>
              </a:ext>
            </a:extLst>
          </p:cNvPr>
          <p:cNvSpPr/>
          <p:nvPr/>
        </p:nvSpPr>
        <p:spPr>
          <a:xfrm>
            <a:off x="140947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42a188bf?vcp=1&amp;pid=40f565818&amp;color=0,0,0&amp;vtp=1&amp;vaab=1&amp;bt=1&amp;bbb=1&amp;zzd= 6">
            <a:extLst>
              <a:ext uri="{FF2B5EF4-FFF2-40B4-BE49-F238E27FC236}">
                <a16:creationId xmlns:a16="http://schemas.microsoft.com/office/drawing/2014/main" id="{46DB6D57-2DDA-A596-E241-8BF00D0F0AC9}"/>
              </a:ext>
            </a:extLst>
          </p:cNvPr>
          <p:cNvSpPr/>
          <p:nvPr/>
        </p:nvSpPr>
        <p:spPr>
          <a:xfrm>
            <a:off x="176507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42a188bf?vcp=1&amp;pid=40f565818&amp;color=0,0,0&amp;vtp=1&amp;vaab=1&amp;bt=1&amp;bbb=1&amp;zzd= 6">
            <a:extLst>
              <a:ext uri="{FF2B5EF4-FFF2-40B4-BE49-F238E27FC236}">
                <a16:creationId xmlns:a16="http://schemas.microsoft.com/office/drawing/2014/main" id="{B7A5E69B-2530-D2BA-5CEA-3AF1122CDBBE}"/>
              </a:ext>
            </a:extLst>
          </p:cNvPr>
          <p:cNvSpPr/>
          <p:nvPr/>
        </p:nvSpPr>
        <p:spPr>
          <a:xfrm>
            <a:off x="705335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42a188bf?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63C116EA-C833-0845-C517-6A6BD9537D86}"/>
              </a:ext>
            </a:extLst>
          </p:cNvPr>
          <p:cNvSpPr/>
          <p:nvPr/>
        </p:nvSpPr>
        <p:spPr>
          <a:xfrm>
            <a:off x="140947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42a188bf?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6A526F8C-AFA7-C100-8E9D-A00E57100EFA}"/>
              </a:ext>
            </a:extLst>
          </p:cNvPr>
          <p:cNvSpPr/>
          <p:nvPr/>
        </p:nvSpPr>
        <p:spPr>
          <a:xfrm>
            <a:off x="176507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42a188bf?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9F65F7D4-1157-98C0-D6BC-BDC0F6AD9C79}"/>
              </a:ext>
            </a:extLst>
          </p:cNvPr>
          <p:cNvSpPr/>
          <p:nvPr/>
        </p:nvSpPr>
        <p:spPr>
          <a:xfrm>
            <a:off x="705335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42a188bf?vcp=1&amp;pid=40f565818&amp;color=0,0,0&amp;vtp=1&amp;vaab=1&amp;bt=1&amp;bbb=1&amp;zzd= 10">
            <a:extLst>
              <a:ext uri="{FF2B5EF4-FFF2-40B4-BE49-F238E27FC236}">
                <a16:creationId xmlns:a16="http://schemas.microsoft.com/office/drawing/2014/main" id="{98A356A7-720A-F702-82F4-D6774F277CC1}"/>
              </a:ext>
            </a:extLst>
          </p:cNvPr>
          <p:cNvSpPr/>
          <p:nvPr/>
        </p:nvSpPr>
        <p:spPr>
          <a:xfrm>
            <a:off x="140947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42a188bf?vcp=1&amp;pid=40f565818&amp;color=0,0,0&amp;vtp=1&amp;vaab=1&amp;bt=1&amp;bbb=1&amp;zzd= 10">
            <a:extLst>
              <a:ext uri="{FF2B5EF4-FFF2-40B4-BE49-F238E27FC236}">
                <a16:creationId xmlns:a16="http://schemas.microsoft.com/office/drawing/2014/main" id="{3F22948F-0FAA-67A9-602B-F2917E1AB34E}"/>
              </a:ext>
            </a:extLst>
          </p:cNvPr>
          <p:cNvSpPr/>
          <p:nvPr/>
        </p:nvSpPr>
        <p:spPr>
          <a:xfrm>
            <a:off x="705335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42a188bf?vcp=1&amp;pid=40f565818&amp;color=0,0,0&amp;vtp=1&amp;vaab=1&amp;bt=1&amp;bbb=1&amp;zzd= 10">
            <a:extLst>
              <a:ext uri="{FF2B5EF4-FFF2-40B4-BE49-F238E27FC236}">
                <a16:creationId xmlns:a16="http://schemas.microsoft.com/office/drawing/2014/main" id="{69992956-B9AB-5C4C-AD21-E68019FC3691}"/>
              </a:ext>
            </a:extLst>
          </p:cNvPr>
          <p:cNvSpPr/>
          <p:nvPr/>
        </p:nvSpPr>
        <p:spPr>
          <a:xfrm>
            <a:off x="740895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42a188bf?vcp=1&amp;pid=40f565818&amp;color=0,0,0&amp;vtp=1&amp;vaab=1&amp;bt=1&amp;bbb=1&amp;zzd= 12">
            <a:extLst>
              <a:ext uri="{FF2B5EF4-FFF2-40B4-BE49-F238E27FC236}">
                <a16:creationId xmlns:a16="http://schemas.microsoft.com/office/drawing/2014/main" id="{6B4DFE6E-C9E0-671C-4C29-850A6F1BE868}"/>
              </a:ext>
            </a:extLst>
          </p:cNvPr>
          <p:cNvSpPr/>
          <p:nvPr/>
        </p:nvSpPr>
        <p:spPr>
          <a:xfrm>
            <a:off x="14094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142a188bf?vcp=1&amp;pid=40f565818&amp;color=0,0,0&amp;vtp=1&amp;vaab=1&amp;bt=1&amp;bbb=1&amp;zzd= 12">
            <a:extLst>
              <a:ext uri="{FF2B5EF4-FFF2-40B4-BE49-F238E27FC236}">
                <a16:creationId xmlns:a16="http://schemas.microsoft.com/office/drawing/2014/main" id="{DDFB248D-8047-6693-0A2F-70BF799FBADB}"/>
              </a:ext>
            </a:extLst>
          </p:cNvPr>
          <p:cNvSpPr/>
          <p:nvPr/>
        </p:nvSpPr>
        <p:spPr>
          <a:xfrm>
            <a:off x="17650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142a188bf?vcp=1&amp;pid=40f565818&amp;color=0,0,0&amp;vtp=1&amp;vaab=1&amp;bt=1&amp;bbb=1&amp;zzd= 12">
            <a:extLst>
              <a:ext uri="{FF2B5EF4-FFF2-40B4-BE49-F238E27FC236}">
                <a16:creationId xmlns:a16="http://schemas.microsoft.com/office/drawing/2014/main" id="{E3BEEA6A-1E76-E808-1790-073EE0422617}"/>
              </a:ext>
            </a:extLst>
          </p:cNvPr>
          <p:cNvSpPr/>
          <p:nvPr/>
        </p:nvSpPr>
        <p:spPr>
          <a:xfrm>
            <a:off x="705335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142a188bf?vcp=1&amp;pid=40f565818&amp;color=0,0,0&amp;vtp=1&amp;vaab=1&amp;bt=1&amp;bbb=1&amp;zzd= 14">
            <a:extLst>
              <a:ext uri="{FF2B5EF4-FFF2-40B4-BE49-F238E27FC236}">
                <a16:creationId xmlns:a16="http://schemas.microsoft.com/office/drawing/2014/main" id="{9909B0C7-3F23-E337-5953-153D1791F5D2}"/>
              </a:ext>
            </a:extLst>
          </p:cNvPr>
          <p:cNvSpPr/>
          <p:nvPr/>
        </p:nvSpPr>
        <p:spPr>
          <a:xfrm>
            <a:off x="140947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142a188bf?vcp=1&amp;pid=40f565818&amp;color=0,0,0&amp;vtp=1&amp;vaab=1&amp;bt=1&amp;bbb=1&amp;zzd= 14">
            <a:extLst>
              <a:ext uri="{FF2B5EF4-FFF2-40B4-BE49-F238E27FC236}">
                <a16:creationId xmlns:a16="http://schemas.microsoft.com/office/drawing/2014/main" id="{0566687B-893B-92FE-1201-9841733FA2AB}"/>
              </a:ext>
            </a:extLst>
          </p:cNvPr>
          <p:cNvSpPr/>
          <p:nvPr/>
        </p:nvSpPr>
        <p:spPr>
          <a:xfrm>
            <a:off x="740895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142a188bf?vcp=1&amp;pid=40f565818&amp;color=0,0,0&amp;vtp=1&amp;vaab=1&amp;bt=1&amp;bbb=1&amp;zzd= 16">
            <a:extLst>
              <a:ext uri="{FF2B5EF4-FFF2-40B4-BE49-F238E27FC236}">
                <a16:creationId xmlns:a16="http://schemas.microsoft.com/office/drawing/2014/main" id="{712F3608-B497-39BE-AA12-090E326FEBFE}"/>
              </a:ext>
            </a:extLst>
          </p:cNvPr>
          <p:cNvSpPr/>
          <p:nvPr/>
        </p:nvSpPr>
        <p:spPr>
          <a:xfrm>
            <a:off x="14094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142a188bf?vcp=1&amp;pid=40f565818&amp;color=0,0,0&amp;vtp=1&amp;vaab=1&amp;bt=1&amp;bbb=1&amp;zzd= 16">
            <a:extLst>
              <a:ext uri="{FF2B5EF4-FFF2-40B4-BE49-F238E27FC236}">
                <a16:creationId xmlns:a16="http://schemas.microsoft.com/office/drawing/2014/main" id="{36D1D763-B401-AEED-76D1-E7348790B39C}"/>
              </a:ext>
            </a:extLst>
          </p:cNvPr>
          <p:cNvSpPr/>
          <p:nvPr/>
        </p:nvSpPr>
        <p:spPr>
          <a:xfrm>
            <a:off x="17650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142a188bf?vcp=1&amp;pid=40f565818&amp;color=0,0,0&amp;vtp=1&amp;vaab=1&amp;bt=1&amp;bbb=1&amp;zzd= 16">
            <a:extLst>
              <a:ext uri="{FF2B5EF4-FFF2-40B4-BE49-F238E27FC236}">
                <a16:creationId xmlns:a16="http://schemas.microsoft.com/office/drawing/2014/main" id="{160B22BB-D1CF-08AC-B446-E6E3A325B3C8}"/>
              </a:ext>
            </a:extLst>
          </p:cNvPr>
          <p:cNvSpPr/>
          <p:nvPr/>
        </p:nvSpPr>
        <p:spPr>
          <a:xfrm>
            <a:off x="705335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142a188bf?vcp=1&amp;pid=40f565818&amp;color=0,0,0&amp;vtp=1&amp;vaab=1&amp;bt=1&amp;bbb=1&amp;zzd= 18">
            <a:extLst>
              <a:ext uri="{FF2B5EF4-FFF2-40B4-BE49-F238E27FC236}">
                <a16:creationId xmlns:a16="http://schemas.microsoft.com/office/drawing/2014/main" id="{5D7CA911-F0F7-CEE9-BD8D-7C81F039445B}"/>
              </a:ext>
            </a:extLst>
          </p:cNvPr>
          <p:cNvSpPr/>
          <p:nvPr/>
        </p:nvSpPr>
        <p:spPr>
          <a:xfrm>
            <a:off x="176507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_7#142a188bf?vcp=1&amp;pid=40f565818&amp;color=0,0,0&amp;vtp=1&amp;vaab=1&amp;bt=1&amp;bbb=1&amp;zzd= 18">
            <a:extLst>
              <a:ext uri="{FF2B5EF4-FFF2-40B4-BE49-F238E27FC236}">
                <a16:creationId xmlns:a16="http://schemas.microsoft.com/office/drawing/2014/main" id="{12D2A6B5-8092-7AE8-68F9-086F3228F225}"/>
              </a:ext>
            </a:extLst>
          </p:cNvPr>
          <p:cNvSpPr/>
          <p:nvPr/>
        </p:nvSpPr>
        <p:spPr>
          <a:xfrm>
            <a:off x="705335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6&amp;si=1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42a188bf?sp=1&amp;vcp=1&amp;pid=40f565818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55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55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香蒲（pú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环颈雉（zhì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55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半蹼鹬（pǔ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课文精选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模糊（mó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号角（h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142a188bf?sp=1&amp;vcp=1&amp;pid=40f565818&amp;color=0,0,0&amp;vtp=1&amp;vaab=1&amp;bt=1&amp;bbb=1&amp;zzd= 3">
            <a:extLst>
              <a:ext uri="{FF2B5EF4-FFF2-40B4-BE49-F238E27FC236}">
                <a16:creationId xmlns:a16="http://schemas.microsoft.com/office/drawing/2014/main" id="{CF881998-0913-7A31-35C0-DF5DB50E12C6}"/>
              </a:ext>
            </a:extLst>
          </p:cNvPr>
          <p:cNvSpPr/>
          <p:nvPr/>
        </p:nvSpPr>
        <p:spPr>
          <a:xfrm>
            <a:off x="17650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42a188bf?sp=1&amp;vcp=1&amp;pid=40f565818&amp;color=0,0,0&amp;vtp=1&amp;vaab=1&amp;bt=1&amp;bbb=1&amp;zzd= 3">
            <a:extLst>
              <a:ext uri="{FF2B5EF4-FFF2-40B4-BE49-F238E27FC236}">
                <a16:creationId xmlns:a16="http://schemas.microsoft.com/office/drawing/2014/main" id="{6D206927-6C6C-5438-B3F7-D039B4418BA6}"/>
              </a:ext>
            </a:extLst>
          </p:cNvPr>
          <p:cNvSpPr/>
          <p:nvPr/>
        </p:nvSpPr>
        <p:spPr>
          <a:xfrm>
            <a:off x="776455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42a188bf?sp=1&amp;vcp=1&amp;pid=40f565818&amp;color=0,0,0&amp;vtp=1&amp;vaab=1&amp;bt=1&amp;bbb=1&amp;zzd= 5">
            <a:extLst>
              <a:ext uri="{FF2B5EF4-FFF2-40B4-BE49-F238E27FC236}">
                <a16:creationId xmlns:a16="http://schemas.microsoft.com/office/drawing/2014/main" id="{3A9EA402-A717-33E3-311A-982BA8506837}"/>
              </a:ext>
            </a:extLst>
          </p:cNvPr>
          <p:cNvSpPr/>
          <p:nvPr/>
        </p:nvSpPr>
        <p:spPr>
          <a:xfrm>
            <a:off x="176507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42a188bf?sp=1&amp;vcp=1&amp;pid=40f565818&amp;color=0,0,0&amp;vtp=1&amp;vaab=1&amp;bt=1&amp;bbb=1&amp;zzd= 5">
            <a:extLst>
              <a:ext uri="{FF2B5EF4-FFF2-40B4-BE49-F238E27FC236}">
                <a16:creationId xmlns:a16="http://schemas.microsoft.com/office/drawing/2014/main" id="{A4444B8C-97A5-C79C-C445-011F6E201244}"/>
              </a:ext>
            </a:extLst>
          </p:cNvPr>
          <p:cNvSpPr/>
          <p:nvPr/>
        </p:nvSpPr>
        <p:spPr>
          <a:xfrm>
            <a:off x="212067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42a188bf?sp=1&amp;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AFF4A3E2-76F4-16D8-2DB7-40062A6DEDAF}"/>
              </a:ext>
            </a:extLst>
          </p:cNvPr>
          <p:cNvSpPr/>
          <p:nvPr/>
        </p:nvSpPr>
        <p:spPr>
          <a:xfrm>
            <a:off x="14094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42a188bf?sp=1&amp;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73EC7EC0-4A21-CDE5-E1B5-AC8B58B359C5}"/>
              </a:ext>
            </a:extLst>
          </p:cNvPr>
          <p:cNvSpPr/>
          <p:nvPr/>
        </p:nvSpPr>
        <p:spPr>
          <a:xfrm>
            <a:off x="17650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42a188bf?sp=1&amp;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482B3A4E-B68F-CF11-B035-DE674E6BB623}"/>
              </a:ext>
            </a:extLst>
          </p:cNvPr>
          <p:cNvSpPr/>
          <p:nvPr/>
        </p:nvSpPr>
        <p:spPr>
          <a:xfrm>
            <a:off x="705335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26bddc4e?vcp=1&amp;pid=4f69a9bc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散文诗二首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《金色花》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泰戈尔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/《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荷叶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母亲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冰心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并］蒂（dì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花］梗（ɡěnɡ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匿笑（nì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沐浴（mù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祷告（d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姊妹（zǐ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亭亭（tínɡ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徘徊（p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心绪（xù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流转（zhu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荫蔽（yīn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926bddc4e?vcp=1&amp;pid=4f69a9bcf&amp;color=0,0,0&amp;vtp=1&amp;vaab=1&amp;bt=1&amp;bbb=1&amp;zzd= 6">
            <a:extLst>
              <a:ext uri="{FF2B5EF4-FFF2-40B4-BE49-F238E27FC236}">
                <a16:creationId xmlns:a16="http://schemas.microsoft.com/office/drawing/2014/main" id="{26820B3E-B424-1678-4D78-68FA8960C867}"/>
              </a:ext>
            </a:extLst>
          </p:cNvPr>
          <p:cNvSpPr/>
          <p:nvPr/>
        </p:nvSpPr>
        <p:spPr>
          <a:xfrm>
            <a:off x="2476278" y="3107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26bddc4e?vcp=1&amp;pid=4f69a9bcf&amp;color=0,0,0&amp;vtp=1&amp;vaab=1&amp;bt=1&amp;bbb=1&amp;zzd= 6">
            <a:extLst>
              <a:ext uri="{FF2B5EF4-FFF2-40B4-BE49-F238E27FC236}">
                <a16:creationId xmlns:a16="http://schemas.microsoft.com/office/drawing/2014/main" id="{0AFA22DD-310B-E57E-BC35-FF1553C583B4}"/>
              </a:ext>
            </a:extLst>
          </p:cNvPr>
          <p:cNvSpPr/>
          <p:nvPr/>
        </p:nvSpPr>
        <p:spPr>
          <a:xfrm>
            <a:off x="7694708" y="3107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26bddc4e?vcp=1&amp;pid=4f69a9bcf&amp;color=0,0,0&amp;vtp=1&amp;vaab=1&amp;bt=1&amp;bbb=1&amp;zzd= 8">
            <a:extLst>
              <a:ext uri="{FF2B5EF4-FFF2-40B4-BE49-F238E27FC236}">
                <a16:creationId xmlns:a16="http://schemas.microsoft.com/office/drawing/2014/main" id="{47735D92-44E9-4852-7964-B8BEFA911089}"/>
              </a:ext>
            </a:extLst>
          </p:cNvPr>
          <p:cNvSpPr/>
          <p:nvPr/>
        </p:nvSpPr>
        <p:spPr>
          <a:xfrm>
            <a:off x="1409478" y="3754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26bddc4e?vcp=1&amp;pid=4f69a9bcf&amp;color=0,0,0&amp;vtp=1&amp;vaab=1&amp;bt=1&amp;bbb=1&amp;zzd= 8">
            <a:extLst>
              <a:ext uri="{FF2B5EF4-FFF2-40B4-BE49-F238E27FC236}">
                <a16:creationId xmlns:a16="http://schemas.microsoft.com/office/drawing/2014/main" id="{D60811CB-40FA-3C02-7F2B-43A15643266E}"/>
              </a:ext>
            </a:extLst>
          </p:cNvPr>
          <p:cNvSpPr/>
          <p:nvPr/>
        </p:nvSpPr>
        <p:spPr>
          <a:xfrm>
            <a:off x="6627908" y="3754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26bddc4e?vcp=1&amp;pid=4f69a9bcf&amp;color=0,0,0&amp;vtp=1&amp;vaab=1&amp;bt=1&amp;bbb=1&amp;zzd= 8">
            <a:extLst>
              <a:ext uri="{FF2B5EF4-FFF2-40B4-BE49-F238E27FC236}">
                <a16:creationId xmlns:a16="http://schemas.microsoft.com/office/drawing/2014/main" id="{45A9B448-31FF-F3BB-4C83-CEAE5A49C87B}"/>
              </a:ext>
            </a:extLst>
          </p:cNvPr>
          <p:cNvSpPr/>
          <p:nvPr/>
        </p:nvSpPr>
        <p:spPr>
          <a:xfrm>
            <a:off x="6983508" y="3754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26bddc4e?vcp=1&amp;pid=4f69a9bcf&amp;color=0,0,0&amp;vtp=1&amp;vaab=1&amp;bt=1&amp;bbb=1&amp;zzd= 10">
            <a:extLst>
              <a:ext uri="{FF2B5EF4-FFF2-40B4-BE49-F238E27FC236}">
                <a16:creationId xmlns:a16="http://schemas.microsoft.com/office/drawing/2014/main" id="{AC05679D-E841-E66F-BDC7-B0AF65D11F1A}"/>
              </a:ext>
            </a:extLst>
          </p:cNvPr>
          <p:cNvSpPr/>
          <p:nvPr/>
        </p:nvSpPr>
        <p:spPr>
          <a:xfrm>
            <a:off x="1409478" y="440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26bddc4e?vcp=1&amp;pid=4f69a9bcf&amp;color=0,0,0&amp;vtp=1&amp;vaab=1&amp;bt=1&amp;bbb=1&amp;zzd= 10">
            <a:extLst>
              <a:ext uri="{FF2B5EF4-FFF2-40B4-BE49-F238E27FC236}">
                <a16:creationId xmlns:a16="http://schemas.microsoft.com/office/drawing/2014/main" id="{B4BCFF98-8F39-BA7B-FC32-21098009D0AE}"/>
              </a:ext>
            </a:extLst>
          </p:cNvPr>
          <p:cNvSpPr/>
          <p:nvPr/>
        </p:nvSpPr>
        <p:spPr>
          <a:xfrm>
            <a:off x="6627908" y="440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26bddc4e?vcp=1&amp;pid=4f69a9bcf&amp;color=0,0,0&amp;vtp=1&amp;vaab=1&amp;bt=1&amp;bbb=1&amp;zzd= 12">
            <a:extLst>
              <a:ext uri="{FF2B5EF4-FFF2-40B4-BE49-F238E27FC236}">
                <a16:creationId xmlns:a16="http://schemas.microsoft.com/office/drawing/2014/main" id="{927E5E76-00AD-9405-54CE-5B2D3F700D08}"/>
              </a:ext>
            </a:extLst>
          </p:cNvPr>
          <p:cNvSpPr/>
          <p:nvPr/>
        </p:nvSpPr>
        <p:spPr>
          <a:xfrm>
            <a:off x="1409478" y="5050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26bddc4e?vcp=1&amp;pid=4f69a9bcf&amp;color=0,0,0&amp;vtp=1&amp;vaab=1&amp;bt=1&amp;bbb=1&amp;zzd= 12">
            <a:extLst>
              <a:ext uri="{FF2B5EF4-FFF2-40B4-BE49-F238E27FC236}">
                <a16:creationId xmlns:a16="http://schemas.microsoft.com/office/drawing/2014/main" id="{A79021CA-46A0-8500-1D73-AFA73345CD49}"/>
              </a:ext>
            </a:extLst>
          </p:cNvPr>
          <p:cNvSpPr/>
          <p:nvPr/>
        </p:nvSpPr>
        <p:spPr>
          <a:xfrm>
            <a:off x="6627908" y="5050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26bddc4e?vcp=1&amp;pid=4f69a9bcf&amp;color=0,0,0&amp;vtp=1&amp;vaab=1&amp;bt=1&amp;bbb=1&amp;zzd= 12">
            <a:extLst>
              <a:ext uri="{FF2B5EF4-FFF2-40B4-BE49-F238E27FC236}">
                <a16:creationId xmlns:a16="http://schemas.microsoft.com/office/drawing/2014/main" id="{114877E5-0373-90E1-D309-921615293B69}"/>
              </a:ext>
            </a:extLst>
          </p:cNvPr>
          <p:cNvSpPr/>
          <p:nvPr/>
        </p:nvSpPr>
        <p:spPr>
          <a:xfrm>
            <a:off x="6983508" y="50502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26bddc4e?vcp=1&amp;pid=4f69a9bcf&amp;color=0,0,0&amp;vtp=1&amp;vaab=1&amp;bt=1&amp;bbb=1&amp;zzd= 14">
            <a:extLst>
              <a:ext uri="{FF2B5EF4-FFF2-40B4-BE49-F238E27FC236}">
                <a16:creationId xmlns:a16="http://schemas.microsoft.com/office/drawing/2014/main" id="{D44FD546-CF1A-0700-8440-4D7736B0AF80}"/>
              </a:ext>
            </a:extLst>
          </p:cNvPr>
          <p:cNvSpPr/>
          <p:nvPr/>
        </p:nvSpPr>
        <p:spPr>
          <a:xfrm>
            <a:off x="1765078" y="5697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26bddc4e?vcp=1&amp;pid=4f69a9bcf&amp;color=0,0,0&amp;vtp=1&amp;vaab=1&amp;bt=1&amp;bbb=1&amp;zzd= 14">
            <a:extLst>
              <a:ext uri="{FF2B5EF4-FFF2-40B4-BE49-F238E27FC236}">
                <a16:creationId xmlns:a16="http://schemas.microsoft.com/office/drawing/2014/main" id="{8626C067-C879-B815-26D0-15415B28EA09}"/>
              </a:ext>
            </a:extLst>
          </p:cNvPr>
          <p:cNvSpPr/>
          <p:nvPr/>
        </p:nvSpPr>
        <p:spPr>
          <a:xfrm>
            <a:off x="6983508" y="5697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26bddc4e?vcp=1&amp;pid=4f69a9bcf&amp;color=0,0,0&amp;vtp=1&amp;vaab=1&amp;bt=1&amp;bbb=1&amp;zzd= 16">
            <a:extLst>
              <a:ext uri="{FF2B5EF4-FFF2-40B4-BE49-F238E27FC236}">
                <a16:creationId xmlns:a16="http://schemas.microsoft.com/office/drawing/2014/main" id="{1633F5F9-F19A-4ABC-CD8E-EEEF680672D3}"/>
              </a:ext>
            </a:extLst>
          </p:cNvPr>
          <p:cNvSpPr/>
          <p:nvPr/>
        </p:nvSpPr>
        <p:spPr>
          <a:xfrm>
            <a:off x="1409478" y="628741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26bddc4e?vcp=1&amp;pid=4f69a9bcf&amp;color=0,0,0&amp;vtp=1&amp;vaab=1&amp;bt=1&amp;bbb=1&amp;zzd= 16">
            <a:extLst>
              <a:ext uri="{FF2B5EF4-FFF2-40B4-BE49-F238E27FC236}">
                <a16:creationId xmlns:a16="http://schemas.microsoft.com/office/drawing/2014/main" id="{19A161B7-A5E9-5499-4525-A84B944065EB}"/>
              </a:ext>
            </a:extLst>
          </p:cNvPr>
          <p:cNvSpPr/>
          <p:nvPr/>
        </p:nvSpPr>
        <p:spPr>
          <a:xfrm>
            <a:off x="1765078" y="628741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8&amp;si=1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42a188bf?vcp=1&amp;pid=40f565818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《时间的脚印》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陶世龙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掸［去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踪迹（zōnɡ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装置（zhu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烘烤（k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腐蚀（fǔ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沙砾（lì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山麓（lù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沟壑（hè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龟裂（jūn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帷幕（wéi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55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海枯石烂（kū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142a188bf?vcp=1&amp;pid=40f565818&amp;color=0,0,0&amp;vtp=1&amp;vaab=1&amp;bt=1&amp;bbb=1&amp;zzd= 4">
            <a:extLst>
              <a:ext uri="{FF2B5EF4-FFF2-40B4-BE49-F238E27FC236}">
                <a16:creationId xmlns:a16="http://schemas.microsoft.com/office/drawing/2014/main" id="{B4237557-B602-6C83-DC6A-AAB1B5F21243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42a188bf?vcp=1&amp;pid=40f565818&amp;color=0,0,0&amp;vtp=1&amp;vaab=1&amp;bt=1&amp;bbb=1&amp;zzd= 4">
            <a:extLst>
              <a:ext uri="{FF2B5EF4-FFF2-40B4-BE49-F238E27FC236}">
                <a16:creationId xmlns:a16="http://schemas.microsoft.com/office/drawing/2014/main" id="{E968205A-E889-D8B4-D4ED-06C9C6EAB06C}"/>
              </a:ext>
            </a:extLst>
          </p:cNvPr>
          <p:cNvSpPr/>
          <p:nvPr/>
        </p:nvSpPr>
        <p:spPr>
          <a:xfrm>
            <a:off x="70533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42a188bf?vcp=1&amp;pid=40f565818&amp;color=0,0,0&amp;vtp=1&amp;vaab=1&amp;bt=1&amp;bbb=1&amp;zzd= 6">
            <a:extLst>
              <a:ext uri="{FF2B5EF4-FFF2-40B4-BE49-F238E27FC236}">
                <a16:creationId xmlns:a16="http://schemas.microsoft.com/office/drawing/2014/main" id="{D8744C3A-8219-5523-F448-EA4127B38483}"/>
              </a:ext>
            </a:extLst>
          </p:cNvPr>
          <p:cNvSpPr/>
          <p:nvPr/>
        </p:nvSpPr>
        <p:spPr>
          <a:xfrm>
            <a:off x="14094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42a188bf?vcp=1&amp;pid=40f565818&amp;color=0,0,0&amp;vtp=1&amp;vaab=1&amp;bt=1&amp;bbb=1&amp;zzd= 6">
            <a:extLst>
              <a:ext uri="{FF2B5EF4-FFF2-40B4-BE49-F238E27FC236}">
                <a16:creationId xmlns:a16="http://schemas.microsoft.com/office/drawing/2014/main" id="{EFD66C48-7359-F4BD-EBBA-B74896699F75}"/>
              </a:ext>
            </a:extLst>
          </p:cNvPr>
          <p:cNvSpPr/>
          <p:nvPr/>
        </p:nvSpPr>
        <p:spPr>
          <a:xfrm>
            <a:off x="74089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42a188bf?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14248DCB-9DD9-1FAB-2854-14518EFB095B}"/>
              </a:ext>
            </a:extLst>
          </p:cNvPr>
          <p:cNvSpPr/>
          <p:nvPr/>
        </p:nvSpPr>
        <p:spPr>
          <a:xfrm>
            <a:off x="14094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42a188bf?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FEA0CF5B-687E-BE0B-180C-319FB2BFA91C}"/>
              </a:ext>
            </a:extLst>
          </p:cNvPr>
          <p:cNvSpPr/>
          <p:nvPr/>
        </p:nvSpPr>
        <p:spPr>
          <a:xfrm>
            <a:off x="17650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42a188bf?vcp=1&amp;pid=40f565818&amp;color=0,0,0&amp;vtp=1&amp;vaab=1&amp;bt=1&amp;bbb=1&amp;zzd= 8">
            <a:extLst>
              <a:ext uri="{FF2B5EF4-FFF2-40B4-BE49-F238E27FC236}">
                <a16:creationId xmlns:a16="http://schemas.microsoft.com/office/drawing/2014/main" id="{A9D5354D-2099-147F-9483-FD11AC636BD6}"/>
              </a:ext>
            </a:extLst>
          </p:cNvPr>
          <p:cNvSpPr/>
          <p:nvPr/>
        </p:nvSpPr>
        <p:spPr>
          <a:xfrm>
            <a:off x="74089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42a188bf?vcp=1&amp;pid=40f565818&amp;color=0,0,0&amp;vtp=1&amp;vaab=1&amp;bt=1&amp;bbb=1&amp;zzd= 10">
            <a:extLst>
              <a:ext uri="{FF2B5EF4-FFF2-40B4-BE49-F238E27FC236}">
                <a16:creationId xmlns:a16="http://schemas.microsoft.com/office/drawing/2014/main" id="{BD85F216-5443-791F-664E-D5056D9C4D40}"/>
              </a:ext>
            </a:extLst>
          </p:cNvPr>
          <p:cNvSpPr/>
          <p:nvPr/>
        </p:nvSpPr>
        <p:spPr>
          <a:xfrm>
            <a:off x="17650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42a188bf?vcp=1&amp;pid=40f565818&amp;color=0,0,0&amp;vtp=1&amp;vaab=1&amp;bt=1&amp;bbb=1&amp;zzd= 10">
            <a:extLst>
              <a:ext uri="{FF2B5EF4-FFF2-40B4-BE49-F238E27FC236}">
                <a16:creationId xmlns:a16="http://schemas.microsoft.com/office/drawing/2014/main" id="{F8D76AFA-2818-DDEB-2D19-571D66CC38D7}"/>
              </a:ext>
            </a:extLst>
          </p:cNvPr>
          <p:cNvSpPr/>
          <p:nvPr/>
        </p:nvSpPr>
        <p:spPr>
          <a:xfrm>
            <a:off x="74089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42a188bf?vcp=1&amp;pid=40f565818&amp;color=0,0,0&amp;vtp=1&amp;vaab=1&amp;bt=1&amp;bbb=1&amp;zzd= 12">
            <a:extLst>
              <a:ext uri="{FF2B5EF4-FFF2-40B4-BE49-F238E27FC236}">
                <a16:creationId xmlns:a16="http://schemas.microsoft.com/office/drawing/2014/main" id="{FBC627D8-0CAF-47D5-07A4-CD2973206F63}"/>
              </a:ext>
            </a:extLst>
          </p:cNvPr>
          <p:cNvSpPr/>
          <p:nvPr/>
        </p:nvSpPr>
        <p:spPr>
          <a:xfrm>
            <a:off x="14094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42a188bf?vcp=1&amp;pid=40f565818&amp;color=0,0,0&amp;vtp=1&amp;vaab=1&amp;bt=1&amp;bbb=1&amp;zzd= 12">
            <a:extLst>
              <a:ext uri="{FF2B5EF4-FFF2-40B4-BE49-F238E27FC236}">
                <a16:creationId xmlns:a16="http://schemas.microsoft.com/office/drawing/2014/main" id="{F8E3BD4B-B24E-9333-A9E0-A0AD7A85A6D4}"/>
              </a:ext>
            </a:extLst>
          </p:cNvPr>
          <p:cNvSpPr/>
          <p:nvPr/>
        </p:nvSpPr>
        <p:spPr>
          <a:xfrm>
            <a:off x="705335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42a188bf?vcp=1&amp;pid=40f565818&amp;color=0,0,0&amp;vtp=1&amp;vaab=1&amp;bt=1&amp;bbb=1&amp;zzd= 14">
            <a:extLst>
              <a:ext uri="{FF2B5EF4-FFF2-40B4-BE49-F238E27FC236}">
                <a16:creationId xmlns:a16="http://schemas.microsoft.com/office/drawing/2014/main" id="{68F1B6EF-6EE4-CF96-BDD1-0FAA45232132}"/>
              </a:ext>
            </a:extLst>
          </p:cNvPr>
          <p:cNvSpPr/>
          <p:nvPr/>
        </p:nvSpPr>
        <p:spPr>
          <a:xfrm>
            <a:off x="176507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9&amp;si=1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42a188bf?sp=1&amp;vcp=1&amp;pid=40f565818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55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55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裂缝（fènɡ）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浑浊（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hún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zhuó）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55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琥珀（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pò）</a:t>
            </a:r>
            <a:endParaRPr lang="en-US" altLang="zh-CN" sz="2800" dirty="0"/>
          </a:p>
        </p:txBody>
      </p:sp>
      <p:sp>
        <p:nvSpPr>
          <p:cNvPr id="3" name="P_7#142a188bf?sp=1&amp;vcp=1&amp;pid=40f565818&amp;color=0,0,0&amp;vtp=1&amp;vaab=1&amp;bt=1&amp;bbb=1&amp;zzd= 3">
            <a:extLst>
              <a:ext uri="{FF2B5EF4-FFF2-40B4-BE49-F238E27FC236}">
                <a16:creationId xmlns:a16="http://schemas.microsoft.com/office/drawing/2014/main" id="{990D897D-CBC7-EF4C-9A0E-F8264DE477EF}"/>
              </a:ext>
            </a:extLst>
          </p:cNvPr>
          <p:cNvSpPr/>
          <p:nvPr/>
        </p:nvSpPr>
        <p:spPr>
          <a:xfrm>
            <a:off x="17650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142a188bf?sp=1&amp;vcp=1&amp;pid=40f565818&amp;color=0,0,0&amp;vtp=1&amp;vaab=1&amp;bt=1&amp;bbb=1&amp;zzd= 3">
            <a:extLst>
              <a:ext uri="{FF2B5EF4-FFF2-40B4-BE49-F238E27FC236}">
                <a16:creationId xmlns:a16="http://schemas.microsoft.com/office/drawing/2014/main" id="{3C578A3B-8FC7-577E-9F4D-F562260BC227}"/>
              </a:ext>
            </a:extLst>
          </p:cNvPr>
          <p:cNvSpPr/>
          <p:nvPr/>
        </p:nvSpPr>
        <p:spPr>
          <a:xfrm>
            <a:off x="70533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42a188bf?sp=1&amp;vcp=1&amp;pid=40f565818&amp;color=0,0,0&amp;vtp=1&amp;vaab=1&amp;bt=1&amp;bbb=1&amp;zzd= 3">
            <a:extLst>
              <a:ext uri="{FF2B5EF4-FFF2-40B4-BE49-F238E27FC236}">
                <a16:creationId xmlns:a16="http://schemas.microsoft.com/office/drawing/2014/main" id="{43917EC7-8DAD-162C-CE05-18B56872DE74}"/>
              </a:ext>
            </a:extLst>
          </p:cNvPr>
          <p:cNvSpPr/>
          <p:nvPr/>
        </p:nvSpPr>
        <p:spPr>
          <a:xfrm>
            <a:off x="74089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42a188bf?sp=1&amp;vcp=1&amp;pid=40f565818&amp;color=0,0,0&amp;vtp=1&amp;vaab=1&amp;bt=1&amp;bbb=1&amp;zzd= 5">
            <a:extLst>
              <a:ext uri="{FF2B5EF4-FFF2-40B4-BE49-F238E27FC236}">
                <a16:creationId xmlns:a16="http://schemas.microsoft.com/office/drawing/2014/main" id="{3AB24741-50B3-B549-D3D5-11395EB6710E}"/>
              </a:ext>
            </a:extLst>
          </p:cNvPr>
          <p:cNvSpPr/>
          <p:nvPr/>
        </p:nvSpPr>
        <p:spPr>
          <a:xfrm>
            <a:off x="1409478" y="4360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42a188bf?sp=1&amp;vcp=1&amp;pid=40f565818&amp;color=0,0,0&amp;vtp=1&amp;vaab=1&amp;bt=1&amp;bbb=1&amp;zzd= 5">
            <a:extLst>
              <a:ext uri="{FF2B5EF4-FFF2-40B4-BE49-F238E27FC236}">
                <a16:creationId xmlns:a16="http://schemas.microsoft.com/office/drawing/2014/main" id="{3DD14A53-E181-F7D2-7468-006FB0FA2B3F}"/>
              </a:ext>
            </a:extLst>
          </p:cNvPr>
          <p:cNvSpPr/>
          <p:nvPr/>
        </p:nvSpPr>
        <p:spPr>
          <a:xfrm>
            <a:off x="1765078" y="4360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0&amp;si=1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55df6128?sp=1&amp;vcp=1&amp;pid=16ce6fb7f&amp;color=0,0,0&amp;vtp=1&amp;vaab=1&amp;bt=1&amp;bbb=1"/>
          <p:cNvSpPr/>
          <p:nvPr/>
        </p:nvSpPr>
        <p:spPr>
          <a:xfrm>
            <a:off x="539496" y="554400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#ed5d84a36?vcp=1&amp;pid=b55df6128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《最后一次讲演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闻一多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晓得（xi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卑劣（bēi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liè）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无耻（chǐ）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毒手（dú）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诬蔑（wū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miè）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屠杀（tú）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悲愤（fèn）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捶击（chuí）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恐怖（kǒnɡ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势力（shì）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ed5d84a36?vcp=1&amp;pid=b55df6128&amp;color=0,0,0&amp;vtp=1&amp;vaab=1&amp;bbb=1&amp;zzd= 4">
            <a:extLst>
              <a:ext uri="{FF2B5EF4-FFF2-40B4-BE49-F238E27FC236}">
                <a16:creationId xmlns:a16="http://schemas.microsoft.com/office/drawing/2014/main" id="{0745F18A-2940-E1A4-6C0C-89891ACAF7C7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d5d84a36?vcp=1&amp;pid=b55df6128&amp;color=0,0,0&amp;vtp=1&amp;vaab=1&amp;bbb=1&amp;zzd= 4">
            <a:extLst>
              <a:ext uri="{FF2B5EF4-FFF2-40B4-BE49-F238E27FC236}">
                <a16:creationId xmlns:a16="http://schemas.microsoft.com/office/drawing/2014/main" id="{4310B0CA-49CA-1DC3-F116-7DD4B0911096}"/>
              </a:ext>
            </a:extLst>
          </p:cNvPr>
          <p:cNvSpPr/>
          <p:nvPr/>
        </p:nvSpPr>
        <p:spPr>
          <a:xfrm>
            <a:off x="66723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d5d84a36?vcp=1&amp;pid=b55df6128&amp;color=0,0,0&amp;vtp=1&amp;vaab=1&amp;bbb=1&amp;zzd= 4">
            <a:extLst>
              <a:ext uri="{FF2B5EF4-FFF2-40B4-BE49-F238E27FC236}">
                <a16:creationId xmlns:a16="http://schemas.microsoft.com/office/drawing/2014/main" id="{0037D21E-75C1-632B-E2DF-D24D1D99BD4D}"/>
              </a:ext>
            </a:extLst>
          </p:cNvPr>
          <p:cNvSpPr/>
          <p:nvPr/>
        </p:nvSpPr>
        <p:spPr>
          <a:xfrm>
            <a:off x="70279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d5d84a36?vcp=1&amp;pid=b55df6128&amp;color=0,0,0&amp;vtp=1&amp;vaab=1&amp;bbb=1&amp;zzd= 6">
            <a:extLst>
              <a:ext uri="{FF2B5EF4-FFF2-40B4-BE49-F238E27FC236}">
                <a16:creationId xmlns:a16="http://schemas.microsoft.com/office/drawing/2014/main" id="{00BE1D46-B6E4-2653-51FC-818407E310EA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d5d84a36?vcp=1&amp;pid=b55df6128&amp;color=0,0,0&amp;vtp=1&amp;vaab=1&amp;bbb=1&amp;zzd= 6">
            <a:extLst>
              <a:ext uri="{FF2B5EF4-FFF2-40B4-BE49-F238E27FC236}">
                <a16:creationId xmlns:a16="http://schemas.microsoft.com/office/drawing/2014/main" id="{29AA0E9E-B064-0447-AED9-289A556AE8F4}"/>
              </a:ext>
            </a:extLst>
          </p:cNvPr>
          <p:cNvSpPr/>
          <p:nvPr/>
        </p:nvSpPr>
        <p:spPr>
          <a:xfrm>
            <a:off x="66723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d5d84a36?vcp=1&amp;pid=b55df6128&amp;color=0,0,0&amp;vtp=1&amp;vaab=1&amp;bbb=1&amp;zzd= 8">
            <a:extLst>
              <a:ext uri="{FF2B5EF4-FFF2-40B4-BE49-F238E27FC236}">
                <a16:creationId xmlns:a16="http://schemas.microsoft.com/office/drawing/2014/main" id="{C8119CD9-5914-DB77-35E4-ED32E97DAF45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d5d84a36?vcp=1&amp;pid=b55df6128&amp;color=0,0,0&amp;vtp=1&amp;vaab=1&amp;bbb=1&amp;zzd= 8">
            <a:extLst>
              <a:ext uri="{FF2B5EF4-FFF2-40B4-BE49-F238E27FC236}">
                <a16:creationId xmlns:a16="http://schemas.microsoft.com/office/drawing/2014/main" id="{8A2C8B12-DD93-8414-AACA-3BA855912DF0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d5d84a36?vcp=1&amp;pid=b55df6128&amp;color=0,0,0&amp;vtp=1&amp;vaab=1&amp;bbb=1&amp;zzd= 8">
            <a:extLst>
              <a:ext uri="{FF2B5EF4-FFF2-40B4-BE49-F238E27FC236}">
                <a16:creationId xmlns:a16="http://schemas.microsoft.com/office/drawing/2014/main" id="{4259FE02-704B-3E54-8408-8FC0715C1D35}"/>
              </a:ext>
            </a:extLst>
          </p:cNvPr>
          <p:cNvSpPr/>
          <p:nvPr/>
        </p:nvSpPr>
        <p:spPr>
          <a:xfrm>
            <a:off x="66723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d5d84a36?vcp=1&amp;pid=b55df6128&amp;color=0,0,0&amp;vtp=1&amp;vaab=1&amp;bbb=1&amp;zzd= 10">
            <a:extLst>
              <a:ext uri="{FF2B5EF4-FFF2-40B4-BE49-F238E27FC236}">
                <a16:creationId xmlns:a16="http://schemas.microsoft.com/office/drawing/2014/main" id="{5336BF65-2FC8-D620-F069-B3B0403BD6B7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d5d84a36?vcp=1&amp;pid=b55df6128&amp;color=0,0,0&amp;vtp=1&amp;vaab=1&amp;bbb=1&amp;zzd= 10">
            <a:extLst>
              <a:ext uri="{FF2B5EF4-FFF2-40B4-BE49-F238E27FC236}">
                <a16:creationId xmlns:a16="http://schemas.microsoft.com/office/drawing/2014/main" id="{4FE16717-630B-608C-A7F7-B0C8F3DFE6F9}"/>
              </a:ext>
            </a:extLst>
          </p:cNvPr>
          <p:cNvSpPr/>
          <p:nvPr/>
        </p:nvSpPr>
        <p:spPr>
          <a:xfrm>
            <a:off x="66723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ed5d84a36?vcp=1&amp;pid=b55df6128&amp;color=0,0,0&amp;vtp=1&amp;vaab=1&amp;bbb=1&amp;zzd= 12">
            <a:extLst>
              <a:ext uri="{FF2B5EF4-FFF2-40B4-BE49-F238E27FC236}">
                <a16:creationId xmlns:a16="http://schemas.microsoft.com/office/drawing/2014/main" id="{41D771A0-9FED-D36E-44F2-9D24C5BD622A}"/>
              </a:ext>
            </a:extLst>
          </p:cNvPr>
          <p:cNvSpPr/>
          <p:nvPr/>
        </p:nvSpPr>
        <p:spPr>
          <a:xfrm>
            <a:off x="14094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ed5d84a36?vcp=1&amp;pid=b55df6128&amp;color=0,0,0&amp;vtp=1&amp;vaab=1&amp;bbb=1&amp;zzd= 12">
            <a:extLst>
              <a:ext uri="{FF2B5EF4-FFF2-40B4-BE49-F238E27FC236}">
                <a16:creationId xmlns:a16="http://schemas.microsoft.com/office/drawing/2014/main" id="{53E9DC27-F54B-53C1-06D5-40E687F36A18}"/>
              </a:ext>
            </a:extLst>
          </p:cNvPr>
          <p:cNvSpPr/>
          <p:nvPr/>
        </p:nvSpPr>
        <p:spPr>
          <a:xfrm>
            <a:off x="17650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ed5d84a36?vcp=1&amp;pid=b55df6128&amp;color=0,0,0&amp;vtp=1&amp;vaab=1&amp;bbb=1&amp;zzd= 12">
            <a:extLst>
              <a:ext uri="{FF2B5EF4-FFF2-40B4-BE49-F238E27FC236}">
                <a16:creationId xmlns:a16="http://schemas.microsoft.com/office/drawing/2014/main" id="{F0647F66-278C-01BE-9AFB-03E202497C20}"/>
              </a:ext>
            </a:extLst>
          </p:cNvPr>
          <p:cNvSpPr/>
          <p:nvPr/>
        </p:nvSpPr>
        <p:spPr>
          <a:xfrm>
            <a:off x="667235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d5d84a36?sp=1&amp;vcp=1&amp;pid=b55df6128&amp;color=0,0,0&amp;vtp=1&amp;vaab=1&amp;bbb=1">
            <a:extLst>
              <a:ext uri="{FF2B5EF4-FFF2-40B4-BE49-F238E27FC236}">
                <a16:creationId xmlns:a16="http://schemas.microsoft.com/office/drawing/2014/main" id="{1A1696DF-C791-7AEC-0DA3-062E4EE0F9DF}"/>
              </a:ext>
            </a:extLst>
          </p:cNvPr>
          <p:cNvSpPr/>
          <p:nvPr/>
        </p:nvSpPr>
        <p:spPr>
          <a:xfrm>
            <a:off x="539496" y="216252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毁灭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huǐ）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卑鄙（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bēi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bǐ）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蛮横（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hènɡ）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赋予（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yǔ）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光明正大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（zhènɡ）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74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挑拨离间（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ed5d84a36?sp=1&amp;vcp=1&amp;pid=b55df6128&amp;color=0,0,0&amp;vtp=1&amp;vaab=1&amp;bbb=1&amp;zzd= 1">
            <a:extLst>
              <a:ext uri="{FF2B5EF4-FFF2-40B4-BE49-F238E27FC236}">
                <a16:creationId xmlns:a16="http://schemas.microsoft.com/office/drawing/2014/main" id="{8B407CD8-C3D8-802B-1363-021542251F08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ed5d84a36?sp=1&amp;vcp=1&amp;pid=b55df6128&amp;color=0,0,0&amp;vtp=1&amp;vaab=1&amp;bbb=1&amp;zzd= 1">
            <a:extLst>
              <a:ext uri="{FF2B5EF4-FFF2-40B4-BE49-F238E27FC236}">
                <a16:creationId xmlns:a16="http://schemas.microsoft.com/office/drawing/2014/main" id="{B0A1ED23-198F-6861-9290-509E35AC7F6D}"/>
              </a:ext>
            </a:extLst>
          </p:cNvPr>
          <p:cNvSpPr/>
          <p:nvPr/>
        </p:nvSpPr>
        <p:spPr>
          <a:xfrm>
            <a:off x="66723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d5d84a36?sp=1&amp;vcp=1&amp;pid=b55df6128&amp;color=0,0,0&amp;vtp=1&amp;vaab=1&amp;bbb=1&amp;zzd= 1">
            <a:extLst>
              <a:ext uri="{FF2B5EF4-FFF2-40B4-BE49-F238E27FC236}">
                <a16:creationId xmlns:a16="http://schemas.microsoft.com/office/drawing/2014/main" id="{EF15D017-0ACD-2B9A-BCAB-24AFF5491DA4}"/>
              </a:ext>
            </a:extLst>
          </p:cNvPr>
          <p:cNvSpPr/>
          <p:nvPr/>
        </p:nvSpPr>
        <p:spPr>
          <a:xfrm>
            <a:off x="70279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d5d84a36?sp=1&amp;vcp=1&amp;pid=b55df6128&amp;color=0,0,0&amp;vtp=1&amp;vaab=1&amp;bbb=1&amp;zzd= 3">
            <a:extLst>
              <a:ext uri="{FF2B5EF4-FFF2-40B4-BE49-F238E27FC236}">
                <a16:creationId xmlns:a16="http://schemas.microsoft.com/office/drawing/2014/main" id="{EBCFB10A-05B8-7564-228B-4EF64FA7138F}"/>
              </a:ext>
            </a:extLst>
          </p:cNvPr>
          <p:cNvSpPr/>
          <p:nvPr/>
        </p:nvSpPr>
        <p:spPr>
          <a:xfrm>
            <a:off x="14094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d5d84a36?sp=1&amp;vcp=1&amp;pid=b55df6128&amp;color=0,0,0&amp;vtp=1&amp;vaab=1&amp;bbb=1&amp;zzd= 3">
            <a:extLst>
              <a:ext uri="{FF2B5EF4-FFF2-40B4-BE49-F238E27FC236}">
                <a16:creationId xmlns:a16="http://schemas.microsoft.com/office/drawing/2014/main" id="{19AAD205-0B6B-A4B0-D9FF-5718D380B169}"/>
              </a:ext>
            </a:extLst>
          </p:cNvPr>
          <p:cNvSpPr/>
          <p:nvPr/>
        </p:nvSpPr>
        <p:spPr>
          <a:xfrm>
            <a:off x="17650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d5d84a36?sp=1&amp;vcp=1&amp;pid=b55df6128&amp;color=0,0,0&amp;vtp=1&amp;vaab=1&amp;bbb=1&amp;zzd= 3">
            <a:extLst>
              <a:ext uri="{FF2B5EF4-FFF2-40B4-BE49-F238E27FC236}">
                <a16:creationId xmlns:a16="http://schemas.microsoft.com/office/drawing/2014/main" id="{D8021AE3-93C2-84C5-7880-0F830AB23F1C}"/>
              </a:ext>
            </a:extLst>
          </p:cNvPr>
          <p:cNvSpPr/>
          <p:nvPr/>
        </p:nvSpPr>
        <p:spPr>
          <a:xfrm>
            <a:off x="66723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d5d84a36?sp=1&amp;vcp=1&amp;pid=b55df6128&amp;color=0,0,0&amp;vtp=1&amp;vaab=1&amp;bbb=1&amp;zzd= 3">
            <a:extLst>
              <a:ext uri="{FF2B5EF4-FFF2-40B4-BE49-F238E27FC236}">
                <a16:creationId xmlns:a16="http://schemas.microsoft.com/office/drawing/2014/main" id="{96860937-BFEC-4C64-2355-97C69EADAFA5}"/>
              </a:ext>
            </a:extLst>
          </p:cNvPr>
          <p:cNvSpPr/>
          <p:nvPr/>
        </p:nvSpPr>
        <p:spPr>
          <a:xfrm>
            <a:off x="70279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d5d84a36?sp=1&amp;vcp=1&amp;pid=b55df6128&amp;color=0,0,0&amp;vtp=1&amp;vaab=1&amp;bbb=1&amp;zzd= 5">
            <a:extLst>
              <a:ext uri="{FF2B5EF4-FFF2-40B4-BE49-F238E27FC236}">
                <a16:creationId xmlns:a16="http://schemas.microsoft.com/office/drawing/2014/main" id="{0AAED18B-58E1-8C1A-FC6B-C496C7DA9BCD}"/>
              </a:ext>
            </a:extLst>
          </p:cNvPr>
          <p:cNvSpPr/>
          <p:nvPr/>
        </p:nvSpPr>
        <p:spPr>
          <a:xfrm>
            <a:off x="21206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d5d84a36?sp=1&amp;vcp=1&amp;pid=b55df6128&amp;color=0,0,0&amp;vtp=1&amp;vaab=1&amp;bbb=1&amp;zzd= 7">
            <a:extLst>
              <a:ext uri="{FF2B5EF4-FFF2-40B4-BE49-F238E27FC236}">
                <a16:creationId xmlns:a16="http://schemas.microsoft.com/office/drawing/2014/main" id="{A941914D-06E3-4BE1-16BF-C920FED5CE7E}"/>
              </a:ext>
            </a:extLst>
          </p:cNvPr>
          <p:cNvSpPr/>
          <p:nvPr/>
        </p:nvSpPr>
        <p:spPr>
          <a:xfrm>
            <a:off x="1409478" y="46878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d5d84a36?sp=1&amp;vcp=1&amp;pid=b55df6128&amp;color=0,0,0&amp;vtp=1&amp;vaab=1&amp;bbb=1&amp;zzd= 7">
            <a:extLst>
              <a:ext uri="{FF2B5EF4-FFF2-40B4-BE49-F238E27FC236}">
                <a16:creationId xmlns:a16="http://schemas.microsoft.com/office/drawing/2014/main" id="{F7920897-3075-78F8-C0AF-225119EAB40A}"/>
              </a:ext>
            </a:extLst>
          </p:cNvPr>
          <p:cNvSpPr/>
          <p:nvPr/>
        </p:nvSpPr>
        <p:spPr>
          <a:xfrm>
            <a:off x="1765078" y="46878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d5d84a36?sp=1&amp;vcp=1&amp;pid=b55df6128&amp;color=0,0,0&amp;vtp=1&amp;vaab=1&amp;bbb=1&amp;zzd= 7">
            <a:extLst>
              <a:ext uri="{FF2B5EF4-FFF2-40B4-BE49-F238E27FC236}">
                <a16:creationId xmlns:a16="http://schemas.microsoft.com/office/drawing/2014/main" id="{805B9A09-A642-A850-CC08-6A4C3A137A3E}"/>
              </a:ext>
            </a:extLst>
          </p:cNvPr>
          <p:cNvSpPr/>
          <p:nvPr/>
        </p:nvSpPr>
        <p:spPr>
          <a:xfrm>
            <a:off x="2120678" y="46878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d5d84a36?sp=1&amp;vcp=1&amp;pid=b55df6128&amp;color=0,0,0&amp;vtp=1&amp;vaab=1&amp;bbb=1&amp;zzd= 7">
            <a:extLst>
              <a:ext uri="{FF2B5EF4-FFF2-40B4-BE49-F238E27FC236}">
                <a16:creationId xmlns:a16="http://schemas.microsoft.com/office/drawing/2014/main" id="{1A379CD3-025B-D9CE-FF66-532921740416}"/>
              </a:ext>
            </a:extLst>
          </p:cNvPr>
          <p:cNvSpPr/>
          <p:nvPr/>
        </p:nvSpPr>
        <p:spPr>
          <a:xfrm>
            <a:off x="2476278" y="46878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2823"/>
      </p:ext>
    </p:extLst>
  </p:cSld>
  <p:clrMapOvr>
    <a:masterClrMapping/>
  </p:clrMapOvr>
  <p:transition>
    <p:split dir="in"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1&amp;si=1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d5d84a36?vcp=1&amp;pid=b55df6128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《应有格物致知精神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丁肇中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瞭望（li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缅怀（mi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探察（t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探讨（t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检讨（ji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彷徨（p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激变（jī）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格物致知（zhì）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袖手旁观（xiù）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不知所措（cuò）</a:t>
            </a:r>
            <a:endParaRPr lang="en-US" altLang="zh-CN" sz="2800" dirty="0"/>
          </a:p>
        </p:txBody>
      </p:sp>
      <p:sp>
        <p:nvSpPr>
          <p:cNvPr id="4" name="P_7#ed5d84a36?vcp=1&amp;pid=b55df6128&amp;color=0,0,0&amp;vtp=1&amp;vaab=1&amp;bt=1&amp;bbb=1&amp;zzd= 4">
            <a:extLst>
              <a:ext uri="{FF2B5EF4-FFF2-40B4-BE49-F238E27FC236}">
                <a16:creationId xmlns:a16="http://schemas.microsoft.com/office/drawing/2014/main" id="{A29F5490-BEB0-809D-168B-34588BFB8EB1}"/>
              </a:ext>
            </a:extLst>
          </p:cNvPr>
          <p:cNvSpPr/>
          <p:nvPr/>
        </p:nvSpPr>
        <p:spPr>
          <a:xfrm>
            <a:off x="140947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d5d84a36?vcp=1&amp;pid=b55df6128&amp;color=0,0,0&amp;vtp=1&amp;vaab=1&amp;bt=1&amp;bbb=1&amp;zzd= 4">
            <a:extLst>
              <a:ext uri="{FF2B5EF4-FFF2-40B4-BE49-F238E27FC236}">
                <a16:creationId xmlns:a16="http://schemas.microsoft.com/office/drawing/2014/main" id="{AE3E6204-16D0-6077-D801-01E85D2BE3E1}"/>
              </a:ext>
            </a:extLst>
          </p:cNvPr>
          <p:cNvSpPr/>
          <p:nvPr/>
        </p:nvSpPr>
        <p:spPr>
          <a:xfrm>
            <a:off x="667235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d5d84a36?vcp=1&amp;pid=b55df6128&amp;color=0,0,0&amp;vtp=1&amp;vaab=1&amp;bt=1&amp;bbb=1&amp;zzd= 6">
            <a:extLst>
              <a:ext uri="{FF2B5EF4-FFF2-40B4-BE49-F238E27FC236}">
                <a16:creationId xmlns:a16="http://schemas.microsoft.com/office/drawing/2014/main" id="{E422007B-F167-66B9-BE49-F6B4EBFE4AEC}"/>
              </a:ext>
            </a:extLst>
          </p:cNvPr>
          <p:cNvSpPr/>
          <p:nvPr/>
        </p:nvSpPr>
        <p:spPr>
          <a:xfrm>
            <a:off x="140947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d5d84a36?vcp=1&amp;pid=b55df6128&amp;color=0,0,0&amp;vtp=1&amp;vaab=1&amp;bt=1&amp;bbb=1&amp;zzd= 6">
            <a:extLst>
              <a:ext uri="{FF2B5EF4-FFF2-40B4-BE49-F238E27FC236}">
                <a16:creationId xmlns:a16="http://schemas.microsoft.com/office/drawing/2014/main" id="{26465D4D-82F4-0D13-2AD9-CCCBBFD910C7}"/>
              </a:ext>
            </a:extLst>
          </p:cNvPr>
          <p:cNvSpPr/>
          <p:nvPr/>
        </p:nvSpPr>
        <p:spPr>
          <a:xfrm>
            <a:off x="176507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d5d84a36?vcp=1&amp;pid=b55df6128&amp;color=0,0,0&amp;vtp=1&amp;vaab=1&amp;bt=1&amp;bbb=1&amp;zzd= 6">
            <a:extLst>
              <a:ext uri="{FF2B5EF4-FFF2-40B4-BE49-F238E27FC236}">
                <a16:creationId xmlns:a16="http://schemas.microsoft.com/office/drawing/2014/main" id="{EA089919-58E6-8E9D-2E0B-C390CA4F7C7E}"/>
              </a:ext>
            </a:extLst>
          </p:cNvPr>
          <p:cNvSpPr/>
          <p:nvPr/>
        </p:nvSpPr>
        <p:spPr>
          <a:xfrm>
            <a:off x="702795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d5d84a36?vcp=1&amp;pid=b55df6128&amp;color=0,0,0&amp;vtp=1&amp;vaab=1&amp;bt=1&amp;bbb=1&amp;zzd= 8">
            <a:extLst>
              <a:ext uri="{FF2B5EF4-FFF2-40B4-BE49-F238E27FC236}">
                <a16:creationId xmlns:a16="http://schemas.microsoft.com/office/drawing/2014/main" id="{7AB20DB4-BF4F-FABE-1BA5-F996B3B6F90F}"/>
              </a:ext>
            </a:extLst>
          </p:cNvPr>
          <p:cNvSpPr/>
          <p:nvPr/>
        </p:nvSpPr>
        <p:spPr>
          <a:xfrm>
            <a:off x="140947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d5d84a36?vcp=1&amp;pid=b55df6128&amp;color=0,0,0&amp;vtp=1&amp;vaab=1&amp;bt=1&amp;bbb=1&amp;zzd= 8">
            <a:extLst>
              <a:ext uri="{FF2B5EF4-FFF2-40B4-BE49-F238E27FC236}">
                <a16:creationId xmlns:a16="http://schemas.microsoft.com/office/drawing/2014/main" id="{233D40CA-0E6C-A3C5-670D-C58EE0816AD8}"/>
              </a:ext>
            </a:extLst>
          </p:cNvPr>
          <p:cNvSpPr/>
          <p:nvPr/>
        </p:nvSpPr>
        <p:spPr>
          <a:xfrm>
            <a:off x="667235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d5d84a36?vcp=1&amp;pid=b55df6128&amp;color=0,0,0&amp;vtp=1&amp;vaab=1&amp;bt=1&amp;bbb=1&amp;zzd= 8">
            <a:extLst>
              <a:ext uri="{FF2B5EF4-FFF2-40B4-BE49-F238E27FC236}">
                <a16:creationId xmlns:a16="http://schemas.microsoft.com/office/drawing/2014/main" id="{9681C38B-A720-18A2-7916-EAF66BEF284A}"/>
              </a:ext>
            </a:extLst>
          </p:cNvPr>
          <p:cNvSpPr/>
          <p:nvPr/>
        </p:nvSpPr>
        <p:spPr>
          <a:xfrm>
            <a:off x="702795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d5d84a36?vcp=1&amp;pid=b55df6128&amp;color=0,0,0&amp;vtp=1&amp;vaab=1&amp;bt=1&amp;bbb=1&amp;zzd= 10">
            <a:extLst>
              <a:ext uri="{FF2B5EF4-FFF2-40B4-BE49-F238E27FC236}">
                <a16:creationId xmlns:a16="http://schemas.microsoft.com/office/drawing/2014/main" id="{203364F6-35E0-D2B8-75DA-D0468D0D1FBE}"/>
              </a:ext>
            </a:extLst>
          </p:cNvPr>
          <p:cNvSpPr/>
          <p:nvPr/>
        </p:nvSpPr>
        <p:spPr>
          <a:xfrm>
            <a:off x="140947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d5d84a36?vcp=1&amp;pid=b55df6128&amp;color=0,0,0&amp;vtp=1&amp;vaab=1&amp;bt=1&amp;bbb=1&amp;zzd= 10">
            <a:extLst>
              <a:ext uri="{FF2B5EF4-FFF2-40B4-BE49-F238E27FC236}">
                <a16:creationId xmlns:a16="http://schemas.microsoft.com/office/drawing/2014/main" id="{F87801B4-D2B4-2190-832A-F02C8F1AE5D0}"/>
              </a:ext>
            </a:extLst>
          </p:cNvPr>
          <p:cNvSpPr/>
          <p:nvPr/>
        </p:nvSpPr>
        <p:spPr>
          <a:xfrm>
            <a:off x="738355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d5d84a36?vcp=1&amp;pid=b55df6128&amp;color=0,0,0&amp;vtp=1&amp;vaab=1&amp;bt=1&amp;bbb=1&amp;zzd= 12">
            <a:extLst>
              <a:ext uri="{FF2B5EF4-FFF2-40B4-BE49-F238E27FC236}">
                <a16:creationId xmlns:a16="http://schemas.microsoft.com/office/drawing/2014/main" id="{34401D55-5411-DA3E-F66F-FCDABAF1B8DF}"/>
              </a:ext>
            </a:extLst>
          </p:cNvPr>
          <p:cNvSpPr/>
          <p:nvPr/>
        </p:nvSpPr>
        <p:spPr>
          <a:xfrm>
            <a:off x="1409478" y="5642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ed5d84a36?vcp=1&amp;pid=b55df6128&amp;color=0,0,0&amp;vtp=1&amp;vaab=1&amp;bt=1&amp;bbb=1&amp;zzd= 12">
            <a:extLst>
              <a:ext uri="{FF2B5EF4-FFF2-40B4-BE49-F238E27FC236}">
                <a16:creationId xmlns:a16="http://schemas.microsoft.com/office/drawing/2014/main" id="{5F3B8EA2-3260-5F0C-94B5-30F0BC766AFB}"/>
              </a:ext>
            </a:extLst>
          </p:cNvPr>
          <p:cNvSpPr/>
          <p:nvPr/>
        </p:nvSpPr>
        <p:spPr>
          <a:xfrm>
            <a:off x="7739158" y="56524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2&amp;si=1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d5d84a36?sp=1&amp;vcp=1&amp;pid=b55df6128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领悟（wù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支配（pèi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740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遵照（zūn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密切（qiè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ed5d84a36?sp=1&amp;vcp=1&amp;pid=b55df6128&amp;color=0,0,0&amp;vtp=1&amp;vaab=1&amp;bt=1&amp;bbb=1&amp;zzd= 3">
            <a:extLst>
              <a:ext uri="{FF2B5EF4-FFF2-40B4-BE49-F238E27FC236}">
                <a16:creationId xmlns:a16="http://schemas.microsoft.com/office/drawing/2014/main" id="{3B0637DB-1005-9693-7A89-734ABA233219}"/>
              </a:ext>
            </a:extLst>
          </p:cNvPr>
          <p:cNvSpPr/>
          <p:nvPr/>
        </p:nvSpPr>
        <p:spPr>
          <a:xfrm>
            <a:off x="17650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ed5d84a36?sp=1&amp;vcp=1&amp;pid=b55df6128&amp;color=0,0,0&amp;vtp=1&amp;vaab=1&amp;bt=1&amp;bbb=1&amp;zzd= 3">
            <a:extLst>
              <a:ext uri="{FF2B5EF4-FFF2-40B4-BE49-F238E27FC236}">
                <a16:creationId xmlns:a16="http://schemas.microsoft.com/office/drawing/2014/main" id="{3D085C1D-6C2B-853D-CF1E-7B9233C5F744}"/>
              </a:ext>
            </a:extLst>
          </p:cNvPr>
          <p:cNvSpPr/>
          <p:nvPr/>
        </p:nvSpPr>
        <p:spPr>
          <a:xfrm>
            <a:off x="70279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d5d84a36?sp=1&amp;vcp=1&amp;pid=b55df6128&amp;color=0,0,0&amp;vtp=1&amp;vaab=1&amp;bt=1&amp;bbb=1&amp;zzd= 5">
            <a:extLst>
              <a:ext uri="{FF2B5EF4-FFF2-40B4-BE49-F238E27FC236}">
                <a16:creationId xmlns:a16="http://schemas.microsoft.com/office/drawing/2014/main" id="{2D322777-C27C-EF8F-2F8E-160B9E3A4913}"/>
              </a:ext>
            </a:extLst>
          </p:cNvPr>
          <p:cNvSpPr/>
          <p:nvPr/>
        </p:nvSpPr>
        <p:spPr>
          <a:xfrm>
            <a:off x="1409478" y="4360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d5d84a36?sp=1&amp;vcp=1&amp;pid=b55df6128&amp;color=0,0,0&amp;vtp=1&amp;vaab=1&amp;bt=1&amp;bbb=1&amp;zzd= 5">
            <a:extLst>
              <a:ext uri="{FF2B5EF4-FFF2-40B4-BE49-F238E27FC236}">
                <a16:creationId xmlns:a16="http://schemas.microsoft.com/office/drawing/2014/main" id="{87A185DE-75A6-0060-86AC-0483592F1778}"/>
              </a:ext>
            </a:extLst>
          </p:cNvPr>
          <p:cNvSpPr/>
          <p:nvPr/>
        </p:nvSpPr>
        <p:spPr>
          <a:xfrm>
            <a:off x="7027958" y="4341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3&amp;si=1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d5d84a36?vcp=1&amp;pid=b55df6128&amp;color=0,0,0&amp;vtp=1&amp;vaab=1&amp;bt=1&amp;bbb=1"/>
          <p:cNvSpPr/>
          <p:nvPr/>
        </p:nvSpPr>
        <p:spPr>
          <a:xfrm>
            <a:off x="539496" y="392475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《我一生中最重要的抉择》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王选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抉择（jué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扶植（fú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阻碍（zǔ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趋势（qū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干预（ɡ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堕落（duò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膏药（ɡ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狡辩（ji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多多益善（sh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阳奉阴违（wéi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招摇撞骗（zhu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风口浪尖（l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强词夺理（qi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平易近人（jìn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不修边幅（fú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ed5d84a36?vcp=1&amp;pid=b55df6128&amp;color=0,0,0&amp;vtp=1&amp;vaab=1&amp;bt=1&amp;bbb=1&amp;zzd= 4">
            <a:extLst>
              <a:ext uri="{FF2B5EF4-FFF2-40B4-BE49-F238E27FC236}">
                <a16:creationId xmlns:a16="http://schemas.microsoft.com/office/drawing/2014/main" id="{812D9E75-0888-941A-11B1-95217962CF68}"/>
              </a:ext>
            </a:extLst>
          </p:cNvPr>
          <p:cNvSpPr/>
          <p:nvPr/>
        </p:nvSpPr>
        <p:spPr>
          <a:xfrm>
            <a:off x="140947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d5d84a36?vcp=1&amp;pid=b55df6128&amp;color=0,0,0&amp;vtp=1&amp;vaab=1&amp;bt=1&amp;bbb=1&amp;zzd= 4">
            <a:extLst>
              <a:ext uri="{FF2B5EF4-FFF2-40B4-BE49-F238E27FC236}">
                <a16:creationId xmlns:a16="http://schemas.microsoft.com/office/drawing/2014/main" id="{C50BD181-774A-B9D4-0716-780D8E26A609}"/>
              </a:ext>
            </a:extLst>
          </p:cNvPr>
          <p:cNvSpPr/>
          <p:nvPr/>
        </p:nvSpPr>
        <p:spPr>
          <a:xfrm>
            <a:off x="176507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d5d84a36?vcp=1&amp;pid=b55df6128&amp;color=0,0,0&amp;vtp=1&amp;vaab=1&amp;bt=1&amp;bbb=1&amp;zzd= 4">
            <a:extLst>
              <a:ext uri="{FF2B5EF4-FFF2-40B4-BE49-F238E27FC236}">
                <a16:creationId xmlns:a16="http://schemas.microsoft.com/office/drawing/2014/main" id="{76E445CC-CB83-7CEA-7E07-6F47741E208B}"/>
              </a:ext>
            </a:extLst>
          </p:cNvPr>
          <p:cNvSpPr/>
          <p:nvPr/>
        </p:nvSpPr>
        <p:spPr>
          <a:xfrm>
            <a:off x="667235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d5d84a36?vcp=1&amp;pid=b55df6128&amp;color=0,0,0&amp;vtp=1&amp;vaab=1&amp;bt=1&amp;bbb=1&amp;zzd= 4">
            <a:extLst>
              <a:ext uri="{FF2B5EF4-FFF2-40B4-BE49-F238E27FC236}">
                <a16:creationId xmlns:a16="http://schemas.microsoft.com/office/drawing/2014/main" id="{CDFE0565-DAAC-987C-C483-DA23C538253A}"/>
              </a:ext>
            </a:extLst>
          </p:cNvPr>
          <p:cNvSpPr/>
          <p:nvPr/>
        </p:nvSpPr>
        <p:spPr>
          <a:xfrm>
            <a:off x="702795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d5d84a36?vcp=1&amp;pid=b55df6128&amp;color=0,0,0&amp;vtp=1&amp;vaab=1&amp;bt=1&amp;bbb=1&amp;zzd= 6">
            <a:extLst>
              <a:ext uri="{FF2B5EF4-FFF2-40B4-BE49-F238E27FC236}">
                <a16:creationId xmlns:a16="http://schemas.microsoft.com/office/drawing/2014/main" id="{8C5C98AF-1E8F-E14F-C680-BD4781AFDBFD}"/>
              </a:ext>
            </a:extLst>
          </p:cNvPr>
          <p:cNvSpPr/>
          <p:nvPr/>
        </p:nvSpPr>
        <p:spPr>
          <a:xfrm>
            <a:off x="140947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d5d84a36?vcp=1&amp;pid=b55df6128&amp;color=0,0,0&amp;vtp=1&amp;vaab=1&amp;bt=1&amp;bbb=1&amp;zzd= 6">
            <a:extLst>
              <a:ext uri="{FF2B5EF4-FFF2-40B4-BE49-F238E27FC236}">
                <a16:creationId xmlns:a16="http://schemas.microsoft.com/office/drawing/2014/main" id="{DA0844F4-43FE-B3AE-1280-5CDEC58FFA61}"/>
              </a:ext>
            </a:extLst>
          </p:cNvPr>
          <p:cNvSpPr/>
          <p:nvPr/>
        </p:nvSpPr>
        <p:spPr>
          <a:xfrm>
            <a:off x="176507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d5d84a36?vcp=1&amp;pid=b55df6128&amp;color=0,0,0&amp;vtp=1&amp;vaab=1&amp;bt=1&amp;bbb=1&amp;zzd= 6">
            <a:extLst>
              <a:ext uri="{FF2B5EF4-FFF2-40B4-BE49-F238E27FC236}">
                <a16:creationId xmlns:a16="http://schemas.microsoft.com/office/drawing/2014/main" id="{BC7394A7-58E2-7B6C-AE85-03FEC6D0CDF2}"/>
              </a:ext>
            </a:extLst>
          </p:cNvPr>
          <p:cNvSpPr/>
          <p:nvPr/>
        </p:nvSpPr>
        <p:spPr>
          <a:xfrm>
            <a:off x="667235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d5d84a36?vcp=1&amp;pid=b55df6128&amp;color=0,0,0&amp;vtp=1&amp;vaab=1&amp;bt=1&amp;bbb=1&amp;zzd= 8">
            <a:extLst>
              <a:ext uri="{FF2B5EF4-FFF2-40B4-BE49-F238E27FC236}">
                <a16:creationId xmlns:a16="http://schemas.microsoft.com/office/drawing/2014/main" id="{2E17DE38-DE67-5223-FDF0-5E20A024FA62}"/>
              </a:ext>
            </a:extLst>
          </p:cNvPr>
          <p:cNvSpPr/>
          <p:nvPr/>
        </p:nvSpPr>
        <p:spPr>
          <a:xfrm>
            <a:off x="140947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d5d84a36?vcp=1&amp;pid=b55df6128&amp;color=0,0,0&amp;vtp=1&amp;vaab=1&amp;bt=1&amp;bbb=1&amp;zzd= 8">
            <a:extLst>
              <a:ext uri="{FF2B5EF4-FFF2-40B4-BE49-F238E27FC236}">
                <a16:creationId xmlns:a16="http://schemas.microsoft.com/office/drawing/2014/main" id="{E550B52A-2AD4-0E8A-C008-EE5CD055F041}"/>
              </a:ext>
            </a:extLst>
          </p:cNvPr>
          <p:cNvSpPr/>
          <p:nvPr/>
        </p:nvSpPr>
        <p:spPr>
          <a:xfrm>
            <a:off x="667235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d5d84a36?vcp=1&amp;pid=b55df6128&amp;color=0,0,0&amp;vtp=1&amp;vaab=1&amp;bt=1&amp;bbb=1&amp;zzd= 10">
            <a:extLst>
              <a:ext uri="{FF2B5EF4-FFF2-40B4-BE49-F238E27FC236}">
                <a16:creationId xmlns:a16="http://schemas.microsoft.com/office/drawing/2014/main" id="{C13FBE57-F3F1-994B-48C3-B07E59E3DE89}"/>
              </a:ext>
            </a:extLst>
          </p:cNvPr>
          <p:cNvSpPr/>
          <p:nvPr/>
        </p:nvSpPr>
        <p:spPr>
          <a:xfrm>
            <a:off x="140947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d5d84a36?vcp=1&amp;pid=b55df6128&amp;color=0,0,0&amp;vtp=1&amp;vaab=1&amp;bt=1&amp;bbb=1&amp;zzd= 10">
            <a:extLst>
              <a:ext uri="{FF2B5EF4-FFF2-40B4-BE49-F238E27FC236}">
                <a16:creationId xmlns:a16="http://schemas.microsoft.com/office/drawing/2014/main" id="{064DC72E-CEBF-592F-E753-8B9F3551BB52}"/>
              </a:ext>
            </a:extLst>
          </p:cNvPr>
          <p:cNvSpPr/>
          <p:nvPr/>
        </p:nvSpPr>
        <p:spPr>
          <a:xfrm>
            <a:off x="667235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ed5d84a36?vcp=1&amp;pid=b55df6128&amp;color=0,0,0&amp;vtp=1&amp;vaab=1&amp;bt=1&amp;bbb=1&amp;zzd= 12">
            <a:extLst>
              <a:ext uri="{FF2B5EF4-FFF2-40B4-BE49-F238E27FC236}">
                <a16:creationId xmlns:a16="http://schemas.microsoft.com/office/drawing/2014/main" id="{5D1E6F49-7322-B2C4-F764-D8BA30ED74F9}"/>
              </a:ext>
            </a:extLst>
          </p:cNvPr>
          <p:cNvSpPr/>
          <p:nvPr/>
        </p:nvSpPr>
        <p:spPr>
          <a:xfrm>
            <a:off x="24762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ed5d84a36?vcp=1&amp;pid=b55df6128&amp;color=0,0,0&amp;vtp=1&amp;vaab=1&amp;bt=1&amp;bbb=1&amp;zzd= 12">
            <a:extLst>
              <a:ext uri="{FF2B5EF4-FFF2-40B4-BE49-F238E27FC236}">
                <a16:creationId xmlns:a16="http://schemas.microsoft.com/office/drawing/2014/main" id="{C753056B-9AD2-52E7-95CB-2144BE810D88}"/>
              </a:ext>
            </a:extLst>
          </p:cNvPr>
          <p:cNvSpPr/>
          <p:nvPr/>
        </p:nvSpPr>
        <p:spPr>
          <a:xfrm>
            <a:off x="773915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ed5d84a36?vcp=1&amp;pid=b55df6128&amp;color=0,0,0&amp;vtp=1&amp;vaab=1&amp;bt=1&amp;bbb=1&amp;zzd= 14">
            <a:extLst>
              <a:ext uri="{FF2B5EF4-FFF2-40B4-BE49-F238E27FC236}">
                <a16:creationId xmlns:a16="http://schemas.microsoft.com/office/drawing/2014/main" id="{62C42634-015F-4244-7E0E-D33D598E1139}"/>
              </a:ext>
            </a:extLst>
          </p:cNvPr>
          <p:cNvSpPr/>
          <p:nvPr/>
        </p:nvSpPr>
        <p:spPr>
          <a:xfrm>
            <a:off x="212067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ed5d84a36?vcp=1&amp;pid=b55df6128&amp;color=0,0,0&amp;vtp=1&amp;vaab=1&amp;bt=1&amp;bbb=1&amp;zzd= 14">
            <a:extLst>
              <a:ext uri="{FF2B5EF4-FFF2-40B4-BE49-F238E27FC236}">
                <a16:creationId xmlns:a16="http://schemas.microsoft.com/office/drawing/2014/main" id="{BF6C48B8-3232-21F7-9578-ECF63663894F}"/>
              </a:ext>
            </a:extLst>
          </p:cNvPr>
          <p:cNvSpPr/>
          <p:nvPr/>
        </p:nvSpPr>
        <p:spPr>
          <a:xfrm>
            <a:off x="738355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ed5d84a36?vcp=1&amp;pid=b55df6128&amp;color=0,0,0&amp;vtp=1&amp;vaab=1&amp;bt=1&amp;bbb=1&amp;zzd= 16">
            <a:extLst>
              <a:ext uri="{FF2B5EF4-FFF2-40B4-BE49-F238E27FC236}">
                <a16:creationId xmlns:a16="http://schemas.microsoft.com/office/drawing/2014/main" id="{99C26B21-21A0-71BD-EE23-3E3FC6DD67CD}"/>
              </a:ext>
            </a:extLst>
          </p:cNvPr>
          <p:cNvSpPr/>
          <p:nvPr/>
        </p:nvSpPr>
        <p:spPr>
          <a:xfrm>
            <a:off x="14094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ed5d84a36?vcp=1&amp;pid=b55df6128&amp;color=0,0,0&amp;vtp=1&amp;vaab=1&amp;bt=1&amp;bbb=1&amp;zzd= 16">
            <a:extLst>
              <a:ext uri="{FF2B5EF4-FFF2-40B4-BE49-F238E27FC236}">
                <a16:creationId xmlns:a16="http://schemas.microsoft.com/office/drawing/2014/main" id="{4594D147-24AF-F222-52D8-78038BE15676}"/>
              </a:ext>
            </a:extLst>
          </p:cNvPr>
          <p:cNvSpPr/>
          <p:nvPr/>
        </p:nvSpPr>
        <p:spPr>
          <a:xfrm>
            <a:off x="738355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ed5d84a36?vcp=1&amp;pid=b55df6128&amp;color=0,0,0&amp;vtp=1&amp;vaab=1&amp;bt=1&amp;bbb=1&amp;zzd= 18">
            <a:extLst>
              <a:ext uri="{FF2B5EF4-FFF2-40B4-BE49-F238E27FC236}">
                <a16:creationId xmlns:a16="http://schemas.microsoft.com/office/drawing/2014/main" id="{911B4CFF-10D4-F92D-278B-4252B6D0AFD3}"/>
              </a:ext>
            </a:extLst>
          </p:cNvPr>
          <p:cNvSpPr/>
          <p:nvPr/>
        </p:nvSpPr>
        <p:spPr>
          <a:xfrm>
            <a:off x="247627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4&amp;si=1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d5d84a36?sp=1&amp;vcp=1&amp;pid=b55df6128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开辟（pì）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剥削（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xuē）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74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谅解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头衔（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ed5d84a36?sp=1&amp;vcp=1&amp;pid=b55df6128&amp;color=0,0,0&amp;vtp=1&amp;vaab=1&amp;bt=1&amp;bbb=1&amp;zzd= 3">
            <a:extLst>
              <a:ext uri="{FF2B5EF4-FFF2-40B4-BE49-F238E27FC236}">
                <a16:creationId xmlns:a16="http://schemas.microsoft.com/office/drawing/2014/main" id="{39B12DBE-AB5D-D7E3-B8F5-18B23D6D52CC}"/>
              </a:ext>
            </a:extLst>
          </p:cNvPr>
          <p:cNvSpPr/>
          <p:nvPr/>
        </p:nvSpPr>
        <p:spPr>
          <a:xfrm>
            <a:off x="17650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ed5d84a36?sp=1&amp;vcp=1&amp;pid=b55df6128&amp;color=0,0,0&amp;vtp=1&amp;vaab=1&amp;bt=1&amp;bbb=1&amp;zzd= 3">
            <a:extLst>
              <a:ext uri="{FF2B5EF4-FFF2-40B4-BE49-F238E27FC236}">
                <a16:creationId xmlns:a16="http://schemas.microsoft.com/office/drawing/2014/main" id="{E4B89283-D8ED-F7E5-5CA2-3C6C70C5D302}"/>
              </a:ext>
            </a:extLst>
          </p:cNvPr>
          <p:cNvSpPr/>
          <p:nvPr/>
        </p:nvSpPr>
        <p:spPr>
          <a:xfrm>
            <a:off x="66723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d5d84a36?sp=1&amp;vcp=1&amp;pid=b55df6128&amp;color=0,0,0&amp;vtp=1&amp;vaab=1&amp;bt=1&amp;bbb=1&amp;zzd= 3">
            <a:extLst>
              <a:ext uri="{FF2B5EF4-FFF2-40B4-BE49-F238E27FC236}">
                <a16:creationId xmlns:a16="http://schemas.microsoft.com/office/drawing/2014/main" id="{729F7012-623F-5369-6C34-BAECD3F71F4C}"/>
              </a:ext>
            </a:extLst>
          </p:cNvPr>
          <p:cNvSpPr/>
          <p:nvPr/>
        </p:nvSpPr>
        <p:spPr>
          <a:xfrm>
            <a:off x="70279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d5d84a36?sp=1&amp;vcp=1&amp;pid=b55df6128&amp;color=0,0,0&amp;vtp=1&amp;vaab=1&amp;bt=1&amp;bbb=1&amp;zzd= 5">
            <a:extLst>
              <a:ext uri="{FF2B5EF4-FFF2-40B4-BE49-F238E27FC236}">
                <a16:creationId xmlns:a16="http://schemas.microsoft.com/office/drawing/2014/main" id="{3CB5D554-C0C1-E66C-B27A-9EE88085F4C9}"/>
              </a:ext>
            </a:extLst>
          </p:cNvPr>
          <p:cNvSpPr/>
          <p:nvPr/>
        </p:nvSpPr>
        <p:spPr>
          <a:xfrm>
            <a:off x="1409478" y="4360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d5d84a36?sp=1&amp;vcp=1&amp;pid=b55df6128&amp;color=0,0,0&amp;vtp=1&amp;vaab=1&amp;bt=1&amp;bbb=1&amp;zzd= 5">
            <a:extLst>
              <a:ext uri="{FF2B5EF4-FFF2-40B4-BE49-F238E27FC236}">
                <a16:creationId xmlns:a16="http://schemas.microsoft.com/office/drawing/2014/main" id="{6A27407E-E1BB-8BA9-5E5A-83FEA820D706}"/>
              </a:ext>
            </a:extLst>
          </p:cNvPr>
          <p:cNvSpPr/>
          <p:nvPr/>
        </p:nvSpPr>
        <p:spPr>
          <a:xfrm>
            <a:off x="7027958" y="4360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5&amp;si=1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d5d84a36?vcp=1&amp;pid=b55df6128&amp;color=0,0,0&amp;vtp=1&amp;vaab=1&amp;bt=1&amp;bbb=1"/>
          <p:cNvSpPr/>
          <p:nvPr/>
        </p:nvSpPr>
        <p:spPr>
          <a:xfrm>
            <a:off x="539496" y="392475"/>
            <a:ext cx="11109960" cy="5801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《庆祝奥林匹克运动复兴25周年》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顾拜旦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浩劫（jié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指摘（zh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襁褓（qi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萦绕（yínɡ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绚丽（xu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枷锁（ji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拙劣（zhuō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肤浅（qi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目睹（dǔ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奠定（di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挚爱（zhì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钟爱（zhōnɡ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分崩离析（bēnɡ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暴风骤雨（zhòu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担惊受怕（jīnɡ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行将就木（ji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74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相辅相成（fǔ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自圆其说（yu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ed5d84a36?vcp=1&amp;pid=b55df6128&amp;color=0,0,0&amp;vtp=1&amp;vaab=1&amp;bt=1&amp;bbb=1&amp;zzd= 4">
            <a:extLst>
              <a:ext uri="{FF2B5EF4-FFF2-40B4-BE49-F238E27FC236}">
                <a16:creationId xmlns:a16="http://schemas.microsoft.com/office/drawing/2014/main" id="{0FFB0EAF-3B8C-86C8-B73C-42A13F9FF6B1}"/>
              </a:ext>
            </a:extLst>
          </p:cNvPr>
          <p:cNvSpPr/>
          <p:nvPr/>
        </p:nvSpPr>
        <p:spPr>
          <a:xfrm>
            <a:off x="1765078" y="1954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d5d84a36?vcp=1&amp;pid=b55df6128&amp;color=0,0,0&amp;vtp=1&amp;vaab=1&amp;bt=1&amp;bbb=1&amp;zzd= 4">
            <a:extLst>
              <a:ext uri="{FF2B5EF4-FFF2-40B4-BE49-F238E27FC236}">
                <a16:creationId xmlns:a16="http://schemas.microsoft.com/office/drawing/2014/main" id="{9103C0B6-487F-A86C-8C8A-290B1BD48A86}"/>
              </a:ext>
            </a:extLst>
          </p:cNvPr>
          <p:cNvSpPr/>
          <p:nvPr/>
        </p:nvSpPr>
        <p:spPr>
          <a:xfrm>
            <a:off x="7027958" y="1954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d5d84a36?vcp=1&amp;pid=b55df6128&amp;color=0,0,0&amp;vtp=1&amp;vaab=1&amp;bt=1&amp;bbb=1&amp;zzd= 6">
            <a:extLst>
              <a:ext uri="{FF2B5EF4-FFF2-40B4-BE49-F238E27FC236}">
                <a16:creationId xmlns:a16="http://schemas.microsoft.com/office/drawing/2014/main" id="{DCFA44FB-D6E2-DB55-E956-A80F7872966A}"/>
              </a:ext>
            </a:extLst>
          </p:cNvPr>
          <p:cNvSpPr/>
          <p:nvPr/>
        </p:nvSpPr>
        <p:spPr>
          <a:xfrm>
            <a:off x="1409478" y="248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d5d84a36?vcp=1&amp;pid=b55df6128&amp;color=0,0,0&amp;vtp=1&amp;vaab=1&amp;bt=1&amp;bbb=1&amp;zzd= 6">
            <a:extLst>
              <a:ext uri="{FF2B5EF4-FFF2-40B4-BE49-F238E27FC236}">
                <a16:creationId xmlns:a16="http://schemas.microsoft.com/office/drawing/2014/main" id="{6F253F01-586B-FC16-D9AB-964951CC9E42}"/>
              </a:ext>
            </a:extLst>
          </p:cNvPr>
          <p:cNvSpPr/>
          <p:nvPr/>
        </p:nvSpPr>
        <p:spPr>
          <a:xfrm>
            <a:off x="1765078" y="248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d5d84a36?vcp=1&amp;pid=b55df6128&amp;color=0,0,0&amp;vtp=1&amp;vaab=1&amp;bt=1&amp;bbb=1&amp;zzd= 6">
            <a:extLst>
              <a:ext uri="{FF2B5EF4-FFF2-40B4-BE49-F238E27FC236}">
                <a16:creationId xmlns:a16="http://schemas.microsoft.com/office/drawing/2014/main" id="{BD3EB5D8-1C03-8A51-1042-A20807F30FC1}"/>
              </a:ext>
            </a:extLst>
          </p:cNvPr>
          <p:cNvSpPr/>
          <p:nvPr/>
        </p:nvSpPr>
        <p:spPr>
          <a:xfrm>
            <a:off x="6672358" y="248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d5d84a36?vcp=1&amp;pid=b55df6128&amp;color=0,0,0&amp;vtp=1&amp;vaab=1&amp;bt=1&amp;bbb=1&amp;zzd= 8">
            <a:extLst>
              <a:ext uri="{FF2B5EF4-FFF2-40B4-BE49-F238E27FC236}">
                <a16:creationId xmlns:a16="http://schemas.microsoft.com/office/drawing/2014/main" id="{5B23EA42-6E0D-85EC-C03A-16D9B494E022}"/>
              </a:ext>
            </a:extLst>
          </p:cNvPr>
          <p:cNvSpPr/>
          <p:nvPr/>
        </p:nvSpPr>
        <p:spPr>
          <a:xfrm>
            <a:off x="1409478" y="3021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d5d84a36?vcp=1&amp;pid=b55df6128&amp;color=0,0,0&amp;vtp=1&amp;vaab=1&amp;bt=1&amp;bbb=1&amp;zzd= 8">
            <a:extLst>
              <a:ext uri="{FF2B5EF4-FFF2-40B4-BE49-F238E27FC236}">
                <a16:creationId xmlns:a16="http://schemas.microsoft.com/office/drawing/2014/main" id="{D8707496-6F53-9D1F-E654-0CF9448E6900}"/>
              </a:ext>
            </a:extLst>
          </p:cNvPr>
          <p:cNvSpPr/>
          <p:nvPr/>
        </p:nvSpPr>
        <p:spPr>
          <a:xfrm>
            <a:off x="6672358" y="3021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d5d84a36?vcp=1&amp;pid=b55df6128&amp;color=0,0,0&amp;vtp=1&amp;vaab=1&amp;bt=1&amp;bbb=1&amp;zzd= 8">
            <a:extLst>
              <a:ext uri="{FF2B5EF4-FFF2-40B4-BE49-F238E27FC236}">
                <a16:creationId xmlns:a16="http://schemas.microsoft.com/office/drawing/2014/main" id="{0197C5F7-7EF1-EA5A-075D-85A1179F59A5}"/>
              </a:ext>
            </a:extLst>
          </p:cNvPr>
          <p:cNvSpPr/>
          <p:nvPr/>
        </p:nvSpPr>
        <p:spPr>
          <a:xfrm>
            <a:off x="7027958" y="3021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d5d84a36?vcp=1&amp;pid=b55df6128&amp;color=0,0,0&amp;vtp=1&amp;vaab=1&amp;bt=1&amp;bbb=1&amp;zzd= 10">
            <a:extLst>
              <a:ext uri="{FF2B5EF4-FFF2-40B4-BE49-F238E27FC236}">
                <a16:creationId xmlns:a16="http://schemas.microsoft.com/office/drawing/2014/main" id="{6A2B0983-EC3F-9C0F-DF6D-D915297DDBAC}"/>
              </a:ext>
            </a:extLst>
          </p:cNvPr>
          <p:cNvSpPr/>
          <p:nvPr/>
        </p:nvSpPr>
        <p:spPr>
          <a:xfrm>
            <a:off x="1409478" y="3554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d5d84a36?vcp=1&amp;pid=b55df6128&amp;color=0,0,0&amp;vtp=1&amp;vaab=1&amp;bt=1&amp;bbb=1&amp;zzd= 10">
            <a:extLst>
              <a:ext uri="{FF2B5EF4-FFF2-40B4-BE49-F238E27FC236}">
                <a16:creationId xmlns:a16="http://schemas.microsoft.com/office/drawing/2014/main" id="{DC24BC4D-D797-3A7E-1F58-75286486905A}"/>
              </a:ext>
            </a:extLst>
          </p:cNvPr>
          <p:cNvSpPr/>
          <p:nvPr/>
        </p:nvSpPr>
        <p:spPr>
          <a:xfrm>
            <a:off x="1765078" y="3554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d5d84a36?vcp=1&amp;pid=b55df6128&amp;color=0,0,0&amp;vtp=1&amp;vaab=1&amp;bt=1&amp;bbb=1&amp;zzd= 10">
            <a:extLst>
              <a:ext uri="{FF2B5EF4-FFF2-40B4-BE49-F238E27FC236}">
                <a16:creationId xmlns:a16="http://schemas.microsoft.com/office/drawing/2014/main" id="{808AEA30-C232-F6FA-EDFD-A3EF8334DA63}"/>
              </a:ext>
            </a:extLst>
          </p:cNvPr>
          <p:cNvSpPr/>
          <p:nvPr/>
        </p:nvSpPr>
        <p:spPr>
          <a:xfrm>
            <a:off x="7027958" y="3554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ed5d84a36?vcp=1&amp;pid=b55df6128&amp;color=0,0,0&amp;vtp=1&amp;vaab=1&amp;bt=1&amp;bbb=1&amp;zzd= 12">
            <a:extLst>
              <a:ext uri="{FF2B5EF4-FFF2-40B4-BE49-F238E27FC236}">
                <a16:creationId xmlns:a16="http://schemas.microsoft.com/office/drawing/2014/main" id="{BF856859-AFF8-0B4C-60F6-1B264AAE2F12}"/>
              </a:ext>
            </a:extLst>
          </p:cNvPr>
          <p:cNvSpPr/>
          <p:nvPr/>
        </p:nvSpPr>
        <p:spPr>
          <a:xfrm>
            <a:off x="1765078" y="4088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ed5d84a36?vcp=1&amp;pid=b55df6128&amp;color=0,0,0&amp;vtp=1&amp;vaab=1&amp;bt=1&amp;bbb=1&amp;zzd= 12">
            <a:extLst>
              <a:ext uri="{FF2B5EF4-FFF2-40B4-BE49-F238E27FC236}">
                <a16:creationId xmlns:a16="http://schemas.microsoft.com/office/drawing/2014/main" id="{474A10A2-48C4-0979-F5F1-BA627A1DE412}"/>
              </a:ext>
            </a:extLst>
          </p:cNvPr>
          <p:cNvSpPr/>
          <p:nvPr/>
        </p:nvSpPr>
        <p:spPr>
          <a:xfrm>
            <a:off x="6672358" y="4088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ed5d84a36?vcp=1&amp;pid=b55df6128&amp;color=0,0,0&amp;vtp=1&amp;vaab=1&amp;bt=1&amp;bbb=1&amp;zzd= 14">
            <a:extLst>
              <a:ext uri="{FF2B5EF4-FFF2-40B4-BE49-F238E27FC236}">
                <a16:creationId xmlns:a16="http://schemas.microsoft.com/office/drawing/2014/main" id="{DA24DE80-8643-5924-7D08-AA1A1525BEC8}"/>
              </a:ext>
            </a:extLst>
          </p:cNvPr>
          <p:cNvSpPr/>
          <p:nvPr/>
        </p:nvSpPr>
        <p:spPr>
          <a:xfrm>
            <a:off x="1409478" y="4621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ed5d84a36?vcp=1&amp;pid=b55df6128&amp;color=0,0,0&amp;vtp=1&amp;vaab=1&amp;bt=1&amp;bbb=1&amp;zzd= 14">
            <a:extLst>
              <a:ext uri="{FF2B5EF4-FFF2-40B4-BE49-F238E27FC236}">
                <a16:creationId xmlns:a16="http://schemas.microsoft.com/office/drawing/2014/main" id="{DFF6F01E-24BA-3F8E-0F52-ED3DBB9F5F6C}"/>
              </a:ext>
            </a:extLst>
          </p:cNvPr>
          <p:cNvSpPr/>
          <p:nvPr/>
        </p:nvSpPr>
        <p:spPr>
          <a:xfrm>
            <a:off x="6672358" y="4621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ed5d84a36?vcp=1&amp;pid=b55df6128&amp;color=0,0,0&amp;vtp=1&amp;vaab=1&amp;bt=1&amp;bbb=1&amp;zzd= 16">
            <a:extLst>
              <a:ext uri="{FF2B5EF4-FFF2-40B4-BE49-F238E27FC236}">
                <a16:creationId xmlns:a16="http://schemas.microsoft.com/office/drawing/2014/main" id="{80B121F9-DA39-4B34-230D-A6CE104E8486}"/>
              </a:ext>
            </a:extLst>
          </p:cNvPr>
          <p:cNvSpPr/>
          <p:nvPr/>
        </p:nvSpPr>
        <p:spPr>
          <a:xfrm>
            <a:off x="1765078" y="5154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ed5d84a36?vcp=1&amp;pid=b55df6128&amp;color=0,0,0&amp;vtp=1&amp;vaab=1&amp;bt=1&amp;bbb=1&amp;zzd= 16">
            <a:extLst>
              <a:ext uri="{FF2B5EF4-FFF2-40B4-BE49-F238E27FC236}">
                <a16:creationId xmlns:a16="http://schemas.microsoft.com/office/drawing/2014/main" id="{E8DDAC30-E85F-455A-D811-D78C8A21B642}"/>
              </a:ext>
            </a:extLst>
          </p:cNvPr>
          <p:cNvSpPr/>
          <p:nvPr/>
        </p:nvSpPr>
        <p:spPr>
          <a:xfrm>
            <a:off x="7383558" y="5154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ed5d84a36?vcp=1&amp;pid=b55df6128&amp;color=0,0,0&amp;vtp=1&amp;vaab=1&amp;bt=1&amp;bbb=1&amp;zzd= 18">
            <a:extLst>
              <a:ext uri="{FF2B5EF4-FFF2-40B4-BE49-F238E27FC236}">
                <a16:creationId xmlns:a16="http://schemas.microsoft.com/office/drawing/2014/main" id="{5DF0C527-2E98-4E54-69FD-931F1FC7A485}"/>
              </a:ext>
            </a:extLst>
          </p:cNvPr>
          <p:cNvSpPr/>
          <p:nvPr/>
        </p:nvSpPr>
        <p:spPr>
          <a:xfrm>
            <a:off x="1765078" y="5688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ed5d84a36?vcp=1&amp;pid=b55df6128&amp;color=0,0,0&amp;vtp=1&amp;vaab=1&amp;bt=1&amp;bbb=1&amp;zzd= 18">
            <a:extLst>
              <a:ext uri="{FF2B5EF4-FFF2-40B4-BE49-F238E27FC236}">
                <a16:creationId xmlns:a16="http://schemas.microsoft.com/office/drawing/2014/main" id="{6C7C06F5-5987-6FF0-1739-1611A5D3CE46}"/>
              </a:ext>
            </a:extLst>
          </p:cNvPr>
          <p:cNvSpPr/>
          <p:nvPr/>
        </p:nvSpPr>
        <p:spPr>
          <a:xfrm>
            <a:off x="7027958" y="5688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ed5d84a36?vcp=1&amp;pid=b55df6128&amp;color=0,0,0&amp;vtp=1&amp;vaab=1&amp;bt=1&amp;bbb=1&amp;zzd= 20">
            <a:extLst>
              <a:ext uri="{FF2B5EF4-FFF2-40B4-BE49-F238E27FC236}">
                <a16:creationId xmlns:a16="http://schemas.microsoft.com/office/drawing/2014/main" id="{9DD2C8C1-FEB4-84B1-5314-678FEBA97FA6}"/>
              </a:ext>
            </a:extLst>
          </p:cNvPr>
          <p:cNvSpPr/>
          <p:nvPr/>
        </p:nvSpPr>
        <p:spPr>
          <a:xfrm>
            <a:off x="1765078" y="62134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_7#ed5d84a36?vcp=1&amp;pid=b55df6128&amp;color=0,0,0&amp;vtp=1&amp;vaab=1&amp;bt=1&amp;bbb=1&amp;zzd= 20">
            <a:extLst>
              <a:ext uri="{FF2B5EF4-FFF2-40B4-BE49-F238E27FC236}">
                <a16:creationId xmlns:a16="http://schemas.microsoft.com/office/drawing/2014/main" id="{ACB25913-B5BB-7065-57BD-7AC817C38B54}"/>
              </a:ext>
            </a:extLst>
          </p:cNvPr>
          <p:cNvSpPr/>
          <p:nvPr/>
        </p:nvSpPr>
        <p:spPr>
          <a:xfrm>
            <a:off x="7027958" y="62134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6&amp;si=1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d5d84a36?sp=1&amp;vcp=1&amp;pid=b55df6128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崭新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魅力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（mèi）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74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崩溃（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bēnɡ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歧途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（qí）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74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乌托邦（b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麦穗（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suì）</a:t>
            </a:r>
            <a:endParaRPr lang="en-US" altLang="zh-CN" sz="2800" dirty="0"/>
          </a:p>
        </p:txBody>
      </p:sp>
      <p:sp>
        <p:nvSpPr>
          <p:cNvPr id="3" name="P_7#ed5d84a36?sp=1&amp;vcp=1&amp;pid=b55df6128&amp;color=0,0,0&amp;vtp=1&amp;vaab=1&amp;bt=1&amp;bbb=1&amp;zzd= 3">
            <a:extLst>
              <a:ext uri="{FF2B5EF4-FFF2-40B4-BE49-F238E27FC236}">
                <a16:creationId xmlns:a16="http://schemas.microsoft.com/office/drawing/2014/main" id="{77A0BFF1-26C8-0E08-9493-906261E1336C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ed5d84a36?sp=1&amp;vcp=1&amp;pid=b55df6128&amp;color=0,0,0&amp;vtp=1&amp;vaab=1&amp;bt=1&amp;bbb=1&amp;zzd= 3">
            <a:extLst>
              <a:ext uri="{FF2B5EF4-FFF2-40B4-BE49-F238E27FC236}">
                <a16:creationId xmlns:a16="http://schemas.microsoft.com/office/drawing/2014/main" id="{249724E3-C29B-9847-4F44-BCBA44C748BD}"/>
              </a:ext>
            </a:extLst>
          </p:cNvPr>
          <p:cNvSpPr/>
          <p:nvPr/>
        </p:nvSpPr>
        <p:spPr>
          <a:xfrm>
            <a:off x="66723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d5d84a36?sp=1&amp;vcp=1&amp;pid=b55df6128&amp;color=0,0,0&amp;vtp=1&amp;vaab=1&amp;bt=1&amp;bbb=1&amp;zzd= 5">
            <a:extLst>
              <a:ext uri="{FF2B5EF4-FFF2-40B4-BE49-F238E27FC236}">
                <a16:creationId xmlns:a16="http://schemas.microsoft.com/office/drawing/2014/main" id="{71E4F071-FC5A-1FCC-C00A-A212F5E08F5A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d5d84a36?sp=1&amp;vcp=1&amp;pid=b55df6128&amp;color=0,0,0&amp;vtp=1&amp;vaab=1&amp;bt=1&amp;bbb=1&amp;zzd= 5">
            <a:extLst>
              <a:ext uri="{FF2B5EF4-FFF2-40B4-BE49-F238E27FC236}">
                <a16:creationId xmlns:a16="http://schemas.microsoft.com/office/drawing/2014/main" id="{0A6651A5-FC1F-7A5E-5DAA-87FB88118122}"/>
              </a:ext>
            </a:extLst>
          </p:cNvPr>
          <p:cNvSpPr/>
          <p:nvPr/>
        </p:nvSpPr>
        <p:spPr>
          <a:xfrm>
            <a:off x="17650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d5d84a36?sp=1&amp;vcp=1&amp;pid=b55df6128&amp;color=0,0,0&amp;vtp=1&amp;vaab=1&amp;bt=1&amp;bbb=1&amp;zzd= 5">
            <a:extLst>
              <a:ext uri="{FF2B5EF4-FFF2-40B4-BE49-F238E27FC236}">
                <a16:creationId xmlns:a16="http://schemas.microsoft.com/office/drawing/2014/main" id="{84B55D50-D3AA-D530-F8C2-3AEBA78B699A}"/>
              </a:ext>
            </a:extLst>
          </p:cNvPr>
          <p:cNvSpPr/>
          <p:nvPr/>
        </p:nvSpPr>
        <p:spPr>
          <a:xfrm>
            <a:off x="66723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d5d84a36?sp=1&amp;vcp=1&amp;pid=b55df6128&amp;color=0,0,0&amp;vtp=1&amp;vaab=1&amp;bt=1&amp;bbb=1&amp;zzd= 7">
            <a:extLst>
              <a:ext uri="{FF2B5EF4-FFF2-40B4-BE49-F238E27FC236}">
                <a16:creationId xmlns:a16="http://schemas.microsoft.com/office/drawing/2014/main" id="{4741E808-0874-E958-A5B7-323EC82AB4F1}"/>
              </a:ext>
            </a:extLst>
          </p:cNvPr>
          <p:cNvSpPr/>
          <p:nvPr/>
        </p:nvSpPr>
        <p:spPr>
          <a:xfrm>
            <a:off x="2120678" y="46726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d5d84a36?sp=1&amp;vcp=1&amp;pid=b55df6128&amp;color=0,0,0&amp;vtp=1&amp;vaab=1&amp;bt=1&amp;bbb=1&amp;zzd= 7">
            <a:extLst>
              <a:ext uri="{FF2B5EF4-FFF2-40B4-BE49-F238E27FC236}">
                <a16:creationId xmlns:a16="http://schemas.microsoft.com/office/drawing/2014/main" id="{800F62DB-EEA2-599B-66D2-07306F2A6378}"/>
              </a:ext>
            </a:extLst>
          </p:cNvPr>
          <p:cNvSpPr/>
          <p:nvPr/>
        </p:nvSpPr>
        <p:spPr>
          <a:xfrm>
            <a:off x="7027958" y="46726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26bddc4e?sp=1&amp;vcp=1&amp;pid=4f69a9bcf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花瑞（ruì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菡萏（h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926bddc4e?sp=1&amp;vcp=1&amp;pid=4f69a9bcf&amp;color=0,0,0&amp;vtp=1&amp;vaab=1&amp;bt=1&amp;bbb=1&amp;zzd= 3">
            <a:extLst>
              <a:ext uri="{FF2B5EF4-FFF2-40B4-BE49-F238E27FC236}">
                <a16:creationId xmlns:a16="http://schemas.microsoft.com/office/drawing/2014/main" id="{824A102D-1200-D8FF-2F51-D2EA4A75AD34}"/>
              </a:ext>
            </a:extLst>
          </p:cNvPr>
          <p:cNvSpPr/>
          <p:nvPr/>
        </p:nvSpPr>
        <p:spPr>
          <a:xfrm>
            <a:off x="1765078" y="40182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926bddc4e?sp=1&amp;vcp=1&amp;pid=4f69a9bcf&amp;color=0,0,0&amp;vtp=1&amp;vaab=1&amp;bt=1&amp;bbb=1&amp;zzd= 3">
            <a:extLst>
              <a:ext uri="{FF2B5EF4-FFF2-40B4-BE49-F238E27FC236}">
                <a16:creationId xmlns:a16="http://schemas.microsoft.com/office/drawing/2014/main" id="{F548E13C-E3AC-CABC-3542-6880B734FA5B}"/>
              </a:ext>
            </a:extLst>
          </p:cNvPr>
          <p:cNvSpPr/>
          <p:nvPr/>
        </p:nvSpPr>
        <p:spPr>
          <a:xfrm>
            <a:off x="6627908" y="40182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26bddc4e?sp=1&amp;vcp=1&amp;pid=4f69a9bcf&amp;color=0,0,0&amp;vtp=1&amp;vaab=1&amp;bt=1&amp;bbb=1&amp;zzd= 3">
            <a:extLst>
              <a:ext uri="{FF2B5EF4-FFF2-40B4-BE49-F238E27FC236}">
                <a16:creationId xmlns:a16="http://schemas.microsoft.com/office/drawing/2014/main" id="{86554FE6-4F85-24A8-2440-3C091FD12C7D}"/>
              </a:ext>
            </a:extLst>
          </p:cNvPr>
          <p:cNvSpPr/>
          <p:nvPr/>
        </p:nvSpPr>
        <p:spPr>
          <a:xfrm>
            <a:off x="6983508" y="40182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7&amp;si=1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99be0acf?sp=1&amp;vcp=1&amp;pid=16ce6fb7f&amp;color=0,0,0&amp;vtp=1&amp;vaab=1&amp;bt=1&amp;bbb=1"/>
          <p:cNvSpPr/>
          <p:nvPr/>
        </p:nvSpPr>
        <p:spPr>
          <a:xfrm>
            <a:off x="539496" y="344850"/>
            <a:ext cx="11109960" cy="533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#01166e112?vcp=1&amp;pid=299be0acf&amp;color=0,0,0&amp;vtp=1&amp;vaab=1&amp;bbb=1"/>
          <p:cNvSpPr/>
          <p:nvPr/>
        </p:nvSpPr>
        <p:spPr>
          <a:xfrm>
            <a:off x="539496" y="940987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《壶口瀑布》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梁衡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铸［造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告诫（jiè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推搡（tuī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霎时（sh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驰骋（chí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chěnɡ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漩涡（xu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寒噤（jìn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迂回（yū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汩汩（ɡǔ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湿漉漉（shī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震耳欲聋（zhèn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lónɡ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怒不可遏（è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01166e112?vcp=1&amp;pid=299be0acf&amp;color=0,0,0&amp;vtp=1&amp;vaab=1&amp;bbb=1&amp;zzd= 4">
            <a:extLst>
              <a:ext uri="{FF2B5EF4-FFF2-40B4-BE49-F238E27FC236}">
                <a16:creationId xmlns:a16="http://schemas.microsoft.com/office/drawing/2014/main" id="{CC620474-3877-14DC-A213-C546AB4CB111}"/>
              </a:ext>
            </a:extLst>
          </p:cNvPr>
          <p:cNvSpPr/>
          <p:nvPr/>
        </p:nvSpPr>
        <p:spPr>
          <a:xfrm>
            <a:off x="1409478" y="26935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1166e112?vcp=1&amp;pid=299be0acf&amp;color=0,0,0&amp;vtp=1&amp;vaab=1&amp;bbb=1&amp;zzd= 4">
            <a:extLst>
              <a:ext uri="{FF2B5EF4-FFF2-40B4-BE49-F238E27FC236}">
                <a16:creationId xmlns:a16="http://schemas.microsoft.com/office/drawing/2014/main" id="{2C75CD16-D84F-6413-64BF-575A83716E7A}"/>
              </a:ext>
            </a:extLst>
          </p:cNvPr>
          <p:cNvSpPr/>
          <p:nvPr/>
        </p:nvSpPr>
        <p:spPr>
          <a:xfrm>
            <a:off x="6716808" y="26935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1166e112?vcp=1&amp;pid=299be0acf&amp;color=0,0,0&amp;vtp=1&amp;vaab=1&amp;bbb=1&amp;zzd= 6">
            <a:extLst>
              <a:ext uri="{FF2B5EF4-FFF2-40B4-BE49-F238E27FC236}">
                <a16:creationId xmlns:a16="http://schemas.microsoft.com/office/drawing/2014/main" id="{25509EDD-4230-2662-4384-DBA5CF89A58E}"/>
              </a:ext>
            </a:extLst>
          </p:cNvPr>
          <p:cNvSpPr/>
          <p:nvPr/>
        </p:nvSpPr>
        <p:spPr>
          <a:xfrm>
            <a:off x="1409478" y="32904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1166e112?vcp=1&amp;pid=299be0acf&amp;color=0,0,0&amp;vtp=1&amp;vaab=1&amp;bbb=1&amp;zzd= 6">
            <a:extLst>
              <a:ext uri="{FF2B5EF4-FFF2-40B4-BE49-F238E27FC236}">
                <a16:creationId xmlns:a16="http://schemas.microsoft.com/office/drawing/2014/main" id="{9F790172-305D-C24D-4742-5359913BE293}"/>
              </a:ext>
            </a:extLst>
          </p:cNvPr>
          <p:cNvSpPr/>
          <p:nvPr/>
        </p:nvSpPr>
        <p:spPr>
          <a:xfrm>
            <a:off x="1765078" y="32904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1166e112?vcp=1&amp;pid=299be0acf&amp;color=0,0,0&amp;vtp=1&amp;vaab=1&amp;bbb=1&amp;zzd= 6">
            <a:extLst>
              <a:ext uri="{FF2B5EF4-FFF2-40B4-BE49-F238E27FC236}">
                <a16:creationId xmlns:a16="http://schemas.microsoft.com/office/drawing/2014/main" id="{28636EE1-D421-B2EC-5FBC-84DB10CF7B10}"/>
              </a:ext>
            </a:extLst>
          </p:cNvPr>
          <p:cNvSpPr/>
          <p:nvPr/>
        </p:nvSpPr>
        <p:spPr>
          <a:xfrm>
            <a:off x="6361208" y="32904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1166e112?vcp=1&amp;pid=299be0acf&amp;color=0,0,0&amp;vtp=1&amp;vaab=1&amp;bbb=1&amp;zzd= 8">
            <a:extLst>
              <a:ext uri="{FF2B5EF4-FFF2-40B4-BE49-F238E27FC236}">
                <a16:creationId xmlns:a16="http://schemas.microsoft.com/office/drawing/2014/main" id="{099333BB-8CA4-7A81-C50A-091E940270B6}"/>
              </a:ext>
            </a:extLst>
          </p:cNvPr>
          <p:cNvSpPr/>
          <p:nvPr/>
        </p:nvSpPr>
        <p:spPr>
          <a:xfrm>
            <a:off x="1409478" y="38873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1166e112?vcp=1&amp;pid=299be0acf&amp;color=0,0,0&amp;vtp=1&amp;vaab=1&amp;bbb=1&amp;zzd= 8">
            <a:extLst>
              <a:ext uri="{FF2B5EF4-FFF2-40B4-BE49-F238E27FC236}">
                <a16:creationId xmlns:a16="http://schemas.microsoft.com/office/drawing/2014/main" id="{3D965042-0A77-04F3-D4AB-4821E8A8F98A}"/>
              </a:ext>
            </a:extLst>
          </p:cNvPr>
          <p:cNvSpPr/>
          <p:nvPr/>
        </p:nvSpPr>
        <p:spPr>
          <a:xfrm>
            <a:off x="1765078" y="38873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1166e112?vcp=1&amp;pid=299be0acf&amp;color=0,0,0&amp;vtp=1&amp;vaab=1&amp;bbb=1&amp;zzd= 8">
            <a:extLst>
              <a:ext uri="{FF2B5EF4-FFF2-40B4-BE49-F238E27FC236}">
                <a16:creationId xmlns:a16="http://schemas.microsoft.com/office/drawing/2014/main" id="{69F47F09-DE25-1236-1D8F-9745436D55C8}"/>
              </a:ext>
            </a:extLst>
          </p:cNvPr>
          <p:cNvSpPr/>
          <p:nvPr/>
        </p:nvSpPr>
        <p:spPr>
          <a:xfrm>
            <a:off x="6361208" y="38873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1166e112?vcp=1&amp;pid=299be0acf&amp;color=0,0,0&amp;vtp=1&amp;vaab=1&amp;bbb=1&amp;zzd= 8">
            <a:extLst>
              <a:ext uri="{FF2B5EF4-FFF2-40B4-BE49-F238E27FC236}">
                <a16:creationId xmlns:a16="http://schemas.microsoft.com/office/drawing/2014/main" id="{C68B6F6E-1E79-E002-9774-B397BE562C78}"/>
              </a:ext>
            </a:extLst>
          </p:cNvPr>
          <p:cNvSpPr/>
          <p:nvPr/>
        </p:nvSpPr>
        <p:spPr>
          <a:xfrm>
            <a:off x="6716808" y="38873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1166e112?vcp=1&amp;pid=299be0acf&amp;color=0,0,0&amp;vtp=1&amp;vaab=1&amp;bbb=1&amp;zzd= 10">
            <a:extLst>
              <a:ext uri="{FF2B5EF4-FFF2-40B4-BE49-F238E27FC236}">
                <a16:creationId xmlns:a16="http://schemas.microsoft.com/office/drawing/2014/main" id="{07003FA3-35BF-3DAC-C184-3B5BC2195A33}"/>
              </a:ext>
            </a:extLst>
          </p:cNvPr>
          <p:cNvSpPr/>
          <p:nvPr/>
        </p:nvSpPr>
        <p:spPr>
          <a:xfrm>
            <a:off x="1765078" y="44842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01166e112?vcp=1&amp;pid=299be0acf&amp;color=0,0,0&amp;vtp=1&amp;vaab=1&amp;bbb=1&amp;zzd= 10">
            <a:extLst>
              <a:ext uri="{FF2B5EF4-FFF2-40B4-BE49-F238E27FC236}">
                <a16:creationId xmlns:a16="http://schemas.microsoft.com/office/drawing/2014/main" id="{63F59060-6150-9600-A668-E2F7D22185C7}"/>
              </a:ext>
            </a:extLst>
          </p:cNvPr>
          <p:cNvSpPr/>
          <p:nvPr/>
        </p:nvSpPr>
        <p:spPr>
          <a:xfrm>
            <a:off x="6361208" y="44842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01166e112?vcp=1&amp;pid=299be0acf&amp;color=0,0,0&amp;vtp=1&amp;vaab=1&amp;bbb=1&amp;zzd= 12">
            <a:extLst>
              <a:ext uri="{FF2B5EF4-FFF2-40B4-BE49-F238E27FC236}">
                <a16:creationId xmlns:a16="http://schemas.microsoft.com/office/drawing/2014/main" id="{5DD91C80-895F-3A0B-52F0-8DD916A5ABE3}"/>
              </a:ext>
            </a:extLst>
          </p:cNvPr>
          <p:cNvSpPr/>
          <p:nvPr/>
        </p:nvSpPr>
        <p:spPr>
          <a:xfrm>
            <a:off x="1409478" y="50811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01166e112?vcp=1&amp;pid=299be0acf&amp;color=0,0,0&amp;vtp=1&amp;vaab=1&amp;bbb=1&amp;zzd= 12">
            <a:extLst>
              <a:ext uri="{FF2B5EF4-FFF2-40B4-BE49-F238E27FC236}">
                <a16:creationId xmlns:a16="http://schemas.microsoft.com/office/drawing/2014/main" id="{76BABF49-D3AA-8CCC-86DF-FEF59C5A08C0}"/>
              </a:ext>
            </a:extLst>
          </p:cNvPr>
          <p:cNvSpPr/>
          <p:nvPr/>
        </p:nvSpPr>
        <p:spPr>
          <a:xfrm>
            <a:off x="6361208" y="50811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01166e112?vcp=1&amp;pid=299be0acf&amp;color=0,0,0&amp;vtp=1&amp;vaab=1&amp;bbb=1&amp;zzd= 12">
            <a:extLst>
              <a:ext uri="{FF2B5EF4-FFF2-40B4-BE49-F238E27FC236}">
                <a16:creationId xmlns:a16="http://schemas.microsoft.com/office/drawing/2014/main" id="{00B06749-9EC6-C6EB-667A-38F42A420B19}"/>
              </a:ext>
            </a:extLst>
          </p:cNvPr>
          <p:cNvSpPr/>
          <p:nvPr/>
        </p:nvSpPr>
        <p:spPr>
          <a:xfrm>
            <a:off x="6716808" y="50811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01166e112?vcp=1&amp;pid=299be0acf&amp;color=0,0,0&amp;vtp=1&amp;vaab=1&amp;bbb=1&amp;zzd= 14">
            <a:extLst>
              <a:ext uri="{FF2B5EF4-FFF2-40B4-BE49-F238E27FC236}">
                <a16:creationId xmlns:a16="http://schemas.microsoft.com/office/drawing/2014/main" id="{6D2B9384-FB6F-A95A-B37A-1208F769E797}"/>
              </a:ext>
            </a:extLst>
          </p:cNvPr>
          <p:cNvSpPr/>
          <p:nvPr/>
        </p:nvSpPr>
        <p:spPr>
          <a:xfrm>
            <a:off x="1409478" y="56780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01166e112?vcp=1&amp;pid=299be0acf&amp;color=0,0,0&amp;vtp=1&amp;vaab=1&amp;bbb=1&amp;zzd= 14">
            <a:extLst>
              <a:ext uri="{FF2B5EF4-FFF2-40B4-BE49-F238E27FC236}">
                <a16:creationId xmlns:a16="http://schemas.microsoft.com/office/drawing/2014/main" id="{45E96B7B-B0DC-942D-D0E5-E7500FD11923}"/>
              </a:ext>
            </a:extLst>
          </p:cNvPr>
          <p:cNvSpPr/>
          <p:nvPr/>
        </p:nvSpPr>
        <p:spPr>
          <a:xfrm>
            <a:off x="2476278" y="56780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01166e112?vcp=1&amp;pid=299be0acf&amp;color=0,0,0&amp;vtp=1&amp;vaab=1&amp;bbb=1&amp;zzd= 16">
            <a:extLst>
              <a:ext uri="{FF2B5EF4-FFF2-40B4-BE49-F238E27FC236}">
                <a16:creationId xmlns:a16="http://schemas.microsoft.com/office/drawing/2014/main" id="{18F97D61-EFAF-42B8-F288-992F3517046F}"/>
              </a:ext>
            </a:extLst>
          </p:cNvPr>
          <p:cNvSpPr/>
          <p:nvPr/>
        </p:nvSpPr>
        <p:spPr>
          <a:xfrm>
            <a:off x="2476278" y="62412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8&amp;si=1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1166e112?sp=1&amp;vcp=1&amp;pid=299be0acf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出轧（zh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打旋（xu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告诫（jiè）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水幕（mù）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深不可测（cè）</a:t>
            </a:r>
            <a:endParaRPr lang="en-US" altLang="zh-CN" sz="2800" dirty="0"/>
          </a:p>
        </p:txBody>
      </p:sp>
      <p:sp>
        <p:nvSpPr>
          <p:cNvPr id="4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FFBCD299-81DF-BE16-3A9F-6D72AD09AD56}"/>
              </a:ext>
            </a:extLst>
          </p:cNvPr>
          <p:cNvSpPr/>
          <p:nvPr/>
        </p:nvSpPr>
        <p:spPr>
          <a:xfrm>
            <a:off x="17650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008CF4E3-326D-9755-06F3-F5F090F09BEB}"/>
              </a:ext>
            </a:extLst>
          </p:cNvPr>
          <p:cNvSpPr/>
          <p:nvPr/>
        </p:nvSpPr>
        <p:spPr>
          <a:xfrm>
            <a:off x="671680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1166e112?sp=1&amp;vcp=1&amp;pid=299be0acf&amp;color=0,0,0&amp;vtp=1&amp;vaab=1&amp;bt=1&amp;bbb=1&amp;zzd= 6">
            <a:extLst>
              <a:ext uri="{FF2B5EF4-FFF2-40B4-BE49-F238E27FC236}">
                <a16:creationId xmlns:a16="http://schemas.microsoft.com/office/drawing/2014/main" id="{8D38B640-0FAF-0E5C-D153-0E39B613F4C6}"/>
              </a:ext>
            </a:extLst>
          </p:cNvPr>
          <p:cNvSpPr/>
          <p:nvPr/>
        </p:nvSpPr>
        <p:spPr>
          <a:xfrm>
            <a:off x="17650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1166e112?sp=1&amp;vcp=1&amp;pid=299be0acf&amp;color=0,0,0&amp;vtp=1&amp;vaab=1&amp;bt=1&amp;bbb=1&amp;zzd= 6">
            <a:extLst>
              <a:ext uri="{FF2B5EF4-FFF2-40B4-BE49-F238E27FC236}">
                <a16:creationId xmlns:a16="http://schemas.microsoft.com/office/drawing/2014/main" id="{862C34A3-968D-B8D4-8C6D-BAA3E67089FC}"/>
              </a:ext>
            </a:extLst>
          </p:cNvPr>
          <p:cNvSpPr/>
          <p:nvPr/>
        </p:nvSpPr>
        <p:spPr>
          <a:xfrm>
            <a:off x="671680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1166e112?sp=1&amp;vcp=1&amp;pid=299be0acf&amp;color=0,0,0&amp;vtp=1&amp;vaab=1&amp;bt=1&amp;bbb=1&amp;zzd= 8">
            <a:extLst>
              <a:ext uri="{FF2B5EF4-FFF2-40B4-BE49-F238E27FC236}">
                <a16:creationId xmlns:a16="http://schemas.microsoft.com/office/drawing/2014/main" id="{2328AC7F-B1ED-8218-D988-283E245D7852}"/>
              </a:ext>
            </a:extLst>
          </p:cNvPr>
          <p:cNvSpPr/>
          <p:nvPr/>
        </p:nvSpPr>
        <p:spPr>
          <a:xfrm>
            <a:off x="2476278" y="50002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0&amp;si=2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1166e112?vcp=1&amp;pid=299be0acf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《在长江源头各拉丹东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马丽华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棱角（lénɡ）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骤然（zhòu）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虔诚（qi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恭顺（ɡōnɡ）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蠕动（rú）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凄凉（qī）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懈怠（xiè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敦实（dūn）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蜿蜒（w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消长（xi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衰竭（shu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jié）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漫溢（yì）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01166e112?vcp=1&amp;pid=299be0acf&amp;color=0,0,0&amp;vtp=1&amp;vaab=1&amp;bt=1&amp;bbb=1&amp;zzd= 4">
            <a:extLst>
              <a:ext uri="{FF2B5EF4-FFF2-40B4-BE49-F238E27FC236}">
                <a16:creationId xmlns:a16="http://schemas.microsoft.com/office/drawing/2014/main" id="{96C01605-8CD2-7541-E6A0-083D5F2AED74}"/>
              </a:ext>
            </a:extLst>
          </p:cNvPr>
          <p:cNvSpPr/>
          <p:nvPr/>
        </p:nvSpPr>
        <p:spPr>
          <a:xfrm>
            <a:off x="14094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1166e112?vcp=1&amp;pid=299be0acf&amp;color=0,0,0&amp;vtp=1&amp;vaab=1&amp;bt=1&amp;bbb=1&amp;zzd= 4">
            <a:extLst>
              <a:ext uri="{FF2B5EF4-FFF2-40B4-BE49-F238E27FC236}">
                <a16:creationId xmlns:a16="http://schemas.microsoft.com/office/drawing/2014/main" id="{4BF403D1-D6A0-E30B-D455-5D8B6E4A572F}"/>
              </a:ext>
            </a:extLst>
          </p:cNvPr>
          <p:cNvSpPr/>
          <p:nvPr/>
        </p:nvSpPr>
        <p:spPr>
          <a:xfrm>
            <a:off x="636120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1166e112?vcp=1&amp;pid=299be0acf&amp;color=0,0,0&amp;vtp=1&amp;vaab=1&amp;bt=1&amp;bbb=1&amp;zzd= 6">
            <a:extLst>
              <a:ext uri="{FF2B5EF4-FFF2-40B4-BE49-F238E27FC236}">
                <a16:creationId xmlns:a16="http://schemas.microsoft.com/office/drawing/2014/main" id="{8CF84216-520D-02E2-C0B3-3863C878547A}"/>
              </a:ext>
            </a:extLst>
          </p:cNvPr>
          <p:cNvSpPr/>
          <p:nvPr/>
        </p:nvSpPr>
        <p:spPr>
          <a:xfrm>
            <a:off x="14094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1166e112?vcp=1&amp;pid=299be0acf&amp;color=0,0,0&amp;vtp=1&amp;vaab=1&amp;bt=1&amp;bbb=1&amp;zzd= 6">
            <a:extLst>
              <a:ext uri="{FF2B5EF4-FFF2-40B4-BE49-F238E27FC236}">
                <a16:creationId xmlns:a16="http://schemas.microsoft.com/office/drawing/2014/main" id="{3D1E78EC-103E-2021-9CC0-7A9ABB2970A1}"/>
              </a:ext>
            </a:extLst>
          </p:cNvPr>
          <p:cNvSpPr/>
          <p:nvPr/>
        </p:nvSpPr>
        <p:spPr>
          <a:xfrm>
            <a:off x="636120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1166e112?vcp=1&amp;pid=299be0acf&amp;color=0,0,0&amp;vtp=1&amp;vaab=1&amp;bt=1&amp;bbb=1&amp;zzd= 8">
            <a:extLst>
              <a:ext uri="{FF2B5EF4-FFF2-40B4-BE49-F238E27FC236}">
                <a16:creationId xmlns:a16="http://schemas.microsoft.com/office/drawing/2014/main" id="{89B3A6A9-3EE7-ED8E-54DE-158EAE840CC0}"/>
              </a:ext>
            </a:extLst>
          </p:cNvPr>
          <p:cNvSpPr/>
          <p:nvPr/>
        </p:nvSpPr>
        <p:spPr>
          <a:xfrm>
            <a:off x="14094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1166e112?vcp=1&amp;pid=299be0acf&amp;color=0,0,0&amp;vtp=1&amp;vaab=1&amp;bt=1&amp;bbb=1&amp;zzd= 8">
            <a:extLst>
              <a:ext uri="{FF2B5EF4-FFF2-40B4-BE49-F238E27FC236}">
                <a16:creationId xmlns:a16="http://schemas.microsoft.com/office/drawing/2014/main" id="{BA75A0F6-67C8-F88E-FD37-C401BB4BF672}"/>
              </a:ext>
            </a:extLst>
          </p:cNvPr>
          <p:cNvSpPr/>
          <p:nvPr/>
        </p:nvSpPr>
        <p:spPr>
          <a:xfrm>
            <a:off x="636120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1166e112?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5A4D6B53-FAB1-8574-4694-33A8EC74AC4C}"/>
              </a:ext>
            </a:extLst>
          </p:cNvPr>
          <p:cNvSpPr/>
          <p:nvPr/>
        </p:nvSpPr>
        <p:spPr>
          <a:xfrm>
            <a:off x="14094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1166e112?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D5498B07-5678-8899-820D-A76D9B0F1061}"/>
              </a:ext>
            </a:extLst>
          </p:cNvPr>
          <p:cNvSpPr/>
          <p:nvPr/>
        </p:nvSpPr>
        <p:spPr>
          <a:xfrm>
            <a:off x="17650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1166e112?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91FCAC15-142C-1E84-793C-97492CE0C7F7}"/>
              </a:ext>
            </a:extLst>
          </p:cNvPr>
          <p:cNvSpPr/>
          <p:nvPr/>
        </p:nvSpPr>
        <p:spPr>
          <a:xfrm>
            <a:off x="636120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1166e112?vcp=1&amp;pid=299be0acf&amp;color=0,0,0&amp;vtp=1&amp;vaab=1&amp;bt=1&amp;bbb=1&amp;zzd= 12">
            <a:extLst>
              <a:ext uri="{FF2B5EF4-FFF2-40B4-BE49-F238E27FC236}">
                <a16:creationId xmlns:a16="http://schemas.microsoft.com/office/drawing/2014/main" id="{12EF18B4-4C50-E156-78F3-FA9233A17F25}"/>
              </a:ext>
            </a:extLst>
          </p:cNvPr>
          <p:cNvSpPr/>
          <p:nvPr/>
        </p:nvSpPr>
        <p:spPr>
          <a:xfrm>
            <a:off x="14094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1166e112?vcp=1&amp;pid=299be0acf&amp;color=0,0,0&amp;vtp=1&amp;vaab=1&amp;bt=1&amp;bbb=1&amp;zzd= 12">
            <a:extLst>
              <a:ext uri="{FF2B5EF4-FFF2-40B4-BE49-F238E27FC236}">
                <a16:creationId xmlns:a16="http://schemas.microsoft.com/office/drawing/2014/main" id="{2758220E-5262-855A-EEA8-E2A5B0DF09E9}"/>
              </a:ext>
            </a:extLst>
          </p:cNvPr>
          <p:cNvSpPr/>
          <p:nvPr/>
        </p:nvSpPr>
        <p:spPr>
          <a:xfrm>
            <a:off x="17650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01166e112?vcp=1&amp;pid=299be0acf&amp;color=0,0,0&amp;vtp=1&amp;vaab=1&amp;bt=1&amp;bbb=1&amp;zzd= 12">
            <a:extLst>
              <a:ext uri="{FF2B5EF4-FFF2-40B4-BE49-F238E27FC236}">
                <a16:creationId xmlns:a16="http://schemas.microsoft.com/office/drawing/2014/main" id="{9574AAC5-DEF3-2484-C8FC-D718C5BBB2B0}"/>
              </a:ext>
            </a:extLst>
          </p:cNvPr>
          <p:cNvSpPr/>
          <p:nvPr/>
        </p:nvSpPr>
        <p:spPr>
          <a:xfrm>
            <a:off x="636120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01166e112?vcp=1&amp;pid=299be0acf&amp;color=0,0,0&amp;vtp=1&amp;vaab=1&amp;bt=1&amp;bbb=1&amp;zzd= 14">
            <a:extLst>
              <a:ext uri="{FF2B5EF4-FFF2-40B4-BE49-F238E27FC236}">
                <a16:creationId xmlns:a16="http://schemas.microsoft.com/office/drawing/2014/main" id="{0E7D1683-32ED-E9BA-0061-28D5F611C901}"/>
              </a:ext>
            </a:extLst>
          </p:cNvPr>
          <p:cNvSpPr/>
          <p:nvPr/>
        </p:nvSpPr>
        <p:spPr>
          <a:xfrm>
            <a:off x="14094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01166e112?vcp=1&amp;pid=299be0acf&amp;color=0,0,0&amp;vtp=1&amp;vaab=1&amp;bt=1&amp;bbb=1&amp;zzd= 14">
            <a:extLst>
              <a:ext uri="{FF2B5EF4-FFF2-40B4-BE49-F238E27FC236}">
                <a16:creationId xmlns:a16="http://schemas.microsoft.com/office/drawing/2014/main" id="{6EF4DCB1-C0C4-7FF8-E9EB-7D2A26826F2F}"/>
              </a:ext>
            </a:extLst>
          </p:cNvPr>
          <p:cNvSpPr/>
          <p:nvPr/>
        </p:nvSpPr>
        <p:spPr>
          <a:xfrm>
            <a:off x="17650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01166e112?vcp=1&amp;pid=299be0acf&amp;color=0,0,0&amp;vtp=1&amp;vaab=1&amp;bt=1&amp;bbb=1&amp;zzd= 14">
            <a:extLst>
              <a:ext uri="{FF2B5EF4-FFF2-40B4-BE49-F238E27FC236}">
                <a16:creationId xmlns:a16="http://schemas.microsoft.com/office/drawing/2014/main" id="{ED961113-AA40-2B91-F3AB-1FAFEA0D3229}"/>
              </a:ext>
            </a:extLst>
          </p:cNvPr>
          <p:cNvSpPr/>
          <p:nvPr/>
        </p:nvSpPr>
        <p:spPr>
          <a:xfrm>
            <a:off x="671680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1166e112?sp=1&amp;vcp=1&amp;pid=299be0acf&amp;color=0,0,0&amp;vtp=1&amp;vaab=1&amp;bbb=1">
            <a:extLst>
              <a:ext uri="{FF2B5EF4-FFF2-40B4-BE49-F238E27FC236}">
                <a16:creationId xmlns:a16="http://schemas.microsoft.com/office/drawing/2014/main" id="{49924FE9-BD62-F134-D3F8-B376E09A38FE}"/>
              </a:ext>
            </a:extLst>
          </p:cNvPr>
          <p:cNvSpPr/>
          <p:nvPr/>
        </p:nvSpPr>
        <p:spPr>
          <a:xfrm>
            <a:off x="539496" y="11839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演绎（yì）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安营扎寨（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风云变幻（hu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接踵而至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（jiē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zhǒnɡ）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历历在目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川流不息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漫不经心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（jīnɡ）</a:t>
            </a:r>
            <a:endParaRPr lang="en-US" altLang="zh-CN" sz="2800" dirty="0"/>
          </a:p>
        </p:txBody>
      </p:sp>
      <p:sp>
        <p:nvSpPr>
          <p:cNvPr id="3" name="P_7#01166e112?sp=1&amp;vcp=1&amp;pid=299be0acf&amp;color=0,0,0&amp;vtp=1&amp;vaab=1&amp;bt=1&amp;bbb=1">
            <a:extLst>
              <a:ext uri="{FF2B5EF4-FFF2-40B4-BE49-F238E27FC236}">
                <a16:creationId xmlns:a16="http://schemas.microsoft.com/office/drawing/2014/main" id="{07772CE1-5E64-9387-78D6-01EF5C719FCA}"/>
              </a:ext>
            </a:extLst>
          </p:cNvPr>
          <p:cNvSpPr/>
          <p:nvPr/>
        </p:nvSpPr>
        <p:spPr>
          <a:xfrm>
            <a:off x="539496" y="37557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黧黑（lí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草坝子（b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砾石（lì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腈纶（jīnɡ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01166e112?sp=1&amp;vcp=1&amp;pid=299be0acf&amp;color=0,0,0&amp;vtp=1&amp;vaab=1&amp;bbb=1&amp;zzd= 1">
            <a:extLst>
              <a:ext uri="{FF2B5EF4-FFF2-40B4-BE49-F238E27FC236}">
                <a16:creationId xmlns:a16="http://schemas.microsoft.com/office/drawing/2014/main" id="{0CEABEA6-AB6D-6201-7B12-9616E283E3EE}"/>
              </a:ext>
            </a:extLst>
          </p:cNvPr>
          <p:cNvSpPr/>
          <p:nvPr/>
        </p:nvSpPr>
        <p:spPr>
          <a:xfrm>
            <a:off x="1765078" y="17935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1166e112?sp=1&amp;vcp=1&amp;pid=299be0acf&amp;color=0,0,0&amp;vtp=1&amp;vaab=1&amp;bbb=1&amp;zzd= 1">
            <a:extLst>
              <a:ext uri="{FF2B5EF4-FFF2-40B4-BE49-F238E27FC236}">
                <a16:creationId xmlns:a16="http://schemas.microsoft.com/office/drawing/2014/main" id="{8729040C-5A17-67B4-3BB4-5F34A80734C8}"/>
              </a:ext>
            </a:extLst>
          </p:cNvPr>
          <p:cNvSpPr/>
          <p:nvPr/>
        </p:nvSpPr>
        <p:spPr>
          <a:xfrm>
            <a:off x="7428008" y="17935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1166e112?sp=1&amp;vcp=1&amp;pid=299be0acf&amp;color=0,0,0&amp;vtp=1&amp;vaab=1&amp;bbb=1&amp;zzd= 3">
            <a:extLst>
              <a:ext uri="{FF2B5EF4-FFF2-40B4-BE49-F238E27FC236}">
                <a16:creationId xmlns:a16="http://schemas.microsoft.com/office/drawing/2014/main" id="{7183DA44-22D0-B90E-E2E5-C37C974A194E}"/>
              </a:ext>
            </a:extLst>
          </p:cNvPr>
          <p:cNvSpPr/>
          <p:nvPr/>
        </p:nvSpPr>
        <p:spPr>
          <a:xfrm>
            <a:off x="2476278" y="24412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1166e112?sp=1&amp;vcp=1&amp;pid=299be0acf&amp;color=0,0,0&amp;vtp=1&amp;vaab=1&amp;bbb=1&amp;zzd= 3">
            <a:extLst>
              <a:ext uri="{FF2B5EF4-FFF2-40B4-BE49-F238E27FC236}">
                <a16:creationId xmlns:a16="http://schemas.microsoft.com/office/drawing/2014/main" id="{90C5D3EA-E030-103D-EC5B-F09D16FA671D}"/>
              </a:ext>
            </a:extLst>
          </p:cNvPr>
          <p:cNvSpPr/>
          <p:nvPr/>
        </p:nvSpPr>
        <p:spPr>
          <a:xfrm>
            <a:off x="6361208" y="24412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1166e112?sp=1&amp;vcp=1&amp;pid=299be0acf&amp;color=0,0,0&amp;vtp=1&amp;vaab=1&amp;bbb=1&amp;zzd= 3">
            <a:extLst>
              <a:ext uri="{FF2B5EF4-FFF2-40B4-BE49-F238E27FC236}">
                <a16:creationId xmlns:a16="http://schemas.microsoft.com/office/drawing/2014/main" id="{564A700D-115C-5F65-B799-1492DCA6B3D3}"/>
              </a:ext>
            </a:extLst>
          </p:cNvPr>
          <p:cNvSpPr/>
          <p:nvPr/>
        </p:nvSpPr>
        <p:spPr>
          <a:xfrm>
            <a:off x="6716808" y="24412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1166e112?sp=1&amp;vcp=1&amp;pid=299be0acf&amp;color=0,0,0&amp;vtp=1&amp;vaab=1&amp;bbb=1&amp;zzd= 5">
            <a:extLst>
              <a:ext uri="{FF2B5EF4-FFF2-40B4-BE49-F238E27FC236}">
                <a16:creationId xmlns:a16="http://schemas.microsoft.com/office/drawing/2014/main" id="{C81E1F6C-8B1E-2D89-C6DE-624FBABC4243}"/>
              </a:ext>
            </a:extLst>
          </p:cNvPr>
          <p:cNvSpPr/>
          <p:nvPr/>
        </p:nvSpPr>
        <p:spPr>
          <a:xfrm>
            <a:off x="1409478" y="30889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1166e112?sp=1&amp;vcp=1&amp;pid=299be0acf&amp;color=0,0,0&amp;vtp=1&amp;vaab=1&amp;bbb=1&amp;zzd= 5">
            <a:extLst>
              <a:ext uri="{FF2B5EF4-FFF2-40B4-BE49-F238E27FC236}">
                <a16:creationId xmlns:a16="http://schemas.microsoft.com/office/drawing/2014/main" id="{2BDD9821-FFC8-C30C-DBDF-1D6638AE87CD}"/>
              </a:ext>
            </a:extLst>
          </p:cNvPr>
          <p:cNvSpPr/>
          <p:nvPr/>
        </p:nvSpPr>
        <p:spPr>
          <a:xfrm>
            <a:off x="6361208" y="30889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1166e112?sp=1&amp;vcp=1&amp;pid=299be0acf&amp;color=0,0,0&amp;vtp=1&amp;vaab=1&amp;bbb=1&amp;zzd= 7">
            <a:extLst>
              <a:ext uri="{FF2B5EF4-FFF2-40B4-BE49-F238E27FC236}">
                <a16:creationId xmlns:a16="http://schemas.microsoft.com/office/drawing/2014/main" id="{478116FC-3BBF-BE4F-E8D9-850BBB30A049}"/>
              </a:ext>
            </a:extLst>
          </p:cNvPr>
          <p:cNvSpPr/>
          <p:nvPr/>
        </p:nvSpPr>
        <p:spPr>
          <a:xfrm>
            <a:off x="2120678" y="369026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90D4835E-971B-32FC-A0D3-778ADAC735B9}"/>
              </a:ext>
            </a:extLst>
          </p:cNvPr>
          <p:cNvSpPr/>
          <p:nvPr/>
        </p:nvSpPr>
        <p:spPr>
          <a:xfrm>
            <a:off x="1409478" y="50130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8AAD0353-04B8-5A42-4C01-E5EAAB843D2C}"/>
              </a:ext>
            </a:extLst>
          </p:cNvPr>
          <p:cNvSpPr/>
          <p:nvPr/>
        </p:nvSpPr>
        <p:spPr>
          <a:xfrm>
            <a:off x="6716808" y="49844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1166e112?sp=1&amp;vcp=1&amp;pid=299be0acf&amp;color=0,0,0&amp;vtp=1&amp;vaab=1&amp;bt=1&amp;bbb=1&amp;zzd= 5">
            <a:extLst>
              <a:ext uri="{FF2B5EF4-FFF2-40B4-BE49-F238E27FC236}">
                <a16:creationId xmlns:a16="http://schemas.microsoft.com/office/drawing/2014/main" id="{DF098688-3E67-11CB-F884-02FECB3ED3C9}"/>
              </a:ext>
            </a:extLst>
          </p:cNvPr>
          <p:cNvSpPr/>
          <p:nvPr/>
        </p:nvSpPr>
        <p:spPr>
          <a:xfrm>
            <a:off x="1409478" y="56333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01166e112?sp=1&amp;vcp=1&amp;pid=299be0acf&amp;color=0,0,0&amp;vtp=1&amp;vaab=1&amp;bt=1&amp;bbb=1&amp;zzd= 5">
            <a:extLst>
              <a:ext uri="{FF2B5EF4-FFF2-40B4-BE49-F238E27FC236}">
                <a16:creationId xmlns:a16="http://schemas.microsoft.com/office/drawing/2014/main" id="{461D003D-DA09-9B79-F47E-2EA0F85237D1}"/>
              </a:ext>
            </a:extLst>
          </p:cNvPr>
          <p:cNvSpPr/>
          <p:nvPr/>
        </p:nvSpPr>
        <p:spPr>
          <a:xfrm>
            <a:off x="6361208" y="56333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463218"/>
      </p:ext>
    </p:extLst>
  </p:cSld>
  <p:clrMapOvr>
    <a:masterClrMapping/>
  </p:clrMapOvr>
  <p:transition>
    <p:split dir="in"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2&amp;si=2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1166e112?sp=1&amp;vcp=1&amp;pid=299be0acf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裸露（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蜷卧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（qu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熠熠烁烁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（yì）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（shuò）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眩晕（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yùn）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气势磅礴（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隆冬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lónɡ）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恳求（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kěn）</a:t>
            </a:r>
            <a:endParaRPr lang="en-US" altLang="zh-CN" sz="2800" dirty="0"/>
          </a:p>
        </p:txBody>
      </p:sp>
      <p:sp>
        <p:nvSpPr>
          <p:cNvPr id="3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61576CF3-AE0C-0537-6E18-48CD8F7D64DA}"/>
              </a:ext>
            </a:extLst>
          </p:cNvPr>
          <p:cNvSpPr/>
          <p:nvPr/>
        </p:nvSpPr>
        <p:spPr>
          <a:xfrm>
            <a:off x="14094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BC880794-32CA-FC1E-A3F9-001350BB10FE}"/>
              </a:ext>
            </a:extLst>
          </p:cNvPr>
          <p:cNvSpPr/>
          <p:nvPr/>
        </p:nvSpPr>
        <p:spPr>
          <a:xfrm>
            <a:off x="17650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E28F4DCE-9CE6-6F86-57B0-532D2A2981F7}"/>
              </a:ext>
            </a:extLst>
          </p:cNvPr>
          <p:cNvSpPr/>
          <p:nvPr/>
        </p:nvSpPr>
        <p:spPr>
          <a:xfrm>
            <a:off x="636120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1166e112?sp=1&amp;vcp=1&amp;pid=299be0acf&amp;color=0,0,0&amp;vtp=1&amp;vaab=1&amp;bt=1&amp;bbb=1&amp;zzd= 5">
            <a:extLst>
              <a:ext uri="{FF2B5EF4-FFF2-40B4-BE49-F238E27FC236}">
                <a16:creationId xmlns:a16="http://schemas.microsoft.com/office/drawing/2014/main" id="{AA8CE2D6-34B3-3474-A19C-19497107F46A}"/>
              </a:ext>
            </a:extLst>
          </p:cNvPr>
          <p:cNvSpPr/>
          <p:nvPr/>
        </p:nvSpPr>
        <p:spPr>
          <a:xfrm>
            <a:off x="14094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1166e112?sp=1&amp;vcp=1&amp;pid=299be0acf&amp;color=0,0,0&amp;vtp=1&amp;vaab=1&amp;bt=1&amp;bbb=1&amp;zzd= 5">
            <a:extLst>
              <a:ext uri="{FF2B5EF4-FFF2-40B4-BE49-F238E27FC236}">
                <a16:creationId xmlns:a16="http://schemas.microsoft.com/office/drawing/2014/main" id="{042B120F-F2AF-F5CB-ACBF-E67834BCCB74}"/>
              </a:ext>
            </a:extLst>
          </p:cNvPr>
          <p:cNvSpPr/>
          <p:nvPr/>
        </p:nvSpPr>
        <p:spPr>
          <a:xfrm>
            <a:off x="21206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1166e112?sp=1&amp;vcp=1&amp;pid=299be0acf&amp;color=0,0,0&amp;vtp=1&amp;vaab=1&amp;bt=1&amp;bbb=1&amp;zzd= 7">
            <a:extLst>
              <a:ext uri="{FF2B5EF4-FFF2-40B4-BE49-F238E27FC236}">
                <a16:creationId xmlns:a16="http://schemas.microsoft.com/office/drawing/2014/main" id="{C9C632A8-7CC2-6282-7127-4D0CC7729300}"/>
              </a:ext>
            </a:extLst>
          </p:cNvPr>
          <p:cNvSpPr/>
          <p:nvPr/>
        </p:nvSpPr>
        <p:spPr>
          <a:xfrm>
            <a:off x="14094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1166e112?sp=1&amp;vcp=1&amp;pid=299be0acf&amp;color=0,0,0&amp;vtp=1&amp;vaab=1&amp;bt=1&amp;bbb=1&amp;zzd= 7">
            <a:extLst>
              <a:ext uri="{FF2B5EF4-FFF2-40B4-BE49-F238E27FC236}">
                <a16:creationId xmlns:a16="http://schemas.microsoft.com/office/drawing/2014/main" id="{E52DB510-1E55-5855-53C2-A3FC48758626}"/>
              </a:ext>
            </a:extLst>
          </p:cNvPr>
          <p:cNvSpPr/>
          <p:nvPr/>
        </p:nvSpPr>
        <p:spPr>
          <a:xfrm>
            <a:off x="17650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1166e112?sp=1&amp;vcp=1&amp;pid=299be0acf&amp;color=0,0,0&amp;vtp=1&amp;vaab=1&amp;bt=1&amp;bbb=1&amp;zzd= 7">
            <a:extLst>
              <a:ext uri="{FF2B5EF4-FFF2-40B4-BE49-F238E27FC236}">
                <a16:creationId xmlns:a16="http://schemas.microsoft.com/office/drawing/2014/main" id="{25F2FA31-DB50-FFB8-ADFD-A4C5B1DF14D3}"/>
              </a:ext>
            </a:extLst>
          </p:cNvPr>
          <p:cNvSpPr/>
          <p:nvPr/>
        </p:nvSpPr>
        <p:spPr>
          <a:xfrm>
            <a:off x="707240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1166e112?sp=1&amp;vcp=1&amp;pid=299be0acf&amp;color=0,0,0&amp;vtp=1&amp;vaab=1&amp;bt=1&amp;bbb=1&amp;zzd= 7">
            <a:extLst>
              <a:ext uri="{FF2B5EF4-FFF2-40B4-BE49-F238E27FC236}">
                <a16:creationId xmlns:a16="http://schemas.microsoft.com/office/drawing/2014/main" id="{38870E37-8796-5922-8A08-72F9A951D45C}"/>
              </a:ext>
            </a:extLst>
          </p:cNvPr>
          <p:cNvSpPr/>
          <p:nvPr/>
        </p:nvSpPr>
        <p:spPr>
          <a:xfrm>
            <a:off x="742800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1166e112?sp=1&amp;vcp=1&amp;pid=299be0acf&amp;color=0,0,0&amp;vtp=1&amp;vaab=1&amp;bt=1&amp;bbb=1&amp;zzd= 9">
            <a:extLst>
              <a:ext uri="{FF2B5EF4-FFF2-40B4-BE49-F238E27FC236}">
                <a16:creationId xmlns:a16="http://schemas.microsoft.com/office/drawing/2014/main" id="{31B22ED0-62A8-4426-13F4-7A346075F4AA}"/>
              </a:ext>
            </a:extLst>
          </p:cNvPr>
          <p:cNvSpPr/>
          <p:nvPr/>
        </p:nvSpPr>
        <p:spPr>
          <a:xfrm>
            <a:off x="1409478" y="49939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1166e112?sp=1&amp;vcp=1&amp;pid=299be0acf&amp;color=0,0,0&amp;vtp=1&amp;vaab=1&amp;bt=1&amp;bbb=1&amp;zzd= 9">
            <a:extLst>
              <a:ext uri="{FF2B5EF4-FFF2-40B4-BE49-F238E27FC236}">
                <a16:creationId xmlns:a16="http://schemas.microsoft.com/office/drawing/2014/main" id="{E461B5D7-01B5-8159-D151-28D289292CDB}"/>
              </a:ext>
            </a:extLst>
          </p:cNvPr>
          <p:cNvSpPr/>
          <p:nvPr/>
        </p:nvSpPr>
        <p:spPr>
          <a:xfrm>
            <a:off x="6361208" y="49939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3&amp;si=2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1166e112?vcp=1&amp;pid=299be0acf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《登勃朗峰》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吐温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雇［佣］（ɡù）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翌日（yì）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穹顶（qiónɡ）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逗留（dòu）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缭绕（li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妩媚（wǔ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mèi）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浮躁（z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颠簸（di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bǒ）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旷野（ku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打嗝（ɡé）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轻歌曼舞（m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瞬息万变（shùn）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纷至沓来（t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01166e112?vcp=1&amp;pid=299be0acf&amp;color=0,0,0&amp;vtp=1&amp;vaab=1&amp;bt=1&amp;bbb=1&amp;zzd= 4">
            <a:extLst>
              <a:ext uri="{FF2B5EF4-FFF2-40B4-BE49-F238E27FC236}">
                <a16:creationId xmlns:a16="http://schemas.microsoft.com/office/drawing/2014/main" id="{A5743F7A-3723-CC22-4FF4-A89B71B925C1}"/>
              </a:ext>
            </a:extLst>
          </p:cNvPr>
          <p:cNvSpPr/>
          <p:nvPr/>
        </p:nvSpPr>
        <p:spPr>
          <a:xfrm>
            <a:off x="14094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1166e112?vcp=1&amp;pid=299be0acf&amp;color=0,0,0&amp;vtp=1&amp;vaab=1&amp;bt=1&amp;bbb=1&amp;zzd= 4">
            <a:extLst>
              <a:ext uri="{FF2B5EF4-FFF2-40B4-BE49-F238E27FC236}">
                <a16:creationId xmlns:a16="http://schemas.microsoft.com/office/drawing/2014/main" id="{0F191314-A36D-C6DB-495A-DFF9D3CAE125}"/>
              </a:ext>
            </a:extLst>
          </p:cNvPr>
          <p:cNvSpPr/>
          <p:nvPr/>
        </p:nvSpPr>
        <p:spPr>
          <a:xfrm>
            <a:off x="636120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1166e112?vcp=1&amp;pid=299be0acf&amp;color=0,0,0&amp;vtp=1&amp;vaab=1&amp;bt=1&amp;bbb=1&amp;zzd= 6">
            <a:extLst>
              <a:ext uri="{FF2B5EF4-FFF2-40B4-BE49-F238E27FC236}">
                <a16:creationId xmlns:a16="http://schemas.microsoft.com/office/drawing/2014/main" id="{157E5036-7521-9BE5-C6F6-280DC5A8B372}"/>
              </a:ext>
            </a:extLst>
          </p:cNvPr>
          <p:cNvSpPr/>
          <p:nvPr/>
        </p:nvSpPr>
        <p:spPr>
          <a:xfrm>
            <a:off x="14094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1166e112?vcp=1&amp;pid=299be0acf&amp;color=0,0,0&amp;vtp=1&amp;vaab=1&amp;bt=1&amp;bbb=1&amp;zzd= 6">
            <a:extLst>
              <a:ext uri="{FF2B5EF4-FFF2-40B4-BE49-F238E27FC236}">
                <a16:creationId xmlns:a16="http://schemas.microsoft.com/office/drawing/2014/main" id="{A95BB2DA-8933-8869-A45C-68E239F176C5}"/>
              </a:ext>
            </a:extLst>
          </p:cNvPr>
          <p:cNvSpPr/>
          <p:nvPr/>
        </p:nvSpPr>
        <p:spPr>
          <a:xfrm>
            <a:off x="636120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1166e112?vcp=1&amp;pid=299be0acf&amp;color=0,0,0&amp;vtp=1&amp;vaab=1&amp;bt=1&amp;bbb=1&amp;zzd= 8">
            <a:extLst>
              <a:ext uri="{FF2B5EF4-FFF2-40B4-BE49-F238E27FC236}">
                <a16:creationId xmlns:a16="http://schemas.microsoft.com/office/drawing/2014/main" id="{7E6CF6BA-2D93-3240-CC75-340ACD953C72}"/>
              </a:ext>
            </a:extLst>
          </p:cNvPr>
          <p:cNvSpPr/>
          <p:nvPr/>
        </p:nvSpPr>
        <p:spPr>
          <a:xfrm>
            <a:off x="14094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1166e112?vcp=1&amp;pid=299be0acf&amp;color=0,0,0&amp;vtp=1&amp;vaab=1&amp;bt=1&amp;bbb=1&amp;zzd= 8">
            <a:extLst>
              <a:ext uri="{FF2B5EF4-FFF2-40B4-BE49-F238E27FC236}">
                <a16:creationId xmlns:a16="http://schemas.microsoft.com/office/drawing/2014/main" id="{ED93B83A-31CF-AC8C-CF8E-1C298006E097}"/>
              </a:ext>
            </a:extLst>
          </p:cNvPr>
          <p:cNvSpPr/>
          <p:nvPr/>
        </p:nvSpPr>
        <p:spPr>
          <a:xfrm>
            <a:off x="636120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1166e112?vcp=1&amp;pid=299be0acf&amp;color=0,0,0&amp;vtp=1&amp;vaab=1&amp;bt=1&amp;bbb=1&amp;zzd= 8">
            <a:extLst>
              <a:ext uri="{FF2B5EF4-FFF2-40B4-BE49-F238E27FC236}">
                <a16:creationId xmlns:a16="http://schemas.microsoft.com/office/drawing/2014/main" id="{13BD750E-EF38-80BC-FA4B-F9F80966C8A6}"/>
              </a:ext>
            </a:extLst>
          </p:cNvPr>
          <p:cNvSpPr/>
          <p:nvPr/>
        </p:nvSpPr>
        <p:spPr>
          <a:xfrm>
            <a:off x="671680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1166e112?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3544F8DD-4CEB-F151-1FE4-9C5E73615E76}"/>
              </a:ext>
            </a:extLst>
          </p:cNvPr>
          <p:cNvSpPr/>
          <p:nvPr/>
        </p:nvSpPr>
        <p:spPr>
          <a:xfrm>
            <a:off x="17650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1166e112?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C16A7F93-C8D0-C2EE-B0E4-2B067EA72AAD}"/>
              </a:ext>
            </a:extLst>
          </p:cNvPr>
          <p:cNvSpPr/>
          <p:nvPr/>
        </p:nvSpPr>
        <p:spPr>
          <a:xfrm>
            <a:off x="636120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1166e112?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7E16EFE5-9D5A-5EE4-5ED7-A2E4ED4D0365}"/>
              </a:ext>
            </a:extLst>
          </p:cNvPr>
          <p:cNvSpPr/>
          <p:nvPr/>
        </p:nvSpPr>
        <p:spPr>
          <a:xfrm>
            <a:off x="671680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01166e112?vcp=1&amp;pid=299be0acf&amp;color=0,0,0&amp;vtp=1&amp;vaab=1&amp;bt=1&amp;bbb=1&amp;zzd= 12">
            <a:extLst>
              <a:ext uri="{FF2B5EF4-FFF2-40B4-BE49-F238E27FC236}">
                <a16:creationId xmlns:a16="http://schemas.microsoft.com/office/drawing/2014/main" id="{E8C4997A-F1A5-F62F-1CC7-7A9FE72253FD}"/>
              </a:ext>
            </a:extLst>
          </p:cNvPr>
          <p:cNvSpPr/>
          <p:nvPr/>
        </p:nvSpPr>
        <p:spPr>
          <a:xfrm>
            <a:off x="14094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01166e112?vcp=1&amp;pid=299be0acf&amp;color=0,0,0&amp;vtp=1&amp;vaab=1&amp;bt=1&amp;bbb=1&amp;zzd= 12">
            <a:extLst>
              <a:ext uri="{FF2B5EF4-FFF2-40B4-BE49-F238E27FC236}">
                <a16:creationId xmlns:a16="http://schemas.microsoft.com/office/drawing/2014/main" id="{E593FFC0-A8B7-17A4-D85A-53DEFFFDF216}"/>
              </a:ext>
            </a:extLst>
          </p:cNvPr>
          <p:cNvSpPr/>
          <p:nvPr/>
        </p:nvSpPr>
        <p:spPr>
          <a:xfrm>
            <a:off x="671680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01166e112?vcp=1&amp;pid=299be0acf&amp;color=0,0,0&amp;vtp=1&amp;vaab=1&amp;bt=1&amp;bbb=1&amp;zzd= 14">
            <a:extLst>
              <a:ext uri="{FF2B5EF4-FFF2-40B4-BE49-F238E27FC236}">
                <a16:creationId xmlns:a16="http://schemas.microsoft.com/office/drawing/2014/main" id="{A81F061C-0DDF-B004-3158-38864C90F737}"/>
              </a:ext>
            </a:extLst>
          </p:cNvPr>
          <p:cNvSpPr/>
          <p:nvPr/>
        </p:nvSpPr>
        <p:spPr>
          <a:xfrm>
            <a:off x="21206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01166e112?vcp=1&amp;pid=299be0acf&amp;color=0,0,0&amp;vtp=1&amp;vaab=1&amp;bt=1&amp;bbb=1&amp;zzd= 14">
            <a:extLst>
              <a:ext uri="{FF2B5EF4-FFF2-40B4-BE49-F238E27FC236}">
                <a16:creationId xmlns:a16="http://schemas.microsoft.com/office/drawing/2014/main" id="{B55A0EBB-7DCA-46AA-2A69-5026A4C7BDB2}"/>
              </a:ext>
            </a:extLst>
          </p:cNvPr>
          <p:cNvSpPr/>
          <p:nvPr/>
        </p:nvSpPr>
        <p:spPr>
          <a:xfrm>
            <a:off x="636120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01166e112?vcp=1&amp;pid=299be0acf&amp;color=0,0,0&amp;vtp=1&amp;vaab=1&amp;bt=1&amp;bbb=1&amp;zzd= 16">
            <a:extLst>
              <a:ext uri="{FF2B5EF4-FFF2-40B4-BE49-F238E27FC236}">
                <a16:creationId xmlns:a16="http://schemas.microsoft.com/office/drawing/2014/main" id="{D4C7B0CF-369E-DBBB-64EA-F302FB4A5A84}"/>
              </a:ext>
            </a:extLst>
          </p:cNvPr>
          <p:cNvSpPr/>
          <p:nvPr/>
        </p:nvSpPr>
        <p:spPr>
          <a:xfrm>
            <a:off x="2120678" y="61467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4&amp;si=2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1166e112?sp=1&amp;vcp=1&amp;pid=299be0acf&amp;color=0,0,0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辚辚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巉峻（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jùn）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拾级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霓裳羽衣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峰巅（di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沟壑（hè）</a:t>
            </a:r>
            <a:endParaRPr lang="en-US" altLang="zh-CN" sz="2800" dirty="0"/>
          </a:p>
        </p:txBody>
      </p:sp>
      <p:sp>
        <p:nvSpPr>
          <p:cNvPr id="4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EF686E23-6DBD-2617-4B69-220042625A5F}"/>
              </a:ext>
            </a:extLst>
          </p:cNvPr>
          <p:cNvSpPr/>
          <p:nvPr/>
        </p:nvSpPr>
        <p:spPr>
          <a:xfrm>
            <a:off x="140947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478B5C9D-2AB0-7584-790E-806FE3DEC3D8}"/>
              </a:ext>
            </a:extLst>
          </p:cNvPr>
          <p:cNvSpPr/>
          <p:nvPr/>
        </p:nvSpPr>
        <p:spPr>
          <a:xfrm>
            <a:off x="636120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8760E8E8-8243-63F1-64E9-601C47BE6DE0}"/>
              </a:ext>
            </a:extLst>
          </p:cNvPr>
          <p:cNvSpPr/>
          <p:nvPr/>
        </p:nvSpPr>
        <p:spPr>
          <a:xfrm>
            <a:off x="671680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1166e112?sp=1&amp;vcp=1&amp;pid=299be0acf&amp;color=0,0,0&amp;vtp=1&amp;vaab=1&amp;bt=1&amp;bbb=1&amp;zzd= 5">
            <a:extLst>
              <a:ext uri="{FF2B5EF4-FFF2-40B4-BE49-F238E27FC236}">
                <a16:creationId xmlns:a16="http://schemas.microsoft.com/office/drawing/2014/main" id="{1D999CF2-013D-A29A-445D-4FE861066553}"/>
              </a:ext>
            </a:extLst>
          </p:cNvPr>
          <p:cNvSpPr/>
          <p:nvPr/>
        </p:nvSpPr>
        <p:spPr>
          <a:xfrm>
            <a:off x="140947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1166e112?sp=1&amp;vcp=1&amp;pid=299be0acf&amp;color=0,0,0&amp;vtp=1&amp;vaab=1&amp;bt=1&amp;bbb=1&amp;zzd= 7">
            <a:extLst>
              <a:ext uri="{FF2B5EF4-FFF2-40B4-BE49-F238E27FC236}">
                <a16:creationId xmlns:a16="http://schemas.microsoft.com/office/drawing/2014/main" id="{3FC926B9-C2FE-AA09-2535-5BE14D97A9D6}"/>
              </a:ext>
            </a:extLst>
          </p:cNvPr>
          <p:cNvSpPr/>
          <p:nvPr/>
        </p:nvSpPr>
        <p:spPr>
          <a:xfrm>
            <a:off x="140947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1166e112?sp=1&amp;vcp=1&amp;pid=299be0acf&amp;color=0,0,0&amp;vtp=1&amp;vaab=1&amp;bt=1&amp;bbb=1&amp;zzd= 7">
            <a:extLst>
              <a:ext uri="{FF2B5EF4-FFF2-40B4-BE49-F238E27FC236}">
                <a16:creationId xmlns:a16="http://schemas.microsoft.com/office/drawing/2014/main" id="{CF65383B-C35E-734F-7B1C-29A7B2BF637F}"/>
              </a:ext>
            </a:extLst>
          </p:cNvPr>
          <p:cNvSpPr/>
          <p:nvPr/>
        </p:nvSpPr>
        <p:spPr>
          <a:xfrm>
            <a:off x="176507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1166e112?sp=1&amp;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55CC68E0-8A09-D12F-CFA1-60E7AA71CAB1}"/>
              </a:ext>
            </a:extLst>
          </p:cNvPr>
          <p:cNvSpPr/>
          <p:nvPr/>
        </p:nvSpPr>
        <p:spPr>
          <a:xfrm>
            <a:off x="1765078" y="53215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1166e112?sp=1&amp;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0BB1AE94-9BEA-CD36-3506-10D6A3FD4CBD}"/>
              </a:ext>
            </a:extLst>
          </p:cNvPr>
          <p:cNvSpPr/>
          <p:nvPr/>
        </p:nvSpPr>
        <p:spPr>
          <a:xfrm>
            <a:off x="6716808" y="53215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6&amp;si=2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1166e112?vcp=1&amp;pid=299be0acf&amp;color=0,0,0&amp;vtp=1&amp;vaab=1&amp;bt=1&amp;bbb=1"/>
          <p:cNvSpPr/>
          <p:nvPr/>
        </p:nvSpPr>
        <p:spPr>
          <a:xfrm>
            <a:off x="539496" y="392475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《一滴水经过丽江》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阿来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闸［门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砚［池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蘸［水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喧哗（xu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奔流（bēn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矗立（chù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映照（yìnɡ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苍劲（c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jìnɡ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翡翠（fěi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眺望（ti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擦拭（c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硕大（shuò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喧腾（xu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ténɡ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亭台楼阁（ɡé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目眩神迷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01166e112?vcp=1&amp;pid=299be0acf&amp;color=0,0,0&amp;vtp=1&amp;vaab=1&amp;bt=1&amp;bbb=1&amp;zzd= 4">
            <a:extLst>
              <a:ext uri="{FF2B5EF4-FFF2-40B4-BE49-F238E27FC236}">
                <a16:creationId xmlns:a16="http://schemas.microsoft.com/office/drawing/2014/main" id="{594900CB-3DA4-DA5C-AA07-A44F81CB6B82}"/>
              </a:ext>
            </a:extLst>
          </p:cNvPr>
          <p:cNvSpPr/>
          <p:nvPr/>
        </p:nvSpPr>
        <p:spPr>
          <a:xfrm>
            <a:off x="140947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1166e112?vcp=1&amp;pid=299be0acf&amp;color=0,0,0&amp;vtp=1&amp;vaab=1&amp;bt=1&amp;bbb=1&amp;zzd= 4">
            <a:extLst>
              <a:ext uri="{FF2B5EF4-FFF2-40B4-BE49-F238E27FC236}">
                <a16:creationId xmlns:a16="http://schemas.microsoft.com/office/drawing/2014/main" id="{7A8348A7-245F-EE50-12DA-37905EAD6392}"/>
              </a:ext>
            </a:extLst>
          </p:cNvPr>
          <p:cNvSpPr/>
          <p:nvPr/>
        </p:nvSpPr>
        <p:spPr>
          <a:xfrm>
            <a:off x="636120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1166e112?vcp=1&amp;pid=299be0acf&amp;color=0,0,0&amp;vtp=1&amp;vaab=1&amp;bt=1&amp;bbb=1&amp;zzd= 6">
            <a:extLst>
              <a:ext uri="{FF2B5EF4-FFF2-40B4-BE49-F238E27FC236}">
                <a16:creationId xmlns:a16="http://schemas.microsoft.com/office/drawing/2014/main" id="{458023C8-19CB-5534-EFE6-834739446563}"/>
              </a:ext>
            </a:extLst>
          </p:cNvPr>
          <p:cNvSpPr/>
          <p:nvPr/>
        </p:nvSpPr>
        <p:spPr>
          <a:xfrm>
            <a:off x="140947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1166e112?vcp=1&amp;pid=299be0acf&amp;color=0,0,0&amp;vtp=1&amp;vaab=1&amp;bt=1&amp;bbb=1&amp;zzd= 6">
            <a:extLst>
              <a:ext uri="{FF2B5EF4-FFF2-40B4-BE49-F238E27FC236}">
                <a16:creationId xmlns:a16="http://schemas.microsoft.com/office/drawing/2014/main" id="{41BE5C44-8517-4A6E-C085-23EBAE02C743}"/>
              </a:ext>
            </a:extLst>
          </p:cNvPr>
          <p:cNvSpPr/>
          <p:nvPr/>
        </p:nvSpPr>
        <p:spPr>
          <a:xfrm>
            <a:off x="636120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1166e112?vcp=1&amp;pid=299be0acf&amp;color=0,0,0&amp;vtp=1&amp;vaab=1&amp;bt=1&amp;bbb=1&amp;zzd= 6">
            <a:extLst>
              <a:ext uri="{FF2B5EF4-FFF2-40B4-BE49-F238E27FC236}">
                <a16:creationId xmlns:a16="http://schemas.microsoft.com/office/drawing/2014/main" id="{0532CF93-33C6-E248-EBD2-A8E3031CC947}"/>
              </a:ext>
            </a:extLst>
          </p:cNvPr>
          <p:cNvSpPr/>
          <p:nvPr/>
        </p:nvSpPr>
        <p:spPr>
          <a:xfrm>
            <a:off x="671680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1166e112?vcp=1&amp;pid=299be0acf&amp;color=0,0,0&amp;vtp=1&amp;vaab=1&amp;bt=1&amp;bbb=1&amp;zzd= 8">
            <a:extLst>
              <a:ext uri="{FF2B5EF4-FFF2-40B4-BE49-F238E27FC236}">
                <a16:creationId xmlns:a16="http://schemas.microsoft.com/office/drawing/2014/main" id="{EB51D371-7F70-958A-37D3-0D9121DC80B1}"/>
              </a:ext>
            </a:extLst>
          </p:cNvPr>
          <p:cNvSpPr/>
          <p:nvPr/>
        </p:nvSpPr>
        <p:spPr>
          <a:xfrm>
            <a:off x="140947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1166e112?vcp=1&amp;pid=299be0acf&amp;color=0,0,0&amp;vtp=1&amp;vaab=1&amp;bt=1&amp;bbb=1&amp;zzd= 8">
            <a:extLst>
              <a:ext uri="{FF2B5EF4-FFF2-40B4-BE49-F238E27FC236}">
                <a16:creationId xmlns:a16="http://schemas.microsoft.com/office/drawing/2014/main" id="{B78D6D17-87F5-F031-A155-A053E4BE8890}"/>
              </a:ext>
            </a:extLst>
          </p:cNvPr>
          <p:cNvSpPr/>
          <p:nvPr/>
        </p:nvSpPr>
        <p:spPr>
          <a:xfrm>
            <a:off x="636120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1166e112?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A97326EE-C577-C755-CCFB-FAA6B75F6918}"/>
              </a:ext>
            </a:extLst>
          </p:cNvPr>
          <p:cNvSpPr/>
          <p:nvPr/>
        </p:nvSpPr>
        <p:spPr>
          <a:xfrm>
            <a:off x="140947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1166e112?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6CA1F744-BFFB-52C3-2788-FA5DC9E10F4A}"/>
              </a:ext>
            </a:extLst>
          </p:cNvPr>
          <p:cNvSpPr/>
          <p:nvPr/>
        </p:nvSpPr>
        <p:spPr>
          <a:xfrm>
            <a:off x="636120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1166e112?vcp=1&amp;pid=299be0acf&amp;color=0,0,0&amp;vtp=1&amp;vaab=1&amp;bt=1&amp;bbb=1&amp;zzd= 10">
            <a:extLst>
              <a:ext uri="{FF2B5EF4-FFF2-40B4-BE49-F238E27FC236}">
                <a16:creationId xmlns:a16="http://schemas.microsoft.com/office/drawing/2014/main" id="{FAE52324-FC2C-E8DC-589F-0C955928849C}"/>
              </a:ext>
            </a:extLst>
          </p:cNvPr>
          <p:cNvSpPr/>
          <p:nvPr/>
        </p:nvSpPr>
        <p:spPr>
          <a:xfrm>
            <a:off x="671680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1166e112?vcp=1&amp;pid=299be0acf&amp;color=0,0,0&amp;vtp=1&amp;vaab=1&amp;bt=1&amp;bbb=1&amp;zzd= 12">
            <a:extLst>
              <a:ext uri="{FF2B5EF4-FFF2-40B4-BE49-F238E27FC236}">
                <a16:creationId xmlns:a16="http://schemas.microsoft.com/office/drawing/2014/main" id="{8B67939C-F873-CFD6-4D11-BA6ED238AC56}"/>
              </a:ext>
            </a:extLst>
          </p:cNvPr>
          <p:cNvSpPr/>
          <p:nvPr/>
        </p:nvSpPr>
        <p:spPr>
          <a:xfrm>
            <a:off x="14094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01166e112?vcp=1&amp;pid=299be0acf&amp;color=0,0,0&amp;vtp=1&amp;vaab=1&amp;bt=1&amp;bbb=1&amp;zzd= 12">
            <a:extLst>
              <a:ext uri="{FF2B5EF4-FFF2-40B4-BE49-F238E27FC236}">
                <a16:creationId xmlns:a16="http://schemas.microsoft.com/office/drawing/2014/main" id="{13238E4B-583E-BC15-6ACF-45AFCD308777}"/>
              </a:ext>
            </a:extLst>
          </p:cNvPr>
          <p:cNvSpPr/>
          <p:nvPr/>
        </p:nvSpPr>
        <p:spPr>
          <a:xfrm>
            <a:off x="17650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01166e112?vcp=1&amp;pid=299be0acf&amp;color=0,0,0&amp;vtp=1&amp;vaab=1&amp;bt=1&amp;bbb=1&amp;zzd= 12">
            <a:extLst>
              <a:ext uri="{FF2B5EF4-FFF2-40B4-BE49-F238E27FC236}">
                <a16:creationId xmlns:a16="http://schemas.microsoft.com/office/drawing/2014/main" id="{E8BB1BF7-5983-FEB8-F480-B199DE633B00}"/>
              </a:ext>
            </a:extLst>
          </p:cNvPr>
          <p:cNvSpPr/>
          <p:nvPr/>
        </p:nvSpPr>
        <p:spPr>
          <a:xfrm>
            <a:off x="636120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01166e112?vcp=1&amp;pid=299be0acf&amp;color=0,0,0&amp;vtp=1&amp;vaab=1&amp;bt=1&amp;bbb=1&amp;zzd= 14">
            <a:extLst>
              <a:ext uri="{FF2B5EF4-FFF2-40B4-BE49-F238E27FC236}">
                <a16:creationId xmlns:a16="http://schemas.microsoft.com/office/drawing/2014/main" id="{CC7480BD-ED25-58E9-DFD2-9964BAC0D67E}"/>
              </a:ext>
            </a:extLst>
          </p:cNvPr>
          <p:cNvSpPr/>
          <p:nvPr/>
        </p:nvSpPr>
        <p:spPr>
          <a:xfrm>
            <a:off x="140947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01166e112?vcp=1&amp;pid=299be0acf&amp;color=0,0,0&amp;vtp=1&amp;vaab=1&amp;bt=1&amp;bbb=1&amp;zzd= 14">
            <a:extLst>
              <a:ext uri="{FF2B5EF4-FFF2-40B4-BE49-F238E27FC236}">
                <a16:creationId xmlns:a16="http://schemas.microsoft.com/office/drawing/2014/main" id="{B499D038-68A2-EB9C-A602-9CB0BFC6EA7B}"/>
              </a:ext>
            </a:extLst>
          </p:cNvPr>
          <p:cNvSpPr/>
          <p:nvPr/>
        </p:nvSpPr>
        <p:spPr>
          <a:xfrm>
            <a:off x="176507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01166e112?vcp=1&amp;pid=299be0acf&amp;color=0,0,0&amp;vtp=1&amp;vaab=1&amp;bt=1&amp;bbb=1&amp;zzd= 14">
            <a:extLst>
              <a:ext uri="{FF2B5EF4-FFF2-40B4-BE49-F238E27FC236}">
                <a16:creationId xmlns:a16="http://schemas.microsoft.com/office/drawing/2014/main" id="{34452C4C-E7EF-275B-CC2C-E483452991A6}"/>
              </a:ext>
            </a:extLst>
          </p:cNvPr>
          <p:cNvSpPr/>
          <p:nvPr/>
        </p:nvSpPr>
        <p:spPr>
          <a:xfrm>
            <a:off x="636120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01166e112?vcp=1&amp;pid=299be0acf&amp;color=0,0,0&amp;vtp=1&amp;vaab=1&amp;bt=1&amp;bbb=1&amp;zzd= 16">
            <a:extLst>
              <a:ext uri="{FF2B5EF4-FFF2-40B4-BE49-F238E27FC236}">
                <a16:creationId xmlns:a16="http://schemas.microsoft.com/office/drawing/2014/main" id="{BACACE98-4741-23B7-BFA7-97DC3B793A04}"/>
              </a:ext>
            </a:extLst>
          </p:cNvPr>
          <p:cNvSpPr/>
          <p:nvPr/>
        </p:nvSpPr>
        <p:spPr>
          <a:xfrm>
            <a:off x="14094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01166e112?vcp=1&amp;pid=299be0acf&amp;color=0,0,0&amp;vtp=1&amp;vaab=1&amp;bt=1&amp;bbb=1&amp;zzd= 16">
            <a:extLst>
              <a:ext uri="{FF2B5EF4-FFF2-40B4-BE49-F238E27FC236}">
                <a16:creationId xmlns:a16="http://schemas.microsoft.com/office/drawing/2014/main" id="{856BA115-043B-5004-66B6-6DB6A75C23F2}"/>
              </a:ext>
            </a:extLst>
          </p:cNvPr>
          <p:cNvSpPr/>
          <p:nvPr/>
        </p:nvSpPr>
        <p:spPr>
          <a:xfrm>
            <a:off x="17650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01166e112?vcp=1&amp;pid=299be0acf&amp;color=0,0,0&amp;vtp=1&amp;vaab=1&amp;bt=1&amp;bbb=1&amp;zzd= 16">
            <a:extLst>
              <a:ext uri="{FF2B5EF4-FFF2-40B4-BE49-F238E27FC236}">
                <a16:creationId xmlns:a16="http://schemas.microsoft.com/office/drawing/2014/main" id="{27D89861-9CD6-7C7B-55A8-B90C0B885401}"/>
              </a:ext>
            </a:extLst>
          </p:cNvPr>
          <p:cNvSpPr/>
          <p:nvPr/>
        </p:nvSpPr>
        <p:spPr>
          <a:xfrm>
            <a:off x="742800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01166e112?vcp=1&amp;pid=299be0acf&amp;color=0,0,0&amp;vtp=1&amp;vaab=1&amp;bt=1&amp;bbb=1&amp;zzd= 18">
            <a:extLst>
              <a:ext uri="{FF2B5EF4-FFF2-40B4-BE49-F238E27FC236}">
                <a16:creationId xmlns:a16="http://schemas.microsoft.com/office/drawing/2014/main" id="{DC668013-587C-E12B-A2B9-69440208D385}"/>
              </a:ext>
            </a:extLst>
          </p:cNvPr>
          <p:cNvSpPr/>
          <p:nvPr/>
        </p:nvSpPr>
        <p:spPr>
          <a:xfrm>
            <a:off x="176507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7&amp;si=2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1166e112?sp=1&amp;vcp=1&amp;pid=299be0acf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草甸（di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书坊（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3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A41B321F-44A9-0229-ABE7-2A1FB07A386D}"/>
              </a:ext>
            </a:extLst>
          </p:cNvPr>
          <p:cNvSpPr/>
          <p:nvPr/>
        </p:nvSpPr>
        <p:spPr>
          <a:xfrm>
            <a:off x="1765078" y="40395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01166e112?sp=1&amp;vcp=1&amp;pid=299be0acf&amp;color=0,0,0&amp;vtp=1&amp;vaab=1&amp;bt=1&amp;bbb=1&amp;zzd= 3">
            <a:extLst>
              <a:ext uri="{FF2B5EF4-FFF2-40B4-BE49-F238E27FC236}">
                <a16:creationId xmlns:a16="http://schemas.microsoft.com/office/drawing/2014/main" id="{20F3B527-4616-ABAC-0800-C5D527FC5969}"/>
              </a:ext>
            </a:extLst>
          </p:cNvPr>
          <p:cNvSpPr/>
          <p:nvPr/>
        </p:nvSpPr>
        <p:spPr>
          <a:xfrm>
            <a:off x="6716808" y="40395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8&amp;si=2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a79e026?vcp=1&amp;pid=2460f414b&amp;color=0,0,0&amp;vtp=1&amp;vaab=1&amp;bt=1&amp;bbb=1"/>
          <p:cNvSpPr/>
          <p:nvPr/>
        </p:nvSpPr>
        <p:spPr>
          <a:xfrm>
            <a:off x="539496" y="363900"/>
            <a:ext cx="11109960" cy="5750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（二）易错字词梳理</a:t>
            </a:r>
            <a:endParaRPr lang="en-US" altLang="zh-CN" sz="3000" dirty="0"/>
          </a:p>
        </p:txBody>
      </p:sp>
      <p:sp>
        <p:nvSpPr>
          <p:cNvPr id="3" name="P_6_BD#ca94f93ed?vcp=1&amp;pid=dea79e026&amp;color=0,0,0&amp;vtp=1&amp;vaab=1&amp;bbb=1"/>
          <p:cNvSpPr/>
          <p:nvPr/>
        </p:nvSpPr>
        <p:spPr>
          <a:xfrm>
            <a:off x="539496" y="100979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（下列词语中加点的字均是错别字，括号中为正确的写法。）</a:t>
            </a:r>
            <a:endParaRPr lang="en-US" altLang="zh-CN" sz="2800" dirty="0"/>
          </a:p>
        </p:txBody>
      </p:sp>
      <p:sp>
        <p:nvSpPr>
          <p:cNvPr id="4" name="C_6_BD#fe49c5fe8?sp=1&amp;vcp=1&amp;pid=dea79e026&amp;color=0,0,0&amp;vtp=1&amp;vaab=1&amp;bbb=1"/>
          <p:cNvSpPr/>
          <p:nvPr/>
        </p:nvSpPr>
        <p:spPr>
          <a:xfrm>
            <a:off x="539496" y="1537507"/>
            <a:ext cx="11109960" cy="536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_BD#83e0c36fe?vcp=1&amp;pid=fe49c5fe8&amp;color=0,0,0&amp;vtp=1&amp;vaab=1&amp;bbb=1"/>
          <p:cNvSpPr/>
          <p:nvPr/>
        </p:nvSpPr>
        <p:spPr>
          <a:xfrm>
            <a:off x="539496" y="2137201"/>
            <a:ext cx="11109960" cy="409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偏辟（僻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勇跃（踊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眼框（眶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严俊（峻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震憾（撼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幅射（辐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嘎然而止（戛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灯茏（笼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潦原（燎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人情事故（世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叹为观芷（止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强建（健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暖溶溶（融融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灯迷（谜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7_BD#83e0c36fe?vcp=1&amp;pid=fe49c5fe8&amp;color=0,0,0&amp;vtp=1&amp;vaab=1&amp;bbb=1&amp;zzd= 1">
            <a:extLst>
              <a:ext uri="{FF2B5EF4-FFF2-40B4-BE49-F238E27FC236}">
                <a16:creationId xmlns:a16="http://schemas.microsoft.com/office/drawing/2014/main" id="{CB02ADCC-C18D-C8BC-D86A-53CB41796557}"/>
              </a:ext>
            </a:extLst>
          </p:cNvPr>
          <p:cNvSpPr/>
          <p:nvPr/>
        </p:nvSpPr>
        <p:spPr>
          <a:xfrm>
            <a:off x="1765078" y="26960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83e0c36fe?vcp=1&amp;pid=fe49c5fe8&amp;color=0,0,0&amp;vtp=1&amp;vaab=1&amp;bbb=1&amp;zzd= 1">
            <a:extLst>
              <a:ext uri="{FF2B5EF4-FFF2-40B4-BE49-F238E27FC236}">
                <a16:creationId xmlns:a16="http://schemas.microsoft.com/office/drawing/2014/main" id="{FBBE1A4E-7861-3412-65D3-B580A00436F6}"/>
              </a:ext>
            </a:extLst>
          </p:cNvPr>
          <p:cNvSpPr/>
          <p:nvPr/>
        </p:nvSpPr>
        <p:spPr>
          <a:xfrm>
            <a:off x="6678708" y="26960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83e0c36fe?vcp=1&amp;pid=fe49c5fe8&amp;color=0,0,0&amp;vtp=1&amp;vaab=1&amp;bbb=1&amp;zzd= 3">
            <a:extLst>
              <a:ext uri="{FF2B5EF4-FFF2-40B4-BE49-F238E27FC236}">
                <a16:creationId xmlns:a16="http://schemas.microsoft.com/office/drawing/2014/main" id="{A965B446-6CF2-D5A8-5036-198989A04648}"/>
              </a:ext>
            </a:extLst>
          </p:cNvPr>
          <p:cNvSpPr/>
          <p:nvPr/>
        </p:nvSpPr>
        <p:spPr>
          <a:xfrm>
            <a:off x="1765078" y="32929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83e0c36fe?vcp=1&amp;pid=fe49c5fe8&amp;color=0,0,0&amp;vtp=1&amp;vaab=1&amp;bbb=1&amp;zzd= 3">
            <a:extLst>
              <a:ext uri="{FF2B5EF4-FFF2-40B4-BE49-F238E27FC236}">
                <a16:creationId xmlns:a16="http://schemas.microsoft.com/office/drawing/2014/main" id="{A0FCF478-B4CC-3E4C-0E68-7798FF5D4E4B}"/>
              </a:ext>
            </a:extLst>
          </p:cNvPr>
          <p:cNvSpPr/>
          <p:nvPr/>
        </p:nvSpPr>
        <p:spPr>
          <a:xfrm>
            <a:off x="7034308" y="32929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83e0c36fe?vcp=1&amp;pid=fe49c5fe8&amp;color=0,0,0&amp;vtp=1&amp;vaab=1&amp;bbb=1&amp;zzd= 5">
            <a:extLst>
              <a:ext uri="{FF2B5EF4-FFF2-40B4-BE49-F238E27FC236}">
                <a16:creationId xmlns:a16="http://schemas.microsoft.com/office/drawing/2014/main" id="{DF9C1C28-22E6-C89C-A2EE-F78ACFFB3331}"/>
              </a:ext>
            </a:extLst>
          </p:cNvPr>
          <p:cNvSpPr/>
          <p:nvPr/>
        </p:nvSpPr>
        <p:spPr>
          <a:xfrm>
            <a:off x="1765078" y="388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83e0c36fe?vcp=1&amp;pid=fe49c5fe8&amp;color=0,0,0&amp;vtp=1&amp;vaab=1&amp;bbb=1&amp;zzd= 5">
            <a:extLst>
              <a:ext uri="{FF2B5EF4-FFF2-40B4-BE49-F238E27FC236}">
                <a16:creationId xmlns:a16="http://schemas.microsoft.com/office/drawing/2014/main" id="{FA005A81-099D-AF23-8971-555697BCC4D7}"/>
              </a:ext>
            </a:extLst>
          </p:cNvPr>
          <p:cNvSpPr/>
          <p:nvPr/>
        </p:nvSpPr>
        <p:spPr>
          <a:xfrm>
            <a:off x="6678708" y="388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83e0c36fe?vcp=1&amp;pid=fe49c5fe8&amp;color=0,0,0&amp;vtp=1&amp;vaab=1&amp;bbb=1&amp;zzd= 7">
            <a:extLst>
              <a:ext uri="{FF2B5EF4-FFF2-40B4-BE49-F238E27FC236}">
                <a16:creationId xmlns:a16="http://schemas.microsoft.com/office/drawing/2014/main" id="{369308CA-6691-3F36-EBAF-0C1CF2A86DDE}"/>
              </a:ext>
            </a:extLst>
          </p:cNvPr>
          <p:cNvSpPr/>
          <p:nvPr/>
        </p:nvSpPr>
        <p:spPr>
          <a:xfrm>
            <a:off x="1409478" y="44867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83e0c36fe?vcp=1&amp;pid=fe49c5fe8&amp;color=0,0,0&amp;vtp=1&amp;vaab=1&amp;bbb=1&amp;zzd= 7">
            <a:extLst>
              <a:ext uri="{FF2B5EF4-FFF2-40B4-BE49-F238E27FC236}">
                <a16:creationId xmlns:a16="http://schemas.microsoft.com/office/drawing/2014/main" id="{1AB5A56F-7B72-8B03-FDC0-E6E535697AD9}"/>
              </a:ext>
            </a:extLst>
          </p:cNvPr>
          <p:cNvSpPr/>
          <p:nvPr/>
        </p:nvSpPr>
        <p:spPr>
          <a:xfrm>
            <a:off x="7034308" y="44867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83e0c36fe?vcp=1&amp;pid=fe49c5fe8&amp;color=0,0,0&amp;vtp=1&amp;vaab=1&amp;bbb=1&amp;zzd= 9">
            <a:extLst>
              <a:ext uri="{FF2B5EF4-FFF2-40B4-BE49-F238E27FC236}">
                <a16:creationId xmlns:a16="http://schemas.microsoft.com/office/drawing/2014/main" id="{D85AF3FC-E3E5-C0F5-8E89-B5D38AEC6B3E}"/>
              </a:ext>
            </a:extLst>
          </p:cNvPr>
          <p:cNvSpPr/>
          <p:nvPr/>
        </p:nvSpPr>
        <p:spPr>
          <a:xfrm>
            <a:off x="1409478" y="50836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83e0c36fe?vcp=1&amp;pid=fe49c5fe8&amp;color=0,0,0&amp;vtp=1&amp;vaab=1&amp;bbb=1&amp;zzd= 9">
            <a:extLst>
              <a:ext uri="{FF2B5EF4-FFF2-40B4-BE49-F238E27FC236}">
                <a16:creationId xmlns:a16="http://schemas.microsoft.com/office/drawing/2014/main" id="{CC6C92C7-87EE-AD9F-2D48-AC074F538B3D}"/>
              </a:ext>
            </a:extLst>
          </p:cNvPr>
          <p:cNvSpPr/>
          <p:nvPr/>
        </p:nvSpPr>
        <p:spPr>
          <a:xfrm>
            <a:off x="7389908" y="50836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83e0c36fe?vcp=1&amp;pid=fe49c5fe8&amp;color=0,0,0&amp;vtp=1&amp;vaab=1&amp;bbb=1&amp;zzd= 11">
            <a:extLst>
              <a:ext uri="{FF2B5EF4-FFF2-40B4-BE49-F238E27FC236}">
                <a16:creationId xmlns:a16="http://schemas.microsoft.com/office/drawing/2014/main" id="{3DE86A97-8D74-28FE-031D-F5A7C348464C}"/>
              </a:ext>
            </a:extLst>
          </p:cNvPr>
          <p:cNvSpPr/>
          <p:nvPr/>
        </p:nvSpPr>
        <p:spPr>
          <a:xfrm>
            <a:off x="2476278" y="56805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83e0c36fe?vcp=1&amp;pid=fe49c5fe8&amp;color=0,0,0&amp;vtp=1&amp;vaab=1&amp;bbb=1&amp;zzd= 11">
            <a:extLst>
              <a:ext uri="{FF2B5EF4-FFF2-40B4-BE49-F238E27FC236}">
                <a16:creationId xmlns:a16="http://schemas.microsoft.com/office/drawing/2014/main" id="{8699975A-C574-1568-5EE5-EF4703570667}"/>
              </a:ext>
            </a:extLst>
          </p:cNvPr>
          <p:cNvSpPr/>
          <p:nvPr/>
        </p:nvSpPr>
        <p:spPr>
          <a:xfrm>
            <a:off x="7034308" y="56805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83e0c36fe?vcp=1&amp;pid=fe49c5fe8&amp;color=0,0,0&amp;vtp=1&amp;vaab=1&amp;bbb=1&amp;zzd= 13">
            <a:extLst>
              <a:ext uri="{FF2B5EF4-FFF2-40B4-BE49-F238E27FC236}">
                <a16:creationId xmlns:a16="http://schemas.microsoft.com/office/drawing/2014/main" id="{D90DF29A-D14A-038C-C100-5ABEBA52C30E}"/>
              </a:ext>
            </a:extLst>
          </p:cNvPr>
          <p:cNvSpPr/>
          <p:nvPr/>
        </p:nvSpPr>
        <p:spPr>
          <a:xfrm>
            <a:off x="1765078" y="62436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_BD#83e0c36fe?vcp=1&amp;pid=fe49c5fe8&amp;color=0,0,0&amp;vtp=1&amp;vaab=1&amp;bbb=1&amp;zzd= 13">
            <a:extLst>
              <a:ext uri="{FF2B5EF4-FFF2-40B4-BE49-F238E27FC236}">
                <a16:creationId xmlns:a16="http://schemas.microsoft.com/office/drawing/2014/main" id="{AB15CCDE-F1A0-65D7-B96F-C1D143FB7092}"/>
              </a:ext>
            </a:extLst>
          </p:cNvPr>
          <p:cNvSpPr/>
          <p:nvPr/>
        </p:nvSpPr>
        <p:spPr>
          <a:xfrm>
            <a:off x="2120678" y="62436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_BD#83e0c36fe?vcp=1&amp;pid=fe49c5fe8&amp;color=0,0,0&amp;vtp=1&amp;vaab=1&amp;bbb=1&amp;zzd= 13">
            <a:extLst>
              <a:ext uri="{FF2B5EF4-FFF2-40B4-BE49-F238E27FC236}">
                <a16:creationId xmlns:a16="http://schemas.microsoft.com/office/drawing/2014/main" id="{3EB8FF56-C0BF-D9DB-B753-1FB802CA9326}"/>
              </a:ext>
            </a:extLst>
          </p:cNvPr>
          <p:cNvSpPr/>
          <p:nvPr/>
        </p:nvSpPr>
        <p:spPr>
          <a:xfrm>
            <a:off x="7034308" y="62436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d6b845a?sp=1&amp;vcp=1&amp;pid=60f323d47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7#9950bbd9e?vcp=1&amp;pid=bdd6b845a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《从百草园到三味书屋》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窜［逃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觅［食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罚］跪（ɡuì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拗［断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确凿（z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轻捷（jié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）（2024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云霄（xi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倘若（t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9950bbd9e?vcp=1&amp;pid=bdd6b845a&amp;color=0,0,0&amp;vtp=1&amp;vaab=1&amp;bbb=1&amp;zzd= 4">
            <a:extLst>
              <a:ext uri="{FF2B5EF4-FFF2-40B4-BE49-F238E27FC236}">
                <a16:creationId xmlns:a16="http://schemas.microsoft.com/office/drawing/2014/main" id="{3365DEED-597C-C093-F47B-79C0A867BAAF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950bbd9e?vcp=1&amp;pid=bdd6b845a&amp;color=0,0,0&amp;vtp=1&amp;vaab=1&amp;bbb=1&amp;zzd= 4">
            <a:extLst>
              <a:ext uri="{FF2B5EF4-FFF2-40B4-BE49-F238E27FC236}">
                <a16:creationId xmlns:a16="http://schemas.microsoft.com/office/drawing/2014/main" id="{32E48F1C-2D93-C0F1-2528-5793F494044D}"/>
              </a:ext>
            </a:extLst>
          </p:cNvPr>
          <p:cNvSpPr/>
          <p:nvPr/>
        </p:nvSpPr>
        <p:spPr>
          <a:xfrm>
            <a:off x="64120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950bbd9e?vcp=1&amp;pid=bdd6b845a&amp;color=0,0,0&amp;vtp=1&amp;vaab=1&amp;bbb=1&amp;zzd= 6">
            <a:extLst>
              <a:ext uri="{FF2B5EF4-FFF2-40B4-BE49-F238E27FC236}">
                <a16:creationId xmlns:a16="http://schemas.microsoft.com/office/drawing/2014/main" id="{35CA2943-7BAD-4ABB-15E7-3414BEE8B5CC}"/>
              </a:ext>
            </a:extLst>
          </p:cNvPr>
          <p:cNvSpPr/>
          <p:nvPr/>
        </p:nvSpPr>
        <p:spPr>
          <a:xfrm>
            <a:off x="24762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950bbd9e?vcp=1&amp;pid=bdd6b845a&amp;color=0,0,0&amp;vtp=1&amp;vaab=1&amp;bbb=1&amp;zzd= 6">
            <a:extLst>
              <a:ext uri="{FF2B5EF4-FFF2-40B4-BE49-F238E27FC236}">
                <a16:creationId xmlns:a16="http://schemas.microsoft.com/office/drawing/2014/main" id="{292B2F5D-09E9-99E9-9B0F-B944698377BE}"/>
              </a:ext>
            </a:extLst>
          </p:cNvPr>
          <p:cNvSpPr/>
          <p:nvPr/>
        </p:nvSpPr>
        <p:spPr>
          <a:xfrm>
            <a:off x="64120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950bbd9e?vcp=1&amp;pid=bdd6b845a&amp;color=0,0,0&amp;vtp=1&amp;vaab=1&amp;bbb=1&amp;zzd= 8">
            <a:extLst>
              <a:ext uri="{FF2B5EF4-FFF2-40B4-BE49-F238E27FC236}">
                <a16:creationId xmlns:a16="http://schemas.microsoft.com/office/drawing/2014/main" id="{08816E41-4268-0237-0393-728BD2C475ED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950bbd9e?vcp=1&amp;pid=bdd6b845a&amp;color=0,0,0&amp;vtp=1&amp;vaab=1&amp;bbb=1&amp;zzd= 10">
            <a:extLst>
              <a:ext uri="{FF2B5EF4-FFF2-40B4-BE49-F238E27FC236}">
                <a16:creationId xmlns:a16="http://schemas.microsoft.com/office/drawing/2014/main" id="{6556F88D-6D56-33F7-0764-FF1871543E88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950bbd9e?vcp=1&amp;pid=bdd6b845a&amp;color=0,0,0&amp;vtp=1&amp;vaab=1&amp;bbb=1&amp;zzd= 12">
            <a:extLst>
              <a:ext uri="{FF2B5EF4-FFF2-40B4-BE49-F238E27FC236}">
                <a16:creationId xmlns:a16="http://schemas.microsoft.com/office/drawing/2014/main" id="{68D10D2C-6860-4CCB-B3F4-576F13353BFE}"/>
              </a:ext>
            </a:extLst>
          </p:cNvPr>
          <p:cNvSpPr/>
          <p:nvPr/>
        </p:nvSpPr>
        <p:spPr>
          <a:xfrm>
            <a:off x="17650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950bbd9e?vcp=1&amp;pid=bdd6b845a&amp;color=0,0,0&amp;vtp=1&amp;vaab=1&amp;bbb=1&amp;zzd= 12">
            <a:extLst>
              <a:ext uri="{FF2B5EF4-FFF2-40B4-BE49-F238E27FC236}">
                <a16:creationId xmlns:a16="http://schemas.microsoft.com/office/drawing/2014/main" id="{0962CAE2-89D7-DFE0-CAB1-03FDBDFC2C85}"/>
              </a:ext>
            </a:extLst>
          </p:cNvPr>
          <p:cNvSpPr/>
          <p:nvPr/>
        </p:nvSpPr>
        <p:spPr>
          <a:xfrm>
            <a:off x="641200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950bbd9e?vcp=1&amp;pid=bdd6b845a&amp;color=0,0,0&amp;vtp=1&amp;vaab=1&amp;bbb=1&amp;zzd= 12">
            <a:extLst>
              <a:ext uri="{FF2B5EF4-FFF2-40B4-BE49-F238E27FC236}">
                <a16:creationId xmlns:a16="http://schemas.microsoft.com/office/drawing/2014/main" id="{EBC516C8-E838-A09D-E785-C740AB267775}"/>
              </a:ext>
            </a:extLst>
          </p:cNvPr>
          <p:cNvSpPr/>
          <p:nvPr/>
        </p:nvSpPr>
        <p:spPr>
          <a:xfrm>
            <a:off x="676760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9&amp;si=2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470534ed?sp=1&amp;vcp=1&amp;pid=dea79e026&amp;color=0,0,0&amp;vtp=1&amp;vaab=1&amp;bt=1&amp;bbb=1"/>
          <p:cNvSpPr/>
          <p:nvPr/>
        </p:nvSpPr>
        <p:spPr>
          <a:xfrm>
            <a:off x="539496" y="392475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_BD#e12d2708c?vcp=1&amp;pid=0470534ed&amp;color=0,0,0&amp;vtp=1&amp;vaab=1&amp;bbb=1"/>
          <p:cNvSpPr/>
          <p:nvPr/>
        </p:nvSpPr>
        <p:spPr>
          <a:xfrm>
            <a:off x="539496" y="102645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栽途（载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漂摇（飘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追朔（溯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天衣无逢（缝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雾蔼（霭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睹注（赌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昭泽（沼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描准（瞄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守猎（狩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宣嚷（喧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腰请（邀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枯躁（燥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希疏（稀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迷漫（弥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平繁（频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滑祥（翔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_BD#e12d2708c?vcp=1&amp;pid=0470534ed&amp;color=0,0,0&amp;vtp=1&amp;vaab=1&amp;bbb=1&amp;zzd= 1">
            <a:extLst>
              <a:ext uri="{FF2B5EF4-FFF2-40B4-BE49-F238E27FC236}">
                <a16:creationId xmlns:a16="http://schemas.microsoft.com/office/drawing/2014/main" id="{69AF1F39-DDCD-6B03-CB73-CD816ACDCBC7}"/>
              </a:ext>
            </a:extLst>
          </p:cNvPr>
          <p:cNvSpPr/>
          <p:nvPr/>
        </p:nvSpPr>
        <p:spPr>
          <a:xfrm>
            <a:off x="1409478" y="16360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e12d2708c?vcp=1&amp;pid=0470534ed&amp;color=0,0,0&amp;vtp=1&amp;vaab=1&amp;bbb=1&amp;zzd= 1">
            <a:extLst>
              <a:ext uri="{FF2B5EF4-FFF2-40B4-BE49-F238E27FC236}">
                <a16:creationId xmlns:a16="http://schemas.microsoft.com/office/drawing/2014/main" id="{C3DC5672-577F-8535-B7EE-02641EE6E543}"/>
              </a:ext>
            </a:extLst>
          </p:cNvPr>
          <p:cNvSpPr/>
          <p:nvPr/>
        </p:nvSpPr>
        <p:spPr>
          <a:xfrm>
            <a:off x="6678708" y="16360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e12d2708c?vcp=1&amp;pid=0470534ed&amp;color=0,0,0&amp;vtp=1&amp;vaab=1&amp;bbb=1&amp;zzd= 3">
            <a:extLst>
              <a:ext uri="{FF2B5EF4-FFF2-40B4-BE49-F238E27FC236}">
                <a16:creationId xmlns:a16="http://schemas.microsoft.com/office/drawing/2014/main" id="{45AF6132-CBC7-5460-9414-EAB41BCC7F2F}"/>
              </a:ext>
            </a:extLst>
          </p:cNvPr>
          <p:cNvSpPr/>
          <p:nvPr/>
        </p:nvSpPr>
        <p:spPr>
          <a:xfrm>
            <a:off x="1765078" y="22837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e12d2708c?vcp=1&amp;pid=0470534ed&amp;color=0,0,0&amp;vtp=1&amp;vaab=1&amp;bbb=1&amp;zzd= 3">
            <a:extLst>
              <a:ext uri="{FF2B5EF4-FFF2-40B4-BE49-F238E27FC236}">
                <a16:creationId xmlns:a16="http://schemas.microsoft.com/office/drawing/2014/main" id="{A58FD50D-6058-C0F6-B71D-BBC86F1BFCC1}"/>
              </a:ext>
            </a:extLst>
          </p:cNvPr>
          <p:cNvSpPr/>
          <p:nvPr/>
        </p:nvSpPr>
        <p:spPr>
          <a:xfrm>
            <a:off x="7745508" y="22837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e12d2708c?vcp=1&amp;pid=0470534ed&amp;color=0,0,0&amp;vtp=1&amp;vaab=1&amp;bbb=1&amp;zzd= 5">
            <a:extLst>
              <a:ext uri="{FF2B5EF4-FFF2-40B4-BE49-F238E27FC236}">
                <a16:creationId xmlns:a16="http://schemas.microsoft.com/office/drawing/2014/main" id="{A56B791A-FCBD-0FF4-3FF6-BEAEE2103D2A}"/>
              </a:ext>
            </a:extLst>
          </p:cNvPr>
          <p:cNvSpPr/>
          <p:nvPr/>
        </p:nvSpPr>
        <p:spPr>
          <a:xfrm>
            <a:off x="1765078" y="29314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e12d2708c?vcp=1&amp;pid=0470534ed&amp;color=0,0,0&amp;vtp=1&amp;vaab=1&amp;bbb=1&amp;zzd= 5">
            <a:extLst>
              <a:ext uri="{FF2B5EF4-FFF2-40B4-BE49-F238E27FC236}">
                <a16:creationId xmlns:a16="http://schemas.microsoft.com/office/drawing/2014/main" id="{3D2A7373-B51B-B855-4269-927372F8785A}"/>
              </a:ext>
            </a:extLst>
          </p:cNvPr>
          <p:cNvSpPr/>
          <p:nvPr/>
        </p:nvSpPr>
        <p:spPr>
          <a:xfrm>
            <a:off x="6678708" y="29314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e12d2708c?vcp=1&amp;pid=0470534ed&amp;color=0,0,0&amp;vtp=1&amp;vaab=1&amp;bbb=1&amp;zzd= 7">
            <a:extLst>
              <a:ext uri="{FF2B5EF4-FFF2-40B4-BE49-F238E27FC236}">
                <a16:creationId xmlns:a16="http://schemas.microsoft.com/office/drawing/2014/main" id="{82667A08-7D26-D389-32A5-FBAF86B4EFC4}"/>
              </a:ext>
            </a:extLst>
          </p:cNvPr>
          <p:cNvSpPr/>
          <p:nvPr/>
        </p:nvSpPr>
        <p:spPr>
          <a:xfrm>
            <a:off x="1409478" y="35791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e12d2708c?vcp=1&amp;pid=0470534ed&amp;color=0,0,0&amp;vtp=1&amp;vaab=1&amp;bbb=1&amp;zzd= 7">
            <a:extLst>
              <a:ext uri="{FF2B5EF4-FFF2-40B4-BE49-F238E27FC236}">
                <a16:creationId xmlns:a16="http://schemas.microsoft.com/office/drawing/2014/main" id="{E78F3DFC-3A7D-DCD3-DA4E-B65F9FF62781}"/>
              </a:ext>
            </a:extLst>
          </p:cNvPr>
          <p:cNvSpPr/>
          <p:nvPr/>
        </p:nvSpPr>
        <p:spPr>
          <a:xfrm>
            <a:off x="6678708" y="35791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e12d2708c?vcp=1&amp;pid=0470534ed&amp;color=0,0,0&amp;vtp=1&amp;vaab=1&amp;bbb=1&amp;zzd= 9">
            <a:extLst>
              <a:ext uri="{FF2B5EF4-FFF2-40B4-BE49-F238E27FC236}">
                <a16:creationId xmlns:a16="http://schemas.microsoft.com/office/drawing/2014/main" id="{AD20A720-7D71-B966-1CC8-1340CD5EDD6C}"/>
              </a:ext>
            </a:extLst>
          </p:cNvPr>
          <p:cNvSpPr/>
          <p:nvPr/>
        </p:nvSpPr>
        <p:spPr>
          <a:xfrm>
            <a:off x="1409478" y="4226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e12d2708c?vcp=1&amp;pid=0470534ed&amp;color=0,0,0&amp;vtp=1&amp;vaab=1&amp;bbb=1&amp;zzd= 9">
            <a:extLst>
              <a:ext uri="{FF2B5EF4-FFF2-40B4-BE49-F238E27FC236}">
                <a16:creationId xmlns:a16="http://schemas.microsoft.com/office/drawing/2014/main" id="{96FEB061-4F93-8717-14EC-518B8576E17C}"/>
              </a:ext>
            </a:extLst>
          </p:cNvPr>
          <p:cNvSpPr/>
          <p:nvPr/>
        </p:nvSpPr>
        <p:spPr>
          <a:xfrm>
            <a:off x="6678708" y="4226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e12d2708c?vcp=1&amp;pid=0470534ed&amp;color=0,0,0&amp;vtp=1&amp;vaab=1&amp;bbb=1&amp;zzd= 11">
            <a:extLst>
              <a:ext uri="{FF2B5EF4-FFF2-40B4-BE49-F238E27FC236}">
                <a16:creationId xmlns:a16="http://schemas.microsoft.com/office/drawing/2014/main" id="{A24C5D93-C1E2-0E83-CE42-D8BA78F23A40}"/>
              </a:ext>
            </a:extLst>
          </p:cNvPr>
          <p:cNvSpPr/>
          <p:nvPr/>
        </p:nvSpPr>
        <p:spPr>
          <a:xfrm>
            <a:off x="1409478" y="48745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e12d2708c?vcp=1&amp;pid=0470534ed&amp;color=0,0,0&amp;vtp=1&amp;vaab=1&amp;bbb=1&amp;zzd= 11">
            <a:extLst>
              <a:ext uri="{FF2B5EF4-FFF2-40B4-BE49-F238E27FC236}">
                <a16:creationId xmlns:a16="http://schemas.microsoft.com/office/drawing/2014/main" id="{730D61B1-E9D2-F58D-B4CF-410312985BD1}"/>
              </a:ext>
            </a:extLst>
          </p:cNvPr>
          <p:cNvSpPr/>
          <p:nvPr/>
        </p:nvSpPr>
        <p:spPr>
          <a:xfrm>
            <a:off x="7034308" y="48745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e12d2708c?vcp=1&amp;pid=0470534ed&amp;color=0,0,0&amp;vtp=1&amp;vaab=1&amp;bbb=1&amp;zzd= 13">
            <a:extLst>
              <a:ext uri="{FF2B5EF4-FFF2-40B4-BE49-F238E27FC236}">
                <a16:creationId xmlns:a16="http://schemas.microsoft.com/office/drawing/2014/main" id="{0B32BB6B-303E-D6D7-54C5-B288005E77B0}"/>
              </a:ext>
            </a:extLst>
          </p:cNvPr>
          <p:cNvSpPr/>
          <p:nvPr/>
        </p:nvSpPr>
        <p:spPr>
          <a:xfrm>
            <a:off x="1409478" y="55222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e12d2708c?vcp=1&amp;pid=0470534ed&amp;color=0,0,0&amp;vtp=1&amp;vaab=1&amp;bbb=1&amp;zzd= 13">
            <a:extLst>
              <a:ext uri="{FF2B5EF4-FFF2-40B4-BE49-F238E27FC236}">
                <a16:creationId xmlns:a16="http://schemas.microsoft.com/office/drawing/2014/main" id="{C856DF77-3331-D098-9A55-D058EE11B71A}"/>
              </a:ext>
            </a:extLst>
          </p:cNvPr>
          <p:cNvSpPr/>
          <p:nvPr/>
        </p:nvSpPr>
        <p:spPr>
          <a:xfrm>
            <a:off x="6678708" y="55222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e12d2708c?vcp=1&amp;pid=0470534ed&amp;color=0,0,0&amp;vtp=1&amp;vaab=1&amp;bbb=1&amp;zzd= 15">
            <a:extLst>
              <a:ext uri="{FF2B5EF4-FFF2-40B4-BE49-F238E27FC236}">
                <a16:creationId xmlns:a16="http://schemas.microsoft.com/office/drawing/2014/main" id="{F1EAB84B-5596-9390-11E3-B594EC5E6ABF}"/>
              </a:ext>
            </a:extLst>
          </p:cNvPr>
          <p:cNvSpPr/>
          <p:nvPr/>
        </p:nvSpPr>
        <p:spPr>
          <a:xfrm>
            <a:off x="1409478" y="61235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_BD#e12d2708c?vcp=1&amp;pid=0470534ed&amp;color=0,0,0&amp;vtp=1&amp;vaab=1&amp;bbb=1&amp;zzd= 15">
            <a:extLst>
              <a:ext uri="{FF2B5EF4-FFF2-40B4-BE49-F238E27FC236}">
                <a16:creationId xmlns:a16="http://schemas.microsoft.com/office/drawing/2014/main" id="{262D9964-0F51-5E21-4C22-669D1C42547C}"/>
              </a:ext>
            </a:extLst>
          </p:cNvPr>
          <p:cNvSpPr/>
          <p:nvPr/>
        </p:nvSpPr>
        <p:spPr>
          <a:xfrm>
            <a:off x="7034308" y="61235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0&amp;si=2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12d2708c?vcp=1&amp;pid=0470534ed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综迹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踪）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装植（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烘考（烤）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（帷）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粗造（糙）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虎珀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（琥）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海沽石烂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枯）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次弟（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物侯（候）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周而覆始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致蜜（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密）</a:t>
            </a:r>
            <a:endParaRPr lang="en-US" altLang="zh-CN" sz="2800" dirty="0"/>
          </a:p>
        </p:txBody>
      </p:sp>
      <p:sp>
        <p:nvSpPr>
          <p:cNvPr id="3" name="P_7_BD#e12d2708c?vcp=1&amp;pid=0470534ed&amp;color=0,0,0&amp;vtp=1&amp;vaab=1&amp;bt=1&amp;bbb=1&amp;zzd= 1">
            <a:extLst>
              <a:ext uri="{FF2B5EF4-FFF2-40B4-BE49-F238E27FC236}">
                <a16:creationId xmlns:a16="http://schemas.microsoft.com/office/drawing/2014/main" id="{7AA01AFC-7D56-36D8-9FFD-1A6AD87E872A}"/>
              </a:ext>
            </a:extLst>
          </p:cNvPr>
          <p:cNvSpPr/>
          <p:nvPr/>
        </p:nvSpPr>
        <p:spPr>
          <a:xfrm>
            <a:off x="1409478" y="2123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e12d2708c?vcp=1&amp;pid=0470534ed&amp;color=0,0,0&amp;vtp=1&amp;vaab=1&amp;bt=1&amp;bbb=1&amp;zzd= 1">
            <a:extLst>
              <a:ext uri="{FF2B5EF4-FFF2-40B4-BE49-F238E27FC236}">
                <a16:creationId xmlns:a16="http://schemas.microsoft.com/office/drawing/2014/main" id="{FA7F5632-44AD-E2DB-3013-FFC974452A3B}"/>
              </a:ext>
            </a:extLst>
          </p:cNvPr>
          <p:cNvSpPr/>
          <p:nvPr/>
        </p:nvSpPr>
        <p:spPr>
          <a:xfrm>
            <a:off x="7034308" y="2123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e12d2708c?vcp=1&amp;pid=0470534ed&amp;color=0,0,0&amp;vtp=1&amp;vaab=1&amp;bt=1&amp;bbb=1&amp;zzd= 3">
            <a:extLst>
              <a:ext uri="{FF2B5EF4-FFF2-40B4-BE49-F238E27FC236}">
                <a16:creationId xmlns:a16="http://schemas.microsoft.com/office/drawing/2014/main" id="{3A10B68A-2085-224D-22B8-E49A3D60CA43}"/>
              </a:ext>
            </a:extLst>
          </p:cNvPr>
          <p:cNvSpPr/>
          <p:nvPr/>
        </p:nvSpPr>
        <p:spPr>
          <a:xfrm>
            <a:off x="176507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e12d2708c?vcp=1&amp;pid=0470534ed&amp;color=0,0,0&amp;vtp=1&amp;vaab=1&amp;bt=1&amp;bbb=1&amp;zzd= 3">
            <a:extLst>
              <a:ext uri="{FF2B5EF4-FFF2-40B4-BE49-F238E27FC236}">
                <a16:creationId xmlns:a16="http://schemas.microsoft.com/office/drawing/2014/main" id="{2841E7E9-B4B8-6075-E81A-75CEA6CBF670}"/>
              </a:ext>
            </a:extLst>
          </p:cNvPr>
          <p:cNvSpPr/>
          <p:nvPr/>
        </p:nvSpPr>
        <p:spPr>
          <a:xfrm>
            <a:off x="667870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e12d2708c?vcp=1&amp;pid=0470534ed&amp;color=0,0,0&amp;vtp=1&amp;vaab=1&amp;bt=1&amp;bbb=1&amp;zzd= 5">
            <a:extLst>
              <a:ext uri="{FF2B5EF4-FFF2-40B4-BE49-F238E27FC236}">
                <a16:creationId xmlns:a16="http://schemas.microsoft.com/office/drawing/2014/main" id="{6872F6F1-D7A4-E962-D063-604DA02B7D62}"/>
              </a:ext>
            </a:extLst>
          </p:cNvPr>
          <p:cNvSpPr/>
          <p:nvPr/>
        </p:nvSpPr>
        <p:spPr>
          <a:xfrm>
            <a:off x="176507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e12d2708c?vcp=1&amp;pid=0470534ed&amp;color=0,0,0&amp;vtp=1&amp;vaab=1&amp;bt=1&amp;bbb=1&amp;zzd= 5">
            <a:extLst>
              <a:ext uri="{FF2B5EF4-FFF2-40B4-BE49-F238E27FC236}">
                <a16:creationId xmlns:a16="http://schemas.microsoft.com/office/drawing/2014/main" id="{3C82BF19-F895-27FD-4079-7D9454E75303}"/>
              </a:ext>
            </a:extLst>
          </p:cNvPr>
          <p:cNvSpPr/>
          <p:nvPr/>
        </p:nvSpPr>
        <p:spPr>
          <a:xfrm>
            <a:off x="667870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e12d2708c?vcp=1&amp;pid=0470534ed&amp;color=0,0,0&amp;vtp=1&amp;vaab=1&amp;bt=1&amp;bbb=1&amp;zzd= 7">
            <a:extLst>
              <a:ext uri="{FF2B5EF4-FFF2-40B4-BE49-F238E27FC236}">
                <a16:creationId xmlns:a16="http://schemas.microsoft.com/office/drawing/2014/main" id="{BE2CDAE8-C544-DE63-B047-3F7C24C860F5}"/>
              </a:ext>
            </a:extLst>
          </p:cNvPr>
          <p:cNvSpPr/>
          <p:nvPr/>
        </p:nvSpPr>
        <p:spPr>
          <a:xfrm>
            <a:off x="176507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e12d2708c?vcp=1&amp;pid=0470534ed&amp;color=0,0,0&amp;vtp=1&amp;vaab=1&amp;bt=1&amp;bbb=1&amp;zzd= 7">
            <a:extLst>
              <a:ext uri="{FF2B5EF4-FFF2-40B4-BE49-F238E27FC236}">
                <a16:creationId xmlns:a16="http://schemas.microsoft.com/office/drawing/2014/main" id="{8E0D7190-88A6-3CB1-CDC7-A586D90D9784}"/>
              </a:ext>
            </a:extLst>
          </p:cNvPr>
          <p:cNvSpPr/>
          <p:nvPr/>
        </p:nvSpPr>
        <p:spPr>
          <a:xfrm>
            <a:off x="703430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e12d2708c?vcp=1&amp;pid=0470534ed&amp;color=0,0,0&amp;vtp=1&amp;vaab=1&amp;bt=1&amp;bbb=1&amp;zzd= 9">
            <a:extLst>
              <a:ext uri="{FF2B5EF4-FFF2-40B4-BE49-F238E27FC236}">
                <a16:creationId xmlns:a16="http://schemas.microsoft.com/office/drawing/2014/main" id="{8CFBBEB5-5381-6921-89E2-30CB756BB743}"/>
              </a:ext>
            </a:extLst>
          </p:cNvPr>
          <p:cNvSpPr/>
          <p:nvPr/>
        </p:nvSpPr>
        <p:spPr>
          <a:xfrm>
            <a:off x="176507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e12d2708c?vcp=1&amp;pid=0470534ed&amp;color=0,0,0&amp;vtp=1&amp;vaab=1&amp;bt=1&amp;bbb=1&amp;zzd= 9">
            <a:extLst>
              <a:ext uri="{FF2B5EF4-FFF2-40B4-BE49-F238E27FC236}">
                <a16:creationId xmlns:a16="http://schemas.microsoft.com/office/drawing/2014/main" id="{AFE7D84D-2C12-F61B-F8C5-0A7E0979932E}"/>
              </a:ext>
            </a:extLst>
          </p:cNvPr>
          <p:cNvSpPr/>
          <p:nvPr/>
        </p:nvSpPr>
        <p:spPr>
          <a:xfrm>
            <a:off x="738990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e12d2708c?vcp=1&amp;pid=0470534ed&amp;color=0,0,0&amp;vtp=1&amp;vaab=1&amp;bt=1&amp;bbb=1&amp;zzd= 11">
            <a:extLst>
              <a:ext uri="{FF2B5EF4-FFF2-40B4-BE49-F238E27FC236}">
                <a16:creationId xmlns:a16="http://schemas.microsoft.com/office/drawing/2014/main" id="{0C5C86C5-FA65-82C4-149C-8764BBEC6337}"/>
              </a:ext>
            </a:extLst>
          </p:cNvPr>
          <p:cNvSpPr/>
          <p:nvPr/>
        </p:nvSpPr>
        <p:spPr>
          <a:xfrm>
            <a:off x="1765078" y="53057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1&amp;si=2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cf29c3d1?sp=1&amp;vcp=1&amp;pid=dea79e02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7_BD#23367a61b?vcp=1&amp;pid=1cf29c3d1&amp;color=0,0,0&amp;vtp=1&amp;vaab=1&amp;bbb=1"/>
          <p:cNvSpPr/>
          <p:nvPr/>
        </p:nvSpPr>
        <p:spPr>
          <a:xfrm>
            <a:off x="539496" y="11883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世外桃园（源）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贻然自乐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簧竹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（篁）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萃蔓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翠）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箬蓬（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篷）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坦胸露乳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袒）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窈窕姝女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（淑）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蒹茄（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葭）</a:t>
            </a:r>
            <a:endParaRPr lang="en-US" altLang="zh-CN" sz="2800" dirty="0"/>
          </a:p>
        </p:txBody>
      </p:sp>
      <p:sp>
        <p:nvSpPr>
          <p:cNvPr id="4" name="P_7_BD#23367a61b?vcp=1&amp;pid=1cf29c3d1&amp;color=0,0,0&amp;vtp=1&amp;vaab=1&amp;bbb=1&amp;zzd= 1">
            <a:extLst>
              <a:ext uri="{FF2B5EF4-FFF2-40B4-BE49-F238E27FC236}">
                <a16:creationId xmlns:a16="http://schemas.microsoft.com/office/drawing/2014/main" id="{3D64219D-9A6F-5E66-A1AB-D8A055803D78}"/>
              </a:ext>
            </a:extLst>
          </p:cNvPr>
          <p:cNvSpPr/>
          <p:nvPr/>
        </p:nvSpPr>
        <p:spPr>
          <a:xfrm>
            <a:off x="24762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23367a61b?vcp=1&amp;pid=1cf29c3d1&amp;color=0,0,0&amp;vtp=1&amp;vaab=1&amp;bbb=1&amp;zzd= 1">
            <a:extLst>
              <a:ext uri="{FF2B5EF4-FFF2-40B4-BE49-F238E27FC236}">
                <a16:creationId xmlns:a16="http://schemas.microsoft.com/office/drawing/2014/main" id="{7CE593A7-8316-FF9D-FA98-64E772CF4257}"/>
              </a:ext>
            </a:extLst>
          </p:cNvPr>
          <p:cNvSpPr/>
          <p:nvPr/>
        </p:nvSpPr>
        <p:spPr>
          <a:xfrm>
            <a:off x="66787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23367a61b?vcp=1&amp;pid=1cf29c3d1&amp;color=0,0,0&amp;vtp=1&amp;vaab=1&amp;bbb=1&amp;zzd= 3">
            <a:extLst>
              <a:ext uri="{FF2B5EF4-FFF2-40B4-BE49-F238E27FC236}">
                <a16:creationId xmlns:a16="http://schemas.microsoft.com/office/drawing/2014/main" id="{0586609A-1684-16D7-7002-5B6464B7039D}"/>
              </a:ext>
            </a:extLst>
          </p:cNvPr>
          <p:cNvSpPr/>
          <p:nvPr/>
        </p:nvSpPr>
        <p:spPr>
          <a:xfrm>
            <a:off x="14094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23367a61b?vcp=1&amp;pid=1cf29c3d1&amp;color=0,0,0&amp;vtp=1&amp;vaab=1&amp;bbb=1&amp;zzd= 3">
            <a:extLst>
              <a:ext uri="{FF2B5EF4-FFF2-40B4-BE49-F238E27FC236}">
                <a16:creationId xmlns:a16="http://schemas.microsoft.com/office/drawing/2014/main" id="{2139E12E-D43C-0AD2-43EE-8E21D65FB11A}"/>
              </a:ext>
            </a:extLst>
          </p:cNvPr>
          <p:cNvSpPr/>
          <p:nvPr/>
        </p:nvSpPr>
        <p:spPr>
          <a:xfrm>
            <a:off x="66787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23367a61b?vcp=1&amp;pid=1cf29c3d1&amp;color=0,0,0&amp;vtp=1&amp;vaab=1&amp;bbb=1&amp;zzd= 5">
            <a:extLst>
              <a:ext uri="{FF2B5EF4-FFF2-40B4-BE49-F238E27FC236}">
                <a16:creationId xmlns:a16="http://schemas.microsoft.com/office/drawing/2014/main" id="{C7162827-5DBF-74E9-8F0F-06656357A6AF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23367a61b?vcp=1&amp;pid=1cf29c3d1&amp;color=0,0,0&amp;vtp=1&amp;vaab=1&amp;bbb=1&amp;zzd= 5">
            <a:extLst>
              <a:ext uri="{FF2B5EF4-FFF2-40B4-BE49-F238E27FC236}">
                <a16:creationId xmlns:a16="http://schemas.microsoft.com/office/drawing/2014/main" id="{6B68C3DA-28FC-BFE9-4351-95A01328886D}"/>
              </a:ext>
            </a:extLst>
          </p:cNvPr>
          <p:cNvSpPr/>
          <p:nvPr/>
        </p:nvSpPr>
        <p:spPr>
          <a:xfrm>
            <a:off x="70343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23367a61b?vcp=1&amp;pid=1cf29c3d1&amp;color=0,0,0&amp;vtp=1&amp;vaab=1&amp;bbb=1&amp;zzd= 7">
            <a:extLst>
              <a:ext uri="{FF2B5EF4-FFF2-40B4-BE49-F238E27FC236}">
                <a16:creationId xmlns:a16="http://schemas.microsoft.com/office/drawing/2014/main" id="{51306338-A21B-6244-9D94-D5178E2F7401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23367a61b?vcp=1&amp;pid=1cf29c3d1&amp;color=0,0,0&amp;vtp=1&amp;vaab=1&amp;bbb=1&amp;zzd= 7">
            <a:extLst>
              <a:ext uri="{FF2B5EF4-FFF2-40B4-BE49-F238E27FC236}">
                <a16:creationId xmlns:a16="http://schemas.microsoft.com/office/drawing/2014/main" id="{63E23C31-AEE1-5498-7E4F-5E0A4A6F119D}"/>
              </a:ext>
            </a:extLst>
          </p:cNvPr>
          <p:cNvSpPr/>
          <p:nvPr/>
        </p:nvSpPr>
        <p:spPr>
          <a:xfrm>
            <a:off x="73899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23367a61b?vcp=1&amp;pid=1cf29c3d1&amp;color=0,0,0&amp;vtp=1&amp;vaab=1&amp;bbb=1&amp;zzd= 9">
            <a:extLst>
              <a:ext uri="{FF2B5EF4-FFF2-40B4-BE49-F238E27FC236}">
                <a16:creationId xmlns:a16="http://schemas.microsoft.com/office/drawing/2014/main" id="{0CB18E56-4D0B-EFA9-AAE4-E37A8A1262D1}"/>
              </a:ext>
            </a:extLst>
          </p:cNvPr>
          <p:cNvSpPr/>
          <p:nvPr/>
        </p:nvSpPr>
        <p:spPr>
          <a:xfrm>
            <a:off x="1765078" y="43423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2&amp;si=2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e1e3d121?sp=1&amp;vcp=1&amp;pid=dea79e026&amp;color=0,0,0&amp;vtp=1&amp;vaab=1&amp;bt=1&amp;bbb=1"/>
          <p:cNvSpPr/>
          <p:nvPr/>
        </p:nvSpPr>
        <p:spPr>
          <a:xfrm>
            <a:off x="539496" y="354375"/>
            <a:ext cx="11109960" cy="533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_BD#c7de8e5af?vcp=1&amp;pid=fe1e3d121&amp;color=0,0,0&amp;vtp=1&amp;vaab=1&amp;bbb=1"/>
          <p:cNvSpPr/>
          <p:nvPr/>
        </p:nvSpPr>
        <p:spPr>
          <a:xfrm>
            <a:off x="539496" y="950512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诬灭（蔑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挑剥离间（拨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了望（瞭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秀手旁观（袖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不知所错（措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决择（抉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狡辨（辩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不以为义（意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阳俸阴违（奉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招摇壮骗（撞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强词夺礼（理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不修边辐（幅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相甫相成（辅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暴风聚雨（骤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自园其说（圆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弛骋（驰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但（担）惊受怕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针峰（锋）相对</a:t>
            </a:r>
            <a:endParaRPr lang="en-US" altLang="zh-CN" sz="2800" dirty="0"/>
          </a:p>
        </p:txBody>
      </p:sp>
      <p:sp>
        <p:nvSpPr>
          <p:cNvPr id="4" name="P_7_BD#c7de8e5af?vcp=1&amp;pid=fe1e3d121&amp;color=0,0,0&amp;vtp=1&amp;vaab=1&amp;bbb=1&amp;zzd= 1">
            <a:extLst>
              <a:ext uri="{FF2B5EF4-FFF2-40B4-BE49-F238E27FC236}">
                <a16:creationId xmlns:a16="http://schemas.microsoft.com/office/drawing/2014/main" id="{3FB8DFB4-A9E3-42DD-F766-A7B2B3A0277D}"/>
              </a:ext>
            </a:extLst>
          </p:cNvPr>
          <p:cNvSpPr/>
          <p:nvPr/>
        </p:nvSpPr>
        <p:spPr>
          <a:xfrm>
            <a:off x="1765078" y="15093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c7de8e5af?vcp=1&amp;pid=fe1e3d121&amp;color=0,0,0&amp;vtp=1&amp;vaab=1&amp;bbb=1&amp;zzd= 1">
            <a:extLst>
              <a:ext uri="{FF2B5EF4-FFF2-40B4-BE49-F238E27FC236}">
                <a16:creationId xmlns:a16="http://schemas.microsoft.com/office/drawing/2014/main" id="{2987A8A0-FE70-33EA-B45C-686B37455D78}"/>
              </a:ext>
            </a:extLst>
          </p:cNvPr>
          <p:cNvSpPr/>
          <p:nvPr/>
        </p:nvSpPr>
        <p:spPr>
          <a:xfrm>
            <a:off x="7034308" y="15093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c7de8e5af?vcp=1&amp;pid=fe1e3d121&amp;color=0,0,0&amp;vtp=1&amp;vaab=1&amp;bbb=1&amp;zzd= 3">
            <a:extLst>
              <a:ext uri="{FF2B5EF4-FFF2-40B4-BE49-F238E27FC236}">
                <a16:creationId xmlns:a16="http://schemas.microsoft.com/office/drawing/2014/main" id="{B1E6B789-BBFF-D37F-F97F-B51351BE7A7A}"/>
              </a:ext>
            </a:extLst>
          </p:cNvPr>
          <p:cNvSpPr/>
          <p:nvPr/>
        </p:nvSpPr>
        <p:spPr>
          <a:xfrm>
            <a:off x="1409478" y="21062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c7de8e5af?vcp=1&amp;pid=fe1e3d121&amp;color=0,0,0&amp;vtp=1&amp;vaab=1&amp;bbb=1&amp;zzd= 3">
            <a:extLst>
              <a:ext uri="{FF2B5EF4-FFF2-40B4-BE49-F238E27FC236}">
                <a16:creationId xmlns:a16="http://schemas.microsoft.com/office/drawing/2014/main" id="{F20F0886-0AFE-1F73-4C3A-9BC87DF90973}"/>
              </a:ext>
            </a:extLst>
          </p:cNvPr>
          <p:cNvSpPr/>
          <p:nvPr/>
        </p:nvSpPr>
        <p:spPr>
          <a:xfrm>
            <a:off x="6678708" y="21062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c7de8e5af?vcp=1&amp;pid=fe1e3d121&amp;color=0,0,0&amp;vtp=1&amp;vaab=1&amp;bbb=1&amp;zzd= 5">
            <a:extLst>
              <a:ext uri="{FF2B5EF4-FFF2-40B4-BE49-F238E27FC236}">
                <a16:creationId xmlns:a16="http://schemas.microsoft.com/office/drawing/2014/main" id="{E1E53783-6A76-B89C-5EE1-D7856921E0B8}"/>
              </a:ext>
            </a:extLst>
          </p:cNvPr>
          <p:cNvSpPr/>
          <p:nvPr/>
        </p:nvSpPr>
        <p:spPr>
          <a:xfrm>
            <a:off x="2476278" y="27031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c7de8e5af?vcp=1&amp;pid=fe1e3d121&amp;color=0,0,0&amp;vtp=1&amp;vaab=1&amp;bbb=1&amp;zzd= 5">
            <a:extLst>
              <a:ext uri="{FF2B5EF4-FFF2-40B4-BE49-F238E27FC236}">
                <a16:creationId xmlns:a16="http://schemas.microsoft.com/office/drawing/2014/main" id="{5259577B-6076-7F3D-AEE8-37450A75664D}"/>
              </a:ext>
            </a:extLst>
          </p:cNvPr>
          <p:cNvSpPr/>
          <p:nvPr/>
        </p:nvSpPr>
        <p:spPr>
          <a:xfrm>
            <a:off x="6678708" y="27031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c7de8e5af?vcp=1&amp;pid=fe1e3d121&amp;color=0,0,0&amp;vtp=1&amp;vaab=1&amp;bbb=1&amp;zzd= 7">
            <a:extLst>
              <a:ext uri="{FF2B5EF4-FFF2-40B4-BE49-F238E27FC236}">
                <a16:creationId xmlns:a16="http://schemas.microsoft.com/office/drawing/2014/main" id="{171B7392-0F43-29A7-1354-936F0A5FFF81}"/>
              </a:ext>
            </a:extLst>
          </p:cNvPr>
          <p:cNvSpPr/>
          <p:nvPr/>
        </p:nvSpPr>
        <p:spPr>
          <a:xfrm>
            <a:off x="1765078" y="33000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c7de8e5af?vcp=1&amp;pid=fe1e3d121&amp;color=0,0,0&amp;vtp=1&amp;vaab=1&amp;bbb=1&amp;zzd= 7">
            <a:extLst>
              <a:ext uri="{FF2B5EF4-FFF2-40B4-BE49-F238E27FC236}">
                <a16:creationId xmlns:a16="http://schemas.microsoft.com/office/drawing/2014/main" id="{9F8D6EC4-510E-F01B-E573-310A20F91619}"/>
              </a:ext>
            </a:extLst>
          </p:cNvPr>
          <p:cNvSpPr/>
          <p:nvPr/>
        </p:nvSpPr>
        <p:spPr>
          <a:xfrm>
            <a:off x="7745508" y="33000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c7de8e5af?vcp=1&amp;pid=fe1e3d121&amp;color=0,0,0&amp;vtp=1&amp;vaab=1&amp;bbb=1&amp;zzd= 9">
            <a:extLst>
              <a:ext uri="{FF2B5EF4-FFF2-40B4-BE49-F238E27FC236}">
                <a16:creationId xmlns:a16="http://schemas.microsoft.com/office/drawing/2014/main" id="{F1AD18AC-78F7-89F7-2F41-EC0864A1820C}"/>
              </a:ext>
            </a:extLst>
          </p:cNvPr>
          <p:cNvSpPr/>
          <p:nvPr/>
        </p:nvSpPr>
        <p:spPr>
          <a:xfrm>
            <a:off x="1765078" y="38969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c7de8e5af?vcp=1&amp;pid=fe1e3d121&amp;color=0,0,0&amp;vtp=1&amp;vaab=1&amp;bbb=1&amp;zzd= 9">
            <a:extLst>
              <a:ext uri="{FF2B5EF4-FFF2-40B4-BE49-F238E27FC236}">
                <a16:creationId xmlns:a16="http://schemas.microsoft.com/office/drawing/2014/main" id="{166B976E-5FC9-46B5-CE41-640FBE3562C7}"/>
              </a:ext>
            </a:extLst>
          </p:cNvPr>
          <p:cNvSpPr/>
          <p:nvPr/>
        </p:nvSpPr>
        <p:spPr>
          <a:xfrm>
            <a:off x="7389908" y="38969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c7de8e5af?vcp=1&amp;pid=fe1e3d121&amp;color=0,0,0&amp;vtp=1&amp;vaab=1&amp;bbb=1&amp;zzd= 11">
            <a:extLst>
              <a:ext uri="{FF2B5EF4-FFF2-40B4-BE49-F238E27FC236}">
                <a16:creationId xmlns:a16="http://schemas.microsoft.com/office/drawing/2014/main" id="{C72195FD-A9E8-1D40-1F0D-6770B619DB76}"/>
              </a:ext>
            </a:extLst>
          </p:cNvPr>
          <p:cNvSpPr/>
          <p:nvPr/>
        </p:nvSpPr>
        <p:spPr>
          <a:xfrm>
            <a:off x="2476278" y="44938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c7de8e5af?vcp=1&amp;pid=fe1e3d121&amp;color=0,0,0&amp;vtp=1&amp;vaab=1&amp;bbb=1&amp;zzd= 11">
            <a:extLst>
              <a:ext uri="{FF2B5EF4-FFF2-40B4-BE49-F238E27FC236}">
                <a16:creationId xmlns:a16="http://schemas.microsoft.com/office/drawing/2014/main" id="{203EE8AC-B3A2-23E7-9A28-35EB328DA8B6}"/>
              </a:ext>
            </a:extLst>
          </p:cNvPr>
          <p:cNvSpPr/>
          <p:nvPr/>
        </p:nvSpPr>
        <p:spPr>
          <a:xfrm>
            <a:off x="7745508" y="44938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c7de8e5af?vcp=1&amp;pid=fe1e3d121&amp;color=0,0,0&amp;vtp=1&amp;vaab=1&amp;bbb=1&amp;zzd= 13">
            <a:extLst>
              <a:ext uri="{FF2B5EF4-FFF2-40B4-BE49-F238E27FC236}">
                <a16:creationId xmlns:a16="http://schemas.microsoft.com/office/drawing/2014/main" id="{8F8E422B-36CE-E8F1-FDFF-4A760A639D40}"/>
              </a:ext>
            </a:extLst>
          </p:cNvPr>
          <p:cNvSpPr/>
          <p:nvPr/>
        </p:nvSpPr>
        <p:spPr>
          <a:xfrm>
            <a:off x="1765078" y="50907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c7de8e5af?vcp=1&amp;pid=fe1e3d121&amp;color=0,0,0&amp;vtp=1&amp;vaab=1&amp;bbb=1&amp;zzd= 13">
            <a:extLst>
              <a:ext uri="{FF2B5EF4-FFF2-40B4-BE49-F238E27FC236}">
                <a16:creationId xmlns:a16="http://schemas.microsoft.com/office/drawing/2014/main" id="{0275B332-ED3D-D0C3-C4EC-55B1317EF22C}"/>
              </a:ext>
            </a:extLst>
          </p:cNvPr>
          <p:cNvSpPr/>
          <p:nvPr/>
        </p:nvSpPr>
        <p:spPr>
          <a:xfrm>
            <a:off x="7389908" y="50907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c7de8e5af?vcp=1&amp;pid=fe1e3d121&amp;color=0,0,0&amp;vtp=1&amp;vaab=1&amp;bbb=1&amp;zzd= 15">
            <a:extLst>
              <a:ext uri="{FF2B5EF4-FFF2-40B4-BE49-F238E27FC236}">
                <a16:creationId xmlns:a16="http://schemas.microsoft.com/office/drawing/2014/main" id="{50320D55-0741-1CD5-CA15-0744688D64A5}"/>
              </a:ext>
            </a:extLst>
          </p:cNvPr>
          <p:cNvSpPr/>
          <p:nvPr/>
        </p:nvSpPr>
        <p:spPr>
          <a:xfrm>
            <a:off x="1765078" y="56876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_BD#c7de8e5af?vcp=1&amp;pid=fe1e3d121&amp;color=0,0,0&amp;vtp=1&amp;vaab=1&amp;bbb=1&amp;zzd= 15">
            <a:extLst>
              <a:ext uri="{FF2B5EF4-FFF2-40B4-BE49-F238E27FC236}">
                <a16:creationId xmlns:a16="http://schemas.microsoft.com/office/drawing/2014/main" id="{EAB3E54D-A8C6-3B61-B701-0A3C45ECA63B}"/>
              </a:ext>
            </a:extLst>
          </p:cNvPr>
          <p:cNvSpPr/>
          <p:nvPr/>
        </p:nvSpPr>
        <p:spPr>
          <a:xfrm>
            <a:off x="6678708" y="56876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_BD#c7de8e5af?vcp=1&amp;pid=fe1e3d121&amp;color=0,0,0&amp;vtp=1&amp;vaab=1&amp;bbb=1&amp;zzd= 17">
            <a:extLst>
              <a:ext uri="{FF2B5EF4-FFF2-40B4-BE49-F238E27FC236}">
                <a16:creationId xmlns:a16="http://schemas.microsoft.com/office/drawing/2014/main" id="{E94808C9-D953-7D4A-D386-64A747AE985F}"/>
              </a:ext>
            </a:extLst>
          </p:cNvPr>
          <p:cNvSpPr/>
          <p:nvPr/>
        </p:nvSpPr>
        <p:spPr>
          <a:xfrm>
            <a:off x="1409478" y="62603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_BD#c7de8e5af?vcp=1&amp;pid=fe1e3d121&amp;color=0,0,0&amp;vtp=1&amp;vaab=1&amp;bbb=1&amp;zzd= 17">
            <a:extLst>
              <a:ext uri="{FF2B5EF4-FFF2-40B4-BE49-F238E27FC236}">
                <a16:creationId xmlns:a16="http://schemas.microsoft.com/office/drawing/2014/main" id="{09FCBE8E-5427-A577-C4EB-49879277C99A}"/>
              </a:ext>
            </a:extLst>
          </p:cNvPr>
          <p:cNvSpPr/>
          <p:nvPr/>
        </p:nvSpPr>
        <p:spPr>
          <a:xfrm>
            <a:off x="7034308" y="62603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3&amp;si=2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e789938?sp=1&amp;vcp=1&amp;pid=dea79e026&amp;color=0,0,0&amp;vtp=1&amp;vaab=1&amp;bt=1&amp;bbb=1"/>
          <p:cNvSpPr/>
          <p:nvPr/>
        </p:nvSpPr>
        <p:spPr>
          <a:xfrm>
            <a:off x="539496" y="4020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_BD#24d59849d?vcp=1&amp;pid=0de789938&amp;color=0,0,0&amp;vtp=1&amp;vaab=1&amp;bbb=1"/>
          <p:cNvSpPr/>
          <p:nvPr/>
        </p:nvSpPr>
        <p:spPr>
          <a:xfrm>
            <a:off x="539496" y="1035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振耳欲聋（震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厉厉在目（历历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风云变换（幻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慢不经心（漫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穿流不息（川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名复其实（副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轻歌慢舞（曼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纷至踏来（沓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安营扎再（寨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接肿而至（踵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和颜乐色（悦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目炫神迷（眩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怒不可恶（遏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前呼后佣（拥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名幅（副）其实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应（映）照</a:t>
            </a:r>
            <a:endParaRPr lang="en-US" altLang="zh-CN" sz="2800" dirty="0"/>
          </a:p>
        </p:txBody>
      </p:sp>
      <p:sp>
        <p:nvSpPr>
          <p:cNvPr id="4" name="P_7_BD#24d59849d?vcp=1&amp;pid=0de789938&amp;color=0,0,0&amp;vtp=1&amp;vaab=1&amp;bbb=1&amp;zzd= 1">
            <a:extLst>
              <a:ext uri="{FF2B5EF4-FFF2-40B4-BE49-F238E27FC236}">
                <a16:creationId xmlns:a16="http://schemas.microsoft.com/office/drawing/2014/main" id="{1013C870-E396-7B54-A26A-0AF773C546E3}"/>
              </a:ext>
            </a:extLst>
          </p:cNvPr>
          <p:cNvSpPr/>
          <p:nvPr/>
        </p:nvSpPr>
        <p:spPr>
          <a:xfrm>
            <a:off x="1409478" y="16455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24d59849d?vcp=1&amp;pid=0de789938&amp;color=0,0,0&amp;vtp=1&amp;vaab=1&amp;bbb=1&amp;zzd= 1">
            <a:extLst>
              <a:ext uri="{FF2B5EF4-FFF2-40B4-BE49-F238E27FC236}">
                <a16:creationId xmlns:a16="http://schemas.microsoft.com/office/drawing/2014/main" id="{F8B77CE7-592E-56FB-6A12-4CDBBD66A49D}"/>
              </a:ext>
            </a:extLst>
          </p:cNvPr>
          <p:cNvSpPr/>
          <p:nvPr/>
        </p:nvSpPr>
        <p:spPr>
          <a:xfrm>
            <a:off x="6500908" y="164558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24d59849d?vcp=1&amp;pid=0de789938&amp;color=0,0,0&amp;vtp=1&amp;vaab=1&amp;bbb=1&amp;zzd= 1">
            <a:extLst>
              <a:ext uri="{FF2B5EF4-FFF2-40B4-BE49-F238E27FC236}">
                <a16:creationId xmlns:a16="http://schemas.microsoft.com/office/drawing/2014/main" id="{F1F3043B-5E38-FA46-BD16-55C3FB6A1474}"/>
              </a:ext>
            </a:extLst>
          </p:cNvPr>
          <p:cNvSpPr/>
          <p:nvPr/>
        </p:nvSpPr>
        <p:spPr>
          <a:xfrm>
            <a:off x="6856508" y="16455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24d59849d?vcp=1&amp;pid=0de789938&amp;color=0,0,0&amp;vtp=1&amp;vaab=1&amp;bbb=1&amp;zzd= 3">
            <a:extLst>
              <a:ext uri="{FF2B5EF4-FFF2-40B4-BE49-F238E27FC236}">
                <a16:creationId xmlns:a16="http://schemas.microsoft.com/office/drawing/2014/main" id="{226F8BB2-5D7C-FCB0-D28C-183E8080777B}"/>
              </a:ext>
            </a:extLst>
          </p:cNvPr>
          <p:cNvSpPr/>
          <p:nvPr/>
        </p:nvSpPr>
        <p:spPr>
          <a:xfrm>
            <a:off x="2476278" y="22932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24d59849d?vcp=1&amp;pid=0de789938&amp;color=0,0,0&amp;vtp=1&amp;vaab=1&amp;bbb=1&amp;zzd= 3">
            <a:extLst>
              <a:ext uri="{FF2B5EF4-FFF2-40B4-BE49-F238E27FC236}">
                <a16:creationId xmlns:a16="http://schemas.microsoft.com/office/drawing/2014/main" id="{0B5B83C5-4A9F-3A53-1267-9E274B1DF6B7}"/>
              </a:ext>
            </a:extLst>
          </p:cNvPr>
          <p:cNvSpPr/>
          <p:nvPr/>
        </p:nvSpPr>
        <p:spPr>
          <a:xfrm>
            <a:off x="6500908" y="229328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24d59849d?vcp=1&amp;pid=0de789938&amp;color=0,0,0&amp;vtp=1&amp;vaab=1&amp;bbb=1&amp;zzd= 5">
            <a:extLst>
              <a:ext uri="{FF2B5EF4-FFF2-40B4-BE49-F238E27FC236}">
                <a16:creationId xmlns:a16="http://schemas.microsoft.com/office/drawing/2014/main" id="{64532F68-29DE-D4A1-990D-8D3D1C896E95}"/>
              </a:ext>
            </a:extLst>
          </p:cNvPr>
          <p:cNvSpPr/>
          <p:nvPr/>
        </p:nvSpPr>
        <p:spPr>
          <a:xfrm>
            <a:off x="140947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24d59849d?vcp=1&amp;pid=0de789938&amp;color=0,0,0&amp;vtp=1&amp;vaab=1&amp;bbb=1&amp;zzd= 5">
            <a:extLst>
              <a:ext uri="{FF2B5EF4-FFF2-40B4-BE49-F238E27FC236}">
                <a16:creationId xmlns:a16="http://schemas.microsoft.com/office/drawing/2014/main" id="{5402B0B0-D720-A907-6867-1ECACFC5EEE8}"/>
              </a:ext>
            </a:extLst>
          </p:cNvPr>
          <p:cNvSpPr/>
          <p:nvPr/>
        </p:nvSpPr>
        <p:spPr>
          <a:xfrm>
            <a:off x="685650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24d59849d?vcp=1&amp;pid=0de789938&amp;color=0,0,0&amp;vtp=1&amp;vaab=1&amp;bbb=1&amp;zzd= 7">
            <a:extLst>
              <a:ext uri="{FF2B5EF4-FFF2-40B4-BE49-F238E27FC236}">
                <a16:creationId xmlns:a16="http://schemas.microsoft.com/office/drawing/2014/main" id="{2C39F878-D56F-D929-DD82-3F9304FD8888}"/>
              </a:ext>
            </a:extLst>
          </p:cNvPr>
          <p:cNvSpPr/>
          <p:nvPr/>
        </p:nvSpPr>
        <p:spPr>
          <a:xfrm>
            <a:off x="212067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24d59849d?vcp=1&amp;pid=0de789938&amp;color=0,0,0&amp;vtp=1&amp;vaab=1&amp;bbb=1&amp;zzd= 7">
            <a:extLst>
              <a:ext uri="{FF2B5EF4-FFF2-40B4-BE49-F238E27FC236}">
                <a16:creationId xmlns:a16="http://schemas.microsoft.com/office/drawing/2014/main" id="{AD4053A8-01F8-55A2-E1E2-5631BBECC1B2}"/>
              </a:ext>
            </a:extLst>
          </p:cNvPr>
          <p:cNvSpPr/>
          <p:nvPr/>
        </p:nvSpPr>
        <p:spPr>
          <a:xfrm>
            <a:off x="721210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24d59849d?vcp=1&amp;pid=0de789938&amp;color=0,0,0&amp;vtp=1&amp;vaab=1&amp;bbb=1&amp;zzd= 9">
            <a:extLst>
              <a:ext uri="{FF2B5EF4-FFF2-40B4-BE49-F238E27FC236}">
                <a16:creationId xmlns:a16="http://schemas.microsoft.com/office/drawing/2014/main" id="{AA59EC9B-F73E-8469-2604-1F2E4F8A14F6}"/>
              </a:ext>
            </a:extLst>
          </p:cNvPr>
          <p:cNvSpPr/>
          <p:nvPr/>
        </p:nvSpPr>
        <p:spPr>
          <a:xfrm>
            <a:off x="247627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24d59849d?vcp=1&amp;pid=0de789938&amp;color=0,0,0&amp;vtp=1&amp;vaab=1&amp;bbb=1&amp;zzd= 9">
            <a:extLst>
              <a:ext uri="{FF2B5EF4-FFF2-40B4-BE49-F238E27FC236}">
                <a16:creationId xmlns:a16="http://schemas.microsoft.com/office/drawing/2014/main" id="{9080988F-FEC7-8A46-888D-BDC681C3FE7A}"/>
              </a:ext>
            </a:extLst>
          </p:cNvPr>
          <p:cNvSpPr/>
          <p:nvPr/>
        </p:nvSpPr>
        <p:spPr>
          <a:xfrm>
            <a:off x="685650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24d59849d?vcp=1&amp;pid=0de789938&amp;color=0,0,0&amp;vtp=1&amp;vaab=1&amp;bbb=1&amp;zzd= 11">
            <a:extLst>
              <a:ext uri="{FF2B5EF4-FFF2-40B4-BE49-F238E27FC236}">
                <a16:creationId xmlns:a16="http://schemas.microsoft.com/office/drawing/2014/main" id="{C646BA26-678E-A1AA-C6A6-FAD1DBBA3655}"/>
              </a:ext>
            </a:extLst>
          </p:cNvPr>
          <p:cNvSpPr/>
          <p:nvPr/>
        </p:nvSpPr>
        <p:spPr>
          <a:xfrm>
            <a:off x="212067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24d59849d?vcp=1&amp;pid=0de789938&amp;color=0,0,0&amp;vtp=1&amp;vaab=1&amp;bbb=1&amp;zzd= 11">
            <a:extLst>
              <a:ext uri="{FF2B5EF4-FFF2-40B4-BE49-F238E27FC236}">
                <a16:creationId xmlns:a16="http://schemas.microsoft.com/office/drawing/2014/main" id="{12991CFE-A5A6-6CA2-1451-554E147CE414}"/>
              </a:ext>
            </a:extLst>
          </p:cNvPr>
          <p:cNvSpPr/>
          <p:nvPr/>
        </p:nvSpPr>
        <p:spPr>
          <a:xfrm>
            <a:off x="685650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24d59849d?vcp=1&amp;pid=0de789938&amp;color=0,0,0&amp;vtp=1&amp;vaab=1&amp;bbb=1&amp;zzd= 13">
            <a:extLst>
              <a:ext uri="{FF2B5EF4-FFF2-40B4-BE49-F238E27FC236}">
                <a16:creationId xmlns:a16="http://schemas.microsoft.com/office/drawing/2014/main" id="{609C5378-C2A6-C71C-4007-F3490410E478}"/>
              </a:ext>
            </a:extLst>
          </p:cNvPr>
          <p:cNvSpPr/>
          <p:nvPr/>
        </p:nvSpPr>
        <p:spPr>
          <a:xfrm>
            <a:off x="247627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24d59849d?vcp=1&amp;pid=0de789938&amp;color=0,0,0&amp;vtp=1&amp;vaab=1&amp;bbb=1&amp;zzd= 13">
            <a:extLst>
              <a:ext uri="{FF2B5EF4-FFF2-40B4-BE49-F238E27FC236}">
                <a16:creationId xmlns:a16="http://schemas.microsoft.com/office/drawing/2014/main" id="{04FFDE25-4D79-2E3F-2111-68E7AEAD3EF8}"/>
              </a:ext>
            </a:extLst>
          </p:cNvPr>
          <p:cNvSpPr/>
          <p:nvPr/>
        </p:nvSpPr>
        <p:spPr>
          <a:xfrm>
            <a:off x="756770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_BD#24d59849d?vcp=1&amp;pid=0de789938&amp;color=0,0,0&amp;vtp=1&amp;vaab=1&amp;bbb=1&amp;zzd= 15">
            <a:extLst>
              <a:ext uri="{FF2B5EF4-FFF2-40B4-BE49-F238E27FC236}">
                <a16:creationId xmlns:a16="http://schemas.microsoft.com/office/drawing/2014/main" id="{4F4DF6BA-6A25-3C92-31D9-F98F053B9FB7}"/>
              </a:ext>
            </a:extLst>
          </p:cNvPr>
          <p:cNvSpPr/>
          <p:nvPr/>
        </p:nvSpPr>
        <p:spPr>
          <a:xfrm>
            <a:off x="1765078" y="61330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_BD#24d59849d?vcp=1&amp;pid=0de789938&amp;color=0,0,0&amp;vtp=1&amp;vaab=1&amp;bbb=1&amp;zzd= 15">
            <a:extLst>
              <a:ext uri="{FF2B5EF4-FFF2-40B4-BE49-F238E27FC236}">
                <a16:creationId xmlns:a16="http://schemas.microsoft.com/office/drawing/2014/main" id="{65E302CA-3AA9-ACA7-D3B0-024971BB89D9}"/>
              </a:ext>
            </a:extLst>
          </p:cNvPr>
          <p:cNvSpPr/>
          <p:nvPr/>
        </p:nvSpPr>
        <p:spPr>
          <a:xfrm>
            <a:off x="6500908" y="6133066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4&amp;si=2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615f276b?sp=1&amp;vcp=1&amp;pid=ab7400cc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九年级上册</a:t>
            </a:r>
            <a:endParaRPr lang="en-US" altLang="zh-CN" sz="3200" dirty="0"/>
          </a:p>
        </p:txBody>
      </p:sp>
      <p:sp>
        <p:nvSpPr>
          <p:cNvPr id="3" name="C_5_BD#6cdcd1575?vcp=1&amp;pid=5615f276b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（一）字音</a:t>
            </a:r>
            <a:endParaRPr lang="en-US" altLang="zh-CN" sz="3000" dirty="0"/>
          </a:p>
        </p:txBody>
      </p:sp>
      <p:sp>
        <p:nvSpPr>
          <p:cNvPr id="4" name="C_6_BD#9de9130bd?sp=1&amp;vcp=1&amp;pid=6cdcd1575&amp;color=0,0,0&amp;vtp=1&amp;vaab=1&amp;bbb=1"/>
          <p:cNvSpPr/>
          <p:nvPr/>
        </p:nvSpPr>
        <p:spPr>
          <a:xfrm>
            <a:off x="539496" y="194678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#453bfa384?vcp=1&amp;pid=9de9130bd&amp;color=0,0,0&amp;vtp=1&amp;vaab=1&amp;bbb=1"/>
          <p:cNvSpPr/>
          <p:nvPr/>
        </p:nvSpPr>
        <p:spPr>
          <a:xfrm>
            <a:off x="539496" y="258601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《沁园春·雪》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滔滔（t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妖娆（y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折腰（zhé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风骚（s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天骄（ji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风流（liú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7#453bfa384?vcp=1&amp;pid=9de9130bd&amp;color=0,0,0&amp;vtp=1&amp;vaab=1&amp;bbb=1&amp;zzd= 4">
            <a:extLst>
              <a:ext uri="{FF2B5EF4-FFF2-40B4-BE49-F238E27FC236}">
                <a16:creationId xmlns:a16="http://schemas.microsoft.com/office/drawing/2014/main" id="{E1E7800E-F1FB-6984-3B04-8E9AB0780671}"/>
              </a:ext>
            </a:extLst>
          </p:cNvPr>
          <p:cNvSpPr/>
          <p:nvPr/>
        </p:nvSpPr>
        <p:spPr>
          <a:xfrm>
            <a:off x="1409478" y="44910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53bfa384?vcp=1&amp;pid=9de9130bd&amp;color=0,0,0&amp;vtp=1&amp;vaab=1&amp;bbb=1&amp;zzd= 4">
            <a:extLst>
              <a:ext uri="{FF2B5EF4-FFF2-40B4-BE49-F238E27FC236}">
                <a16:creationId xmlns:a16="http://schemas.microsoft.com/office/drawing/2014/main" id="{ED9805FA-4A0C-F6BF-2C92-3C434AD7F3AC}"/>
              </a:ext>
            </a:extLst>
          </p:cNvPr>
          <p:cNvSpPr/>
          <p:nvPr/>
        </p:nvSpPr>
        <p:spPr>
          <a:xfrm>
            <a:off x="6577108" y="44910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53bfa384?vcp=1&amp;pid=9de9130bd&amp;color=0,0,0&amp;vtp=1&amp;vaab=1&amp;bbb=1&amp;zzd= 4">
            <a:extLst>
              <a:ext uri="{FF2B5EF4-FFF2-40B4-BE49-F238E27FC236}">
                <a16:creationId xmlns:a16="http://schemas.microsoft.com/office/drawing/2014/main" id="{0F01AC11-3C00-A264-222F-584FD67A761B}"/>
              </a:ext>
            </a:extLst>
          </p:cNvPr>
          <p:cNvSpPr/>
          <p:nvPr/>
        </p:nvSpPr>
        <p:spPr>
          <a:xfrm>
            <a:off x="6932708" y="44910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453bfa384?vcp=1&amp;pid=9de9130bd&amp;color=0,0,0&amp;vtp=1&amp;vaab=1&amp;bbb=1&amp;zzd= 6">
            <a:extLst>
              <a:ext uri="{FF2B5EF4-FFF2-40B4-BE49-F238E27FC236}">
                <a16:creationId xmlns:a16="http://schemas.microsoft.com/office/drawing/2014/main" id="{71D221C6-6F57-B4F9-9E93-17F1266F1F01}"/>
              </a:ext>
            </a:extLst>
          </p:cNvPr>
          <p:cNvSpPr/>
          <p:nvPr/>
        </p:nvSpPr>
        <p:spPr>
          <a:xfrm>
            <a:off x="1409478" y="51387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453bfa384?vcp=1&amp;pid=9de9130bd&amp;color=0,0,0&amp;vtp=1&amp;vaab=1&amp;bbb=1&amp;zzd= 6">
            <a:extLst>
              <a:ext uri="{FF2B5EF4-FFF2-40B4-BE49-F238E27FC236}">
                <a16:creationId xmlns:a16="http://schemas.microsoft.com/office/drawing/2014/main" id="{D3BF13CF-2529-A2BA-2007-9EEE0E8D86C1}"/>
              </a:ext>
            </a:extLst>
          </p:cNvPr>
          <p:cNvSpPr/>
          <p:nvPr/>
        </p:nvSpPr>
        <p:spPr>
          <a:xfrm>
            <a:off x="6932708" y="51387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453bfa384?vcp=1&amp;pid=9de9130bd&amp;color=0,0,0&amp;vtp=1&amp;vaab=1&amp;bbb=1&amp;zzd= 8">
            <a:extLst>
              <a:ext uri="{FF2B5EF4-FFF2-40B4-BE49-F238E27FC236}">
                <a16:creationId xmlns:a16="http://schemas.microsoft.com/office/drawing/2014/main" id="{0E2579EE-0972-C75D-EF8A-6EB00032DEFA}"/>
              </a:ext>
            </a:extLst>
          </p:cNvPr>
          <p:cNvSpPr/>
          <p:nvPr/>
        </p:nvSpPr>
        <p:spPr>
          <a:xfrm>
            <a:off x="1765078" y="57400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453bfa384?vcp=1&amp;pid=9de9130bd&amp;color=0,0,0&amp;vtp=1&amp;vaab=1&amp;bbb=1&amp;zzd= 8">
            <a:extLst>
              <a:ext uri="{FF2B5EF4-FFF2-40B4-BE49-F238E27FC236}">
                <a16:creationId xmlns:a16="http://schemas.microsoft.com/office/drawing/2014/main" id="{B1F38C31-3AFB-ACDC-CAD1-B4755D12E3D5}"/>
              </a:ext>
            </a:extLst>
          </p:cNvPr>
          <p:cNvSpPr/>
          <p:nvPr/>
        </p:nvSpPr>
        <p:spPr>
          <a:xfrm>
            <a:off x="6932708" y="57400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5&amp;si=2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53bfa384?sp=1&amp;vcp=1&amp;pid=9de9130bd&amp;color=0,0,0&amp;vtp=1&amp;vaab=1&amp;bt=1&amp;bb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惟余莽莽（m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原驰蜡象（chí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红装素裹（ɡuǒ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稍逊（sh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xùn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周总理，你在哪里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柯岩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谷穗（suì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宿营（sù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篝火（ɡōu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海防（f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沉甸甸（di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453bfa384?sp=1&amp;vcp=1&amp;pid=9de9130bd&amp;color=0,0,0&amp;vtp=1&amp;vaab=1&amp;bt=1&amp;bbb=1&amp;zzd= 3">
            <a:extLst>
              <a:ext uri="{FF2B5EF4-FFF2-40B4-BE49-F238E27FC236}">
                <a16:creationId xmlns:a16="http://schemas.microsoft.com/office/drawing/2014/main" id="{7D7A10FE-9183-4986-E4A2-9CD46245F05D}"/>
              </a:ext>
            </a:extLst>
          </p:cNvPr>
          <p:cNvSpPr/>
          <p:nvPr/>
        </p:nvSpPr>
        <p:spPr>
          <a:xfrm>
            <a:off x="2120678" y="21307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53bfa384?sp=1&amp;vcp=1&amp;pid=9de9130bd&amp;color=0,0,0&amp;vtp=1&amp;vaab=1&amp;bt=1&amp;bbb=1&amp;zzd= 3">
            <a:extLst>
              <a:ext uri="{FF2B5EF4-FFF2-40B4-BE49-F238E27FC236}">
                <a16:creationId xmlns:a16="http://schemas.microsoft.com/office/drawing/2014/main" id="{61120505-1B0C-561F-250D-52544DF22BA0}"/>
              </a:ext>
            </a:extLst>
          </p:cNvPr>
          <p:cNvSpPr/>
          <p:nvPr/>
        </p:nvSpPr>
        <p:spPr>
          <a:xfrm>
            <a:off x="6932708" y="21307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53bfa384?sp=1&amp;vcp=1&amp;pid=9de9130bd&amp;color=0,0,0&amp;vtp=1&amp;vaab=1&amp;bt=1&amp;bbb=1&amp;zzd= 5">
            <a:extLst>
              <a:ext uri="{FF2B5EF4-FFF2-40B4-BE49-F238E27FC236}">
                <a16:creationId xmlns:a16="http://schemas.microsoft.com/office/drawing/2014/main" id="{A9376547-4F69-862F-90A3-E71F95ADED10}"/>
              </a:ext>
            </a:extLst>
          </p:cNvPr>
          <p:cNvSpPr/>
          <p:nvPr/>
        </p:nvSpPr>
        <p:spPr>
          <a:xfrm>
            <a:off x="2476278" y="2778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53bfa384?sp=1&amp;vcp=1&amp;pid=9de9130bd&amp;color=0,0,0&amp;vtp=1&amp;vaab=1&amp;bt=1&amp;bbb=1&amp;zzd= 5">
            <a:extLst>
              <a:ext uri="{FF2B5EF4-FFF2-40B4-BE49-F238E27FC236}">
                <a16:creationId xmlns:a16="http://schemas.microsoft.com/office/drawing/2014/main" id="{6FB23A03-181E-6251-87AF-FAE488099D34}"/>
              </a:ext>
            </a:extLst>
          </p:cNvPr>
          <p:cNvSpPr/>
          <p:nvPr/>
        </p:nvSpPr>
        <p:spPr>
          <a:xfrm>
            <a:off x="6577108" y="2778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53bfa384?sp=1&amp;vcp=1&amp;pid=9de9130bd&amp;color=0,0,0&amp;vtp=1&amp;vaab=1&amp;bt=1&amp;bbb=1&amp;zzd= 5">
            <a:extLst>
              <a:ext uri="{FF2B5EF4-FFF2-40B4-BE49-F238E27FC236}">
                <a16:creationId xmlns:a16="http://schemas.microsoft.com/office/drawing/2014/main" id="{FD786296-61BF-7CB6-BB6D-2F6A85AA0B82}"/>
              </a:ext>
            </a:extLst>
          </p:cNvPr>
          <p:cNvSpPr/>
          <p:nvPr/>
        </p:nvSpPr>
        <p:spPr>
          <a:xfrm>
            <a:off x="6932708" y="2778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453bfa384?sp=1&amp;vcp=1&amp;pid=9de9130bd&amp;color=0,0,0&amp;vtp=1&amp;vaab=1&amp;bt=1&amp;bbb=1&amp;zzd= 9">
            <a:extLst>
              <a:ext uri="{FF2B5EF4-FFF2-40B4-BE49-F238E27FC236}">
                <a16:creationId xmlns:a16="http://schemas.microsoft.com/office/drawing/2014/main" id="{94CECA51-5FF9-D734-20EF-EC34B1D311A4}"/>
              </a:ext>
            </a:extLst>
          </p:cNvPr>
          <p:cNvSpPr/>
          <p:nvPr/>
        </p:nvSpPr>
        <p:spPr>
          <a:xfrm>
            <a:off x="1765078" y="47215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453bfa384?sp=1&amp;vcp=1&amp;pid=9de9130bd&amp;color=0,0,0&amp;vtp=1&amp;vaab=1&amp;bt=1&amp;bbb=1&amp;zzd= 9">
            <a:extLst>
              <a:ext uri="{FF2B5EF4-FFF2-40B4-BE49-F238E27FC236}">
                <a16:creationId xmlns:a16="http://schemas.microsoft.com/office/drawing/2014/main" id="{4E41F21A-2736-4E16-9585-570577CA3B24}"/>
              </a:ext>
            </a:extLst>
          </p:cNvPr>
          <p:cNvSpPr/>
          <p:nvPr/>
        </p:nvSpPr>
        <p:spPr>
          <a:xfrm>
            <a:off x="6577108" y="47215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453bfa384?sp=1&amp;vcp=1&amp;pid=9de9130bd&amp;color=0,0,0&amp;vtp=1&amp;vaab=1&amp;bt=1&amp;bbb=1&amp;zzd= 11">
            <a:extLst>
              <a:ext uri="{FF2B5EF4-FFF2-40B4-BE49-F238E27FC236}">
                <a16:creationId xmlns:a16="http://schemas.microsoft.com/office/drawing/2014/main" id="{287B2262-A2A8-FBBE-BB39-8F989901C5DC}"/>
              </a:ext>
            </a:extLst>
          </p:cNvPr>
          <p:cNvSpPr/>
          <p:nvPr/>
        </p:nvSpPr>
        <p:spPr>
          <a:xfrm>
            <a:off x="1409478" y="5369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453bfa384?sp=1&amp;vcp=1&amp;pid=9de9130bd&amp;color=0,0,0&amp;vtp=1&amp;vaab=1&amp;bt=1&amp;bbb=1&amp;zzd= 11">
            <a:extLst>
              <a:ext uri="{FF2B5EF4-FFF2-40B4-BE49-F238E27FC236}">
                <a16:creationId xmlns:a16="http://schemas.microsoft.com/office/drawing/2014/main" id="{78C32454-9447-2310-3009-2887E9424552}"/>
              </a:ext>
            </a:extLst>
          </p:cNvPr>
          <p:cNvSpPr/>
          <p:nvPr/>
        </p:nvSpPr>
        <p:spPr>
          <a:xfrm>
            <a:off x="6932708" y="5369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453bfa384?sp=1&amp;vcp=1&amp;pid=9de9130bd&amp;color=0,0,0&amp;vtp=1&amp;vaab=1&amp;bt=1&amp;bbb=1&amp;zzd= 13">
            <a:extLst>
              <a:ext uri="{FF2B5EF4-FFF2-40B4-BE49-F238E27FC236}">
                <a16:creationId xmlns:a16="http://schemas.microsoft.com/office/drawing/2014/main" id="{FA99A1AF-4B02-E24C-44E1-FF34E7CA00FA}"/>
              </a:ext>
            </a:extLst>
          </p:cNvPr>
          <p:cNvSpPr/>
          <p:nvPr/>
        </p:nvSpPr>
        <p:spPr>
          <a:xfrm>
            <a:off x="1765078" y="5970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7&amp;si=2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53bfa384?vcp=1&amp;pid=9de9130bd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《我爱这土地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艾青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嘶哑（sī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汹涌（xiōnɡ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yǒnɡ）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黎明（lí）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腐烂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（fǔ）</a:t>
            </a:r>
            <a:endParaRPr lang="en-US" altLang="zh-CN" sz="2800" dirty="0"/>
          </a:p>
        </p:txBody>
      </p:sp>
      <p:sp>
        <p:nvSpPr>
          <p:cNvPr id="4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4E9FBD78-A45D-B4F7-4A84-E27BE9665391}"/>
              </a:ext>
            </a:extLst>
          </p:cNvPr>
          <p:cNvSpPr/>
          <p:nvPr/>
        </p:nvSpPr>
        <p:spPr>
          <a:xfrm>
            <a:off x="1409478" y="4077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011DB8E5-9FEC-FFE1-382F-F72B6070F618}"/>
              </a:ext>
            </a:extLst>
          </p:cNvPr>
          <p:cNvSpPr/>
          <p:nvPr/>
        </p:nvSpPr>
        <p:spPr>
          <a:xfrm>
            <a:off x="1765078" y="4077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A767FBE1-198F-24E7-BEFB-37BC768FFB39}"/>
              </a:ext>
            </a:extLst>
          </p:cNvPr>
          <p:cNvSpPr/>
          <p:nvPr/>
        </p:nvSpPr>
        <p:spPr>
          <a:xfrm>
            <a:off x="6577108" y="4077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42CCF66B-5CB0-C634-3192-95FEA26F44D9}"/>
              </a:ext>
            </a:extLst>
          </p:cNvPr>
          <p:cNvSpPr/>
          <p:nvPr/>
        </p:nvSpPr>
        <p:spPr>
          <a:xfrm>
            <a:off x="6932708" y="4077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53bfa384?vcp=1&amp;pid=9de9130bd&amp;color=0,0,0&amp;vtp=1&amp;vaab=1&amp;bt=1&amp;bbb=1&amp;zzd= 6">
            <a:extLst>
              <a:ext uri="{FF2B5EF4-FFF2-40B4-BE49-F238E27FC236}">
                <a16:creationId xmlns:a16="http://schemas.microsoft.com/office/drawing/2014/main" id="{4C1BF1CB-AD58-DA23-9D5A-0E2A23FCB95E}"/>
              </a:ext>
            </a:extLst>
          </p:cNvPr>
          <p:cNvSpPr/>
          <p:nvPr/>
        </p:nvSpPr>
        <p:spPr>
          <a:xfrm>
            <a:off x="14094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53bfa384?vcp=1&amp;pid=9de9130bd&amp;color=0,0,0&amp;vtp=1&amp;vaab=1&amp;bt=1&amp;bbb=1&amp;zzd= 6">
            <a:extLst>
              <a:ext uri="{FF2B5EF4-FFF2-40B4-BE49-F238E27FC236}">
                <a16:creationId xmlns:a16="http://schemas.microsoft.com/office/drawing/2014/main" id="{B59D4C8B-3971-6368-14C8-DEA8E3B48AB0}"/>
              </a:ext>
            </a:extLst>
          </p:cNvPr>
          <p:cNvSpPr/>
          <p:nvPr/>
        </p:nvSpPr>
        <p:spPr>
          <a:xfrm>
            <a:off x="657710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8&amp;si=2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53bfa384?vcp=1&amp;pid=9de9130bd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《你是人间的四月天——一句爱的赞歌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林徽因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轻灵（qīnɡ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娉婷（pīnɡ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tínɡ）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鲜妍（y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冠冕（ɡu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呢喃（ní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4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4D23AB66-7E3E-DFC1-20DF-A0689540D29C}"/>
              </a:ext>
            </a:extLst>
          </p:cNvPr>
          <p:cNvSpPr/>
          <p:nvPr/>
        </p:nvSpPr>
        <p:spPr>
          <a:xfrm>
            <a:off x="140947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286E5354-A4FB-3916-80A3-548BB962BB06}"/>
              </a:ext>
            </a:extLst>
          </p:cNvPr>
          <p:cNvSpPr/>
          <p:nvPr/>
        </p:nvSpPr>
        <p:spPr>
          <a:xfrm>
            <a:off x="176507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F125B54F-DD4A-DFFF-A68E-AD0E48174A18}"/>
              </a:ext>
            </a:extLst>
          </p:cNvPr>
          <p:cNvSpPr/>
          <p:nvPr/>
        </p:nvSpPr>
        <p:spPr>
          <a:xfrm>
            <a:off x="657710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012142FA-32D2-057E-22AF-22547940D960}"/>
              </a:ext>
            </a:extLst>
          </p:cNvPr>
          <p:cNvSpPr/>
          <p:nvPr/>
        </p:nvSpPr>
        <p:spPr>
          <a:xfrm>
            <a:off x="693270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53bfa384?vcp=1&amp;pid=9de9130bd&amp;color=0,0,0&amp;vtp=1&amp;vaab=1&amp;bt=1&amp;bbb=1&amp;zzd= 6">
            <a:extLst>
              <a:ext uri="{FF2B5EF4-FFF2-40B4-BE49-F238E27FC236}">
                <a16:creationId xmlns:a16="http://schemas.microsoft.com/office/drawing/2014/main" id="{09FB7643-2F4E-99A5-0E55-B15D04009A5C}"/>
              </a:ext>
            </a:extLst>
          </p:cNvPr>
          <p:cNvSpPr/>
          <p:nvPr/>
        </p:nvSpPr>
        <p:spPr>
          <a:xfrm>
            <a:off x="17650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53bfa384?vcp=1&amp;pid=9de9130bd&amp;color=0,0,0&amp;vtp=1&amp;vaab=1&amp;bt=1&amp;bbb=1&amp;zzd= 6">
            <a:extLst>
              <a:ext uri="{FF2B5EF4-FFF2-40B4-BE49-F238E27FC236}">
                <a16:creationId xmlns:a16="http://schemas.microsoft.com/office/drawing/2014/main" id="{C0D8DFDD-A210-7D79-29B9-9ABCADF32EA4}"/>
              </a:ext>
            </a:extLst>
          </p:cNvPr>
          <p:cNvSpPr/>
          <p:nvPr/>
        </p:nvSpPr>
        <p:spPr>
          <a:xfrm>
            <a:off x="657710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453bfa384?vcp=1&amp;pid=9de9130bd&amp;color=0,0,0&amp;vtp=1&amp;vaab=1&amp;bt=1&amp;bbb=1&amp;zzd= 6">
            <a:extLst>
              <a:ext uri="{FF2B5EF4-FFF2-40B4-BE49-F238E27FC236}">
                <a16:creationId xmlns:a16="http://schemas.microsoft.com/office/drawing/2014/main" id="{7F33E033-062E-AF62-DE03-42AE877E79D3}"/>
              </a:ext>
            </a:extLst>
          </p:cNvPr>
          <p:cNvSpPr/>
          <p:nvPr/>
        </p:nvSpPr>
        <p:spPr>
          <a:xfrm>
            <a:off x="693270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453bfa384?vcp=1&amp;pid=9de9130bd&amp;color=0,0,0&amp;vtp=1&amp;vaab=1&amp;bt=1&amp;bbb=1&amp;zzd= 8">
            <a:extLst>
              <a:ext uri="{FF2B5EF4-FFF2-40B4-BE49-F238E27FC236}">
                <a16:creationId xmlns:a16="http://schemas.microsoft.com/office/drawing/2014/main" id="{8C99E516-3BCB-62A3-A70B-CB704F81E018}"/>
              </a:ext>
            </a:extLst>
          </p:cNvPr>
          <p:cNvSpPr/>
          <p:nvPr/>
        </p:nvSpPr>
        <p:spPr>
          <a:xfrm>
            <a:off x="14094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453bfa384?vcp=1&amp;pid=9de9130bd&amp;color=0,0,0&amp;vtp=1&amp;vaab=1&amp;bt=1&amp;bbb=1&amp;zzd= 8">
            <a:extLst>
              <a:ext uri="{FF2B5EF4-FFF2-40B4-BE49-F238E27FC236}">
                <a16:creationId xmlns:a16="http://schemas.microsoft.com/office/drawing/2014/main" id="{0B9C674D-4492-03CB-487C-B7C86365BC1F}"/>
              </a:ext>
            </a:extLst>
          </p:cNvPr>
          <p:cNvSpPr/>
          <p:nvPr/>
        </p:nvSpPr>
        <p:spPr>
          <a:xfrm>
            <a:off x="17650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9&amp;si=2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53bfa384?vcp=1&amp;pid=9de9130bd&amp;color=0,0,0&amp;vtp=1&amp;vaab=1&amp;bt=1&amp;bbb=1"/>
          <p:cNvSpPr/>
          <p:nvPr/>
        </p:nvSpPr>
        <p:spPr>
          <a:xfrm>
            <a:off x="539496" y="7115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《我看》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穆旦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丰润（rùn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沉醉（zuì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忧戚（qī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勃发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飘逸（pi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漫游（m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流盼（p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摇曳（yè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课下注解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枉然（w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BC13C06B-8CFD-43D7-4247-302F6289C884}"/>
              </a:ext>
            </a:extLst>
          </p:cNvPr>
          <p:cNvSpPr/>
          <p:nvPr/>
        </p:nvSpPr>
        <p:spPr>
          <a:xfrm>
            <a:off x="1765078" y="26165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53bfa384?vcp=1&amp;pid=9de9130bd&amp;color=0,0,0&amp;vtp=1&amp;vaab=1&amp;bt=1&amp;bbb=1&amp;zzd= 4">
            <a:extLst>
              <a:ext uri="{FF2B5EF4-FFF2-40B4-BE49-F238E27FC236}">
                <a16:creationId xmlns:a16="http://schemas.microsoft.com/office/drawing/2014/main" id="{DD71011C-3434-94C3-0342-2D8A2E8CD6E7}"/>
              </a:ext>
            </a:extLst>
          </p:cNvPr>
          <p:cNvSpPr/>
          <p:nvPr/>
        </p:nvSpPr>
        <p:spPr>
          <a:xfrm>
            <a:off x="6932708" y="26165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53bfa384?vcp=1&amp;pid=9de9130bd&amp;color=0,0,0&amp;vtp=1&amp;vaab=1&amp;bt=1&amp;bbb=1&amp;zzd= 6">
            <a:extLst>
              <a:ext uri="{FF2B5EF4-FFF2-40B4-BE49-F238E27FC236}">
                <a16:creationId xmlns:a16="http://schemas.microsoft.com/office/drawing/2014/main" id="{AB128F9B-FCD6-34A0-0EC8-C4E9CEAA818C}"/>
              </a:ext>
            </a:extLst>
          </p:cNvPr>
          <p:cNvSpPr/>
          <p:nvPr/>
        </p:nvSpPr>
        <p:spPr>
          <a:xfrm>
            <a:off x="1765078" y="3264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53bfa384?vcp=1&amp;pid=9de9130bd&amp;color=0,0,0&amp;vtp=1&amp;vaab=1&amp;bt=1&amp;bbb=1&amp;zzd= 6">
            <a:extLst>
              <a:ext uri="{FF2B5EF4-FFF2-40B4-BE49-F238E27FC236}">
                <a16:creationId xmlns:a16="http://schemas.microsoft.com/office/drawing/2014/main" id="{DD933952-03A8-E7EC-C716-415572DA37DA}"/>
              </a:ext>
            </a:extLst>
          </p:cNvPr>
          <p:cNvSpPr/>
          <p:nvPr/>
        </p:nvSpPr>
        <p:spPr>
          <a:xfrm>
            <a:off x="6577108" y="3264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53bfa384?vcp=1&amp;pid=9de9130bd&amp;color=0,0,0&amp;vtp=1&amp;vaab=1&amp;bt=1&amp;bbb=1&amp;zzd= 8">
            <a:extLst>
              <a:ext uri="{FF2B5EF4-FFF2-40B4-BE49-F238E27FC236}">
                <a16:creationId xmlns:a16="http://schemas.microsoft.com/office/drawing/2014/main" id="{4A0B0DD5-1B29-5013-001D-1A3D6001B465}"/>
              </a:ext>
            </a:extLst>
          </p:cNvPr>
          <p:cNvSpPr/>
          <p:nvPr/>
        </p:nvSpPr>
        <p:spPr>
          <a:xfrm>
            <a:off x="1409478" y="3911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453bfa384?vcp=1&amp;pid=9de9130bd&amp;color=0,0,0&amp;vtp=1&amp;vaab=1&amp;bt=1&amp;bbb=1&amp;zzd= 8">
            <a:extLst>
              <a:ext uri="{FF2B5EF4-FFF2-40B4-BE49-F238E27FC236}">
                <a16:creationId xmlns:a16="http://schemas.microsoft.com/office/drawing/2014/main" id="{622B42AC-06AC-7D24-BD42-F06CE4F6D8D5}"/>
              </a:ext>
            </a:extLst>
          </p:cNvPr>
          <p:cNvSpPr/>
          <p:nvPr/>
        </p:nvSpPr>
        <p:spPr>
          <a:xfrm>
            <a:off x="1765078" y="3911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453bfa384?vcp=1&amp;pid=9de9130bd&amp;color=0,0,0&amp;vtp=1&amp;vaab=1&amp;bt=1&amp;bbb=1&amp;zzd= 8">
            <a:extLst>
              <a:ext uri="{FF2B5EF4-FFF2-40B4-BE49-F238E27FC236}">
                <a16:creationId xmlns:a16="http://schemas.microsoft.com/office/drawing/2014/main" id="{14E57E9D-D691-97CE-FAE7-0EFF7A38C001}"/>
              </a:ext>
            </a:extLst>
          </p:cNvPr>
          <p:cNvSpPr/>
          <p:nvPr/>
        </p:nvSpPr>
        <p:spPr>
          <a:xfrm>
            <a:off x="6577108" y="3911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453bfa384?vcp=1&amp;pid=9de9130bd&amp;color=0,0,0&amp;vtp=1&amp;vaab=1&amp;bt=1&amp;bbb=1&amp;zzd= 10">
            <a:extLst>
              <a:ext uri="{FF2B5EF4-FFF2-40B4-BE49-F238E27FC236}">
                <a16:creationId xmlns:a16="http://schemas.microsoft.com/office/drawing/2014/main" id="{7E3F6C4A-27EB-D895-5066-52C47E050456}"/>
              </a:ext>
            </a:extLst>
          </p:cNvPr>
          <p:cNvSpPr/>
          <p:nvPr/>
        </p:nvSpPr>
        <p:spPr>
          <a:xfrm>
            <a:off x="1765078" y="45596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453bfa384?vcp=1&amp;pid=9de9130bd&amp;color=0,0,0&amp;vtp=1&amp;vaab=1&amp;bt=1&amp;bbb=1&amp;zzd= 10">
            <a:extLst>
              <a:ext uri="{FF2B5EF4-FFF2-40B4-BE49-F238E27FC236}">
                <a16:creationId xmlns:a16="http://schemas.microsoft.com/office/drawing/2014/main" id="{69FE2D83-61B8-58C7-485C-E90AD3DBBCE0}"/>
              </a:ext>
            </a:extLst>
          </p:cNvPr>
          <p:cNvSpPr/>
          <p:nvPr/>
        </p:nvSpPr>
        <p:spPr>
          <a:xfrm>
            <a:off x="6932708" y="45596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453bfa384?vcp=1&amp;pid=9de9130bd&amp;color=0,0,0&amp;vtp=1&amp;vaab=1&amp;bt=1&amp;bbb=1&amp;zzd= 13">
            <a:extLst>
              <a:ext uri="{FF2B5EF4-FFF2-40B4-BE49-F238E27FC236}">
                <a16:creationId xmlns:a16="http://schemas.microsoft.com/office/drawing/2014/main" id="{F9BC9DF2-CEBD-BA77-FC6F-976B9219DB05}"/>
              </a:ext>
            </a:extLst>
          </p:cNvPr>
          <p:cNvSpPr/>
          <p:nvPr/>
        </p:nvSpPr>
        <p:spPr>
          <a:xfrm>
            <a:off x="1409478" y="58086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950bbd9e?sp=1&amp;vcp=1&amp;pid=bdd6b845a&amp;color=0,0,0&amp;vtp=1&amp;vaab=1&amp;bbb=1">
            <a:extLst>
              <a:ext uri="{FF2B5EF4-FFF2-40B4-BE49-F238E27FC236}">
                <a16:creationId xmlns:a16="http://schemas.microsoft.com/office/drawing/2014/main" id="{A5721EF7-2E32-F792-099E-4A1EFDDD03E5}"/>
              </a:ext>
            </a:extLst>
          </p:cNvPr>
          <p:cNvSpPr/>
          <p:nvPr/>
        </p:nvSpPr>
        <p:spPr>
          <a:xfrm>
            <a:off x="539496" y="11795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鉴赏（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啄食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（zhuó）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和蔼（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恭敬（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ɡōnɡ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jìnɡ）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质朴（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pǔ）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博学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渊博（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倜傥（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淋漓（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盔甲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绅士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（shēn）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7137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人迹罕至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人声鼎沸（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dǐnɡ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fèi）</a:t>
            </a:r>
            <a:endParaRPr lang="en-US" altLang="zh-CN" sz="2800" dirty="0"/>
          </a:p>
        </p:txBody>
      </p:sp>
      <p:sp>
        <p:nvSpPr>
          <p:cNvPr id="3" name="P_7#9950bbd9e?sp=1&amp;vcp=1&amp;pid=bdd6b845a&amp;color=0,0,0&amp;vtp=1&amp;vaab=1&amp;bbb=1&amp;zzd= 1">
            <a:extLst>
              <a:ext uri="{FF2B5EF4-FFF2-40B4-BE49-F238E27FC236}">
                <a16:creationId xmlns:a16="http://schemas.microsoft.com/office/drawing/2014/main" id="{D16DE1D2-AE17-5BE7-E652-5FBAD0B38763}"/>
              </a:ext>
            </a:extLst>
          </p:cNvPr>
          <p:cNvSpPr/>
          <p:nvPr/>
        </p:nvSpPr>
        <p:spPr>
          <a:xfrm>
            <a:off x="1409478" y="1789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9950bbd9e?sp=1&amp;vcp=1&amp;pid=bdd6b845a&amp;color=0,0,0&amp;vtp=1&amp;vaab=1&amp;bbb=1&amp;zzd= 1">
            <a:extLst>
              <a:ext uri="{FF2B5EF4-FFF2-40B4-BE49-F238E27FC236}">
                <a16:creationId xmlns:a16="http://schemas.microsoft.com/office/drawing/2014/main" id="{072CB1AB-5AB0-12D2-D559-D7FB24ED7840}"/>
              </a:ext>
            </a:extLst>
          </p:cNvPr>
          <p:cNvSpPr/>
          <p:nvPr/>
        </p:nvSpPr>
        <p:spPr>
          <a:xfrm>
            <a:off x="1765078" y="1789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950bbd9e?sp=1&amp;vcp=1&amp;pid=bdd6b845a&amp;color=0,0,0&amp;vtp=1&amp;vaab=1&amp;bbb=1&amp;zzd= 1">
            <a:extLst>
              <a:ext uri="{FF2B5EF4-FFF2-40B4-BE49-F238E27FC236}">
                <a16:creationId xmlns:a16="http://schemas.microsoft.com/office/drawing/2014/main" id="{A6C707AC-E164-A0D2-8EF4-881B263C5D84}"/>
              </a:ext>
            </a:extLst>
          </p:cNvPr>
          <p:cNvSpPr/>
          <p:nvPr/>
        </p:nvSpPr>
        <p:spPr>
          <a:xfrm>
            <a:off x="6412008" y="1789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950bbd9e?sp=1&amp;vcp=1&amp;pid=bdd6b845a&amp;color=0,0,0&amp;vtp=1&amp;vaab=1&amp;bbb=1&amp;zzd= 3">
            <a:extLst>
              <a:ext uri="{FF2B5EF4-FFF2-40B4-BE49-F238E27FC236}">
                <a16:creationId xmlns:a16="http://schemas.microsoft.com/office/drawing/2014/main" id="{6045927C-4E5F-DACA-E7EF-A792E9D1BCFF}"/>
              </a:ext>
            </a:extLst>
          </p:cNvPr>
          <p:cNvSpPr/>
          <p:nvPr/>
        </p:nvSpPr>
        <p:spPr>
          <a:xfrm>
            <a:off x="1765078" y="2436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950bbd9e?sp=1&amp;vcp=1&amp;pid=bdd6b845a&amp;color=0,0,0&amp;vtp=1&amp;vaab=1&amp;bbb=1&amp;zzd= 3">
            <a:extLst>
              <a:ext uri="{FF2B5EF4-FFF2-40B4-BE49-F238E27FC236}">
                <a16:creationId xmlns:a16="http://schemas.microsoft.com/office/drawing/2014/main" id="{DCC0AB56-B276-6A7D-06F3-BAB958B77289}"/>
              </a:ext>
            </a:extLst>
          </p:cNvPr>
          <p:cNvSpPr/>
          <p:nvPr/>
        </p:nvSpPr>
        <p:spPr>
          <a:xfrm>
            <a:off x="6412008" y="2436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950bbd9e?sp=1&amp;vcp=1&amp;pid=bdd6b845a&amp;color=0,0,0&amp;vtp=1&amp;vaab=1&amp;bbb=1&amp;zzd= 3">
            <a:extLst>
              <a:ext uri="{FF2B5EF4-FFF2-40B4-BE49-F238E27FC236}">
                <a16:creationId xmlns:a16="http://schemas.microsoft.com/office/drawing/2014/main" id="{F1A1C5D1-3A6A-9FAA-1966-A5D823AC3E76}"/>
              </a:ext>
            </a:extLst>
          </p:cNvPr>
          <p:cNvSpPr/>
          <p:nvPr/>
        </p:nvSpPr>
        <p:spPr>
          <a:xfrm>
            <a:off x="6767608" y="2436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950bbd9e?sp=1&amp;vcp=1&amp;pid=bdd6b845a&amp;color=0,0,0&amp;vtp=1&amp;vaab=1&amp;bbb=1&amp;zzd= 5">
            <a:extLst>
              <a:ext uri="{FF2B5EF4-FFF2-40B4-BE49-F238E27FC236}">
                <a16:creationId xmlns:a16="http://schemas.microsoft.com/office/drawing/2014/main" id="{FEF90A55-9673-8548-D9F0-F8DA401E5652}"/>
              </a:ext>
            </a:extLst>
          </p:cNvPr>
          <p:cNvSpPr/>
          <p:nvPr/>
        </p:nvSpPr>
        <p:spPr>
          <a:xfrm>
            <a:off x="1765078" y="30845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950bbd9e?sp=1&amp;vcp=1&amp;pid=bdd6b845a&amp;color=0,0,0&amp;vtp=1&amp;vaab=1&amp;bbb=1&amp;zzd= 7">
            <a:extLst>
              <a:ext uri="{FF2B5EF4-FFF2-40B4-BE49-F238E27FC236}">
                <a16:creationId xmlns:a16="http://schemas.microsoft.com/office/drawing/2014/main" id="{258EAE0A-BCA5-8C26-FF5B-0C885BCEF2C6}"/>
              </a:ext>
            </a:extLst>
          </p:cNvPr>
          <p:cNvSpPr/>
          <p:nvPr/>
        </p:nvSpPr>
        <p:spPr>
          <a:xfrm>
            <a:off x="1409478" y="3732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950bbd9e?sp=1&amp;vcp=1&amp;pid=bdd6b845a&amp;color=0,0,0&amp;vtp=1&amp;vaab=1&amp;bbb=1&amp;zzd= 7">
            <a:extLst>
              <a:ext uri="{FF2B5EF4-FFF2-40B4-BE49-F238E27FC236}">
                <a16:creationId xmlns:a16="http://schemas.microsoft.com/office/drawing/2014/main" id="{2EDCEF55-E535-FB97-ABC1-C83F31E2C7CF}"/>
              </a:ext>
            </a:extLst>
          </p:cNvPr>
          <p:cNvSpPr/>
          <p:nvPr/>
        </p:nvSpPr>
        <p:spPr>
          <a:xfrm>
            <a:off x="6412008" y="3732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950bbd9e?sp=1&amp;vcp=1&amp;pid=bdd6b845a&amp;color=0,0,0&amp;vtp=1&amp;vaab=1&amp;bbb=1&amp;zzd= 7">
            <a:extLst>
              <a:ext uri="{FF2B5EF4-FFF2-40B4-BE49-F238E27FC236}">
                <a16:creationId xmlns:a16="http://schemas.microsoft.com/office/drawing/2014/main" id="{5138DAEB-6044-0802-FFB2-1F6A8E9D2F55}"/>
              </a:ext>
            </a:extLst>
          </p:cNvPr>
          <p:cNvSpPr/>
          <p:nvPr/>
        </p:nvSpPr>
        <p:spPr>
          <a:xfrm>
            <a:off x="6767608" y="3732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950bbd9e?sp=1&amp;vcp=1&amp;pid=bdd6b845a&amp;color=0,0,0&amp;vtp=1&amp;vaab=1&amp;bbb=1&amp;zzd= 9">
            <a:extLst>
              <a:ext uri="{FF2B5EF4-FFF2-40B4-BE49-F238E27FC236}">
                <a16:creationId xmlns:a16="http://schemas.microsoft.com/office/drawing/2014/main" id="{F5F05E5D-C3E1-3A4D-1FD3-AE1BB146F625}"/>
              </a:ext>
            </a:extLst>
          </p:cNvPr>
          <p:cNvSpPr/>
          <p:nvPr/>
        </p:nvSpPr>
        <p:spPr>
          <a:xfrm>
            <a:off x="1409478" y="4379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950bbd9e?sp=1&amp;vcp=1&amp;pid=bdd6b845a&amp;color=0,0,0&amp;vtp=1&amp;vaab=1&amp;bbb=1&amp;zzd= 9">
            <a:extLst>
              <a:ext uri="{FF2B5EF4-FFF2-40B4-BE49-F238E27FC236}">
                <a16:creationId xmlns:a16="http://schemas.microsoft.com/office/drawing/2014/main" id="{EE9CA589-AA5E-8DD4-211D-8505C5FA601B}"/>
              </a:ext>
            </a:extLst>
          </p:cNvPr>
          <p:cNvSpPr/>
          <p:nvPr/>
        </p:nvSpPr>
        <p:spPr>
          <a:xfrm>
            <a:off x="1765078" y="4379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950bbd9e?sp=1&amp;vcp=1&amp;pid=bdd6b845a&amp;color=0,0,0&amp;vtp=1&amp;vaab=1&amp;bbb=1&amp;zzd= 9">
            <a:extLst>
              <a:ext uri="{FF2B5EF4-FFF2-40B4-BE49-F238E27FC236}">
                <a16:creationId xmlns:a16="http://schemas.microsoft.com/office/drawing/2014/main" id="{BB399BD3-6F57-9BF7-0484-931EFA283FD4}"/>
              </a:ext>
            </a:extLst>
          </p:cNvPr>
          <p:cNvSpPr/>
          <p:nvPr/>
        </p:nvSpPr>
        <p:spPr>
          <a:xfrm>
            <a:off x="6412008" y="4379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950bbd9e?sp=1&amp;vcp=1&amp;pid=bdd6b845a&amp;color=0,0,0&amp;vtp=1&amp;vaab=1&amp;bbb=1&amp;zzd= 9">
            <a:extLst>
              <a:ext uri="{FF2B5EF4-FFF2-40B4-BE49-F238E27FC236}">
                <a16:creationId xmlns:a16="http://schemas.microsoft.com/office/drawing/2014/main" id="{45794A87-2852-5773-F301-62ECDCF09743}"/>
              </a:ext>
            </a:extLst>
          </p:cNvPr>
          <p:cNvSpPr/>
          <p:nvPr/>
        </p:nvSpPr>
        <p:spPr>
          <a:xfrm>
            <a:off x="6767608" y="4379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950bbd9e?sp=1&amp;vcp=1&amp;pid=bdd6b845a&amp;color=0,0,0&amp;vtp=1&amp;vaab=1&amp;bbb=1&amp;zzd= 11">
            <a:extLst>
              <a:ext uri="{FF2B5EF4-FFF2-40B4-BE49-F238E27FC236}">
                <a16:creationId xmlns:a16="http://schemas.microsoft.com/office/drawing/2014/main" id="{E8945797-4058-F06B-A7DB-AE5B94CA9ECB}"/>
              </a:ext>
            </a:extLst>
          </p:cNvPr>
          <p:cNvSpPr/>
          <p:nvPr/>
        </p:nvSpPr>
        <p:spPr>
          <a:xfrm>
            <a:off x="1409478" y="5027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950bbd9e?sp=1&amp;vcp=1&amp;pid=bdd6b845a&amp;color=0,0,0&amp;vtp=1&amp;vaab=1&amp;bbb=1&amp;zzd= 11">
            <a:extLst>
              <a:ext uri="{FF2B5EF4-FFF2-40B4-BE49-F238E27FC236}">
                <a16:creationId xmlns:a16="http://schemas.microsoft.com/office/drawing/2014/main" id="{F241090B-9824-D62C-F16F-1304ADA1108B}"/>
              </a:ext>
            </a:extLst>
          </p:cNvPr>
          <p:cNvSpPr/>
          <p:nvPr/>
        </p:nvSpPr>
        <p:spPr>
          <a:xfrm>
            <a:off x="6412008" y="5027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950bbd9e?sp=1&amp;vcp=1&amp;pid=bdd6b845a&amp;color=0,0,0&amp;vtp=1&amp;vaab=1&amp;bbb=1&amp;zzd= 13">
            <a:extLst>
              <a:ext uri="{FF2B5EF4-FFF2-40B4-BE49-F238E27FC236}">
                <a16:creationId xmlns:a16="http://schemas.microsoft.com/office/drawing/2014/main" id="{7B221131-19BD-1C5F-749C-CEC8C8E44ADA}"/>
              </a:ext>
            </a:extLst>
          </p:cNvPr>
          <p:cNvSpPr/>
          <p:nvPr/>
        </p:nvSpPr>
        <p:spPr>
          <a:xfrm>
            <a:off x="2120678" y="5617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9950bbd9e?sp=1&amp;vcp=1&amp;pid=bdd6b845a&amp;color=0,0,0&amp;vtp=1&amp;vaab=1&amp;bbb=1&amp;zzd= 13">
            <a:extLst>
              <a:ext uri="{FF2B5EF4-FFF2-40B4-BE49-F238E27FC236}">
                <a16:creationId xmlns:a16="http://schemas.microsoft.com/office/drawing/2014/main" id="{1E3538FA-7066-1BED-24E4-00A3887C3F86}"/>
              </a:ext>
            </a:extLst>
          </p:cNvPr>
          <p:cNvSpPr/>
          <p:nvPr/>
        </p:nvSpPr>
        <p:spPr>
          <a:xfrm>
            <a:off x="7123208" y="5617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9950bbd9e?sp=1&amp;vcp=1&amp;pid=bdd6b845a&amp;color=0,0,0&amp;vtp=1&amp;vaab=1&amp;bbb=1&amp;zzd= 13">
            <a:extLst>
              <a:ext uri="{FF2B5EF4-FFF2-40B4-BE49-F238E27FC236}">
                <a16:creationId xmlns:a16="http://schemas.microsoft.com/office/drawing/2014/main" id="{AD023C6E-9F08-7D4C-649D-B743E8945B30}"/>
              </a:ext>
            </a:extLst>
          </p:cNvPr>
          <p:cNvSpPr/>
          <p:nvPr/>
        </p:nvSpPr>
        <p:spPr>
          <a:xfrm>
            <a:off x="7478808" y="5617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341335"/>
      </p:ext>
    </p:extLst>
  </p:cSld>
  <p:clrMapOvr>
    <a:masterClrMapping/>
  </p:clrMapOvr>
  <p:transition>
    <p:split dir="in"/>
  </p:transition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1&amp;si=2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331d8aaa?sp=1&amp;vcp=1&amp;pid=6cdcd1575&amp;color=0,0,0&amp;vtp=1&amp;vaab=1&amp;bt=1&amp;bbb=1"/>
          <p:cNvSpPr/>
          <p:nvPr/>
        </p:nvSpPr>
        <p:spPr>
          <a:xfrm>
            <a:off x="539496" y="325800"/>
            <a:ext cx="11109960" cy="4919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#0eab31267?vcp=1&amp;pid=3331d8aaa&amp;color=0,0,0&amp;vtp=1&amp;vaab=1&amp;bbb=1"/>
          <p:cNvSpPr/>
          <p:nvPr/>
        </p:nvSpPr>
        <p:spPr>
          <a:xfrm>
            <a:off x="539496" y="877868"/>
            <a:ext cx="11109960" cy="536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《敬业与乐业》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梁启超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蛀［虫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赦［免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禅师（ch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精微（wēi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旁骛（wù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秘诀（mì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羡慕（xi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亵渎（xiè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浪荡（d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妄想（w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杜绝（jué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调和（ti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断章取义（du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不二法门（f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言不及义（jí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0eab31267?vcp=1&amp;pid=3331d8aaa&amp;color=0,0,0&amp;vtp=1&amp;vaab=1&amp;bbb=1&amp;zzd= 4">
            <a:extLst>
              <a:ext uri="{FF2B5EF4-FFF2-40B4-BE49-F238E27FC236}">
                <a16:creationId xmlns:a16="http://schemas.microsoft.com/office/drawing/2014/main" id="{B85A4F13-E8A4-D174-3574-5DA07D1C9D83}"/>
              </a:ext>
            </a:extLst>
          </p:cNvPr>
          <p:cNvSpPr/>
          <p:nvPr/>
        </p:nvSpPr>
        <p:spPr>
          <a:xfrm>
            <a:off x="1409478" y="24526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eab31267?vcp=1&amp;pid=3331d8aaa&amp;color=0,0,0&amp;vtp=1&amp;vaab=1&amp;bbb=1&amp;zzd= 4">
            <a:extLst>
              <a:ext uri="{FF2B5EF4-FFF2-40B4-BE49-F238E27FC236}">
                <a16:creationId xmlns:a16="http://schemas.microsoft.com/office/drawing/2014/main" id="{841FB012-A3E5-E3A6-C618-CE54A4E6C478}"/>
              </a:ext>
            </a:extLst>
          </p:cNvPr>
          <p:cNvSpPr/>
          <p:nvPr/>
        </p:nvSpPr>
        <p:spPr>
          <a:xfrm>
            <a:off x="6900958" y="24526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eab31267?vcp=1&amp;pid=3331d8aaa&amp;color=0,0,0&amp;vtp=1&amp;vaab=1&amp;bbb=1&amp;zzd= 6">
            <a:extLst>
              <a:ext uri="{FF2B5EF4-FFF2-40B4-BE49-F238E27FC236}">
                <a16:creationId xmlns:a16="http://schemas.microsoft.com/office/drawing/2014/main" id="{835607FB-56C3-3333-E25E-EA0F0F81D00A}"/>
              </a:ext>
            </a:extLst>
          </p:cNvPr>
          <p:cNvSpPr/>
          <p:nvPr/>
        </p:nvSpPr>
        <p:spPr>
          <a:xfrm>
            <a:off x="1409478" y="29987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eab31267?vcp=1&amp;pid=3331d8aaa&amp;color=0,0,0&amp;vtp=1&amp;vaab=1&amp;bbb=1&amp;zzd= 6">
            <a:extLst>
              <a:ext uri="{FF2B5EF4-FFF2-40B4-BE49-F238E27FC236}">
                <a16:creationId xmlns:a16="http://schemas.microsoft.com/office/drawing/2014/main" id="{45C2B562-4B89-BE3D-4D5F-B61285B28299}"/>
              </a:ext>
            </a:extLst>
          </p:cNvPr>
          <p:cNvSpPr/>
          <p:nvPr/>
        </p:nvSpPr>
        <p:spPr>
          <a:xfrm>
            <a:off x="7256558" y="29987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eab31267?vcp=1&amp;pid=3331d8aaa&amp;color=0,0,0&amp;vtp=1&amp;vaab=1&amp;bbb=1&amp;zzd= 8">
            <a:extLst>
              <a:ext uri="{FF2B5EF4-FFF2-40B4-BE49-F238E27FC236}">
                <a16:creationId xmlns:a16="http://schemas.microsoft.com/office/drawing/2014/main" id="{B56772B6-2F11-D33A-72C5-979783E82F06}"/>
              </a:ext>
            </a:extLst>
          </p:cNvPr>
          <p:cNvSpPr/>
          <p:nvPr/>
        </p:nvSpPr>
        <p:spPr>
          <a:xfrm>
            <a:off x="1765078" y="35448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eab31267?vcp=1&amp;pid=3331d8aaa&amp;color=0,0,0&amp;vtp=1&amp;vaab=1&amp;bbb=1&amp;zzd= 8">
            <a:extLst>
              <a:ext uri="{FF2B5EF4-FFF2-40B4-BE49-F238E27FC236}">
                <a16:creationId xmlns:a16="http://schemas.microsoft.com/office/drawing/2014/main" id="{BD6CE104-4A00-135E-6EEF-DEAF04A8EECD}"/>
              </a:ext>
            </a:extLst>
          </p:cNvPr>
          <p:cNvSpPr/>
          <p:nvPr/>
        </p:nvSpPr>
        <p:spPr>
          <a:xfrm>
            <a:off x="6900958" y="35448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eab31267?vcp=1&amp;pid=3331d8aaa&amp;color=0,0,0&amp;vtp=1&amp;vaab=1&amp;bbb=1&amp;zzd= 10">
            <a:extLst>
              <a:ext uri="{FF2B5EF4-FFF2-40B4-BE49-F238E27FC236}">
                <a16:creationId xmlns:a16="http://schemas.microsoft.com/office/drawing/2014/main" id="{CD4079D6-17DE-059C-7388-9ABB8F9C7CB7}"/>
              </a:ext>
            </a:extLst>
          </p:cNvPr>
          <p:cNvSpPr/>
          <p:nvPr/>
        </p:nvSpPr>
        <p:spPr>
          <a:xfrm>
            <a:off x="1409478" y="40909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eab31267?vcp=1&amp;pid=3331d8aaa&amp;color=0,0,0&amp;vtp=1&amp;vaab=1&amp;bbb=1&amp;zzd= 10">
            <a:extLst>
              <a:ext uri="{FF2B5EF4-FFF2-40B4-BE49-F238E27FC236}">
                <a16:creationId xmlns:a16="http://schemas.microsoft.com/office/drawing/2014/main" id="{F7698A6A-5573-E36C-EFAF-C9F49FF5F2CD}"/>
              </a:ext>
            </a:extLst>
          </p:cNvPr>
          <p:cNvSpPr/>
          <p:nvPr/>
        </p:nvSpPr>
        <p:spPr>
          <a:xfrm>
            <a:off x="6900958" y="40909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eab31267?vcp=1&amp;pid=3331d8aaa&amp;color=0,0,0&amp;vtp=1&amp;vaab=1&amp;bbb=1&amp;zzd= 10">
            <a:extLst>
              <a:ext uri="{FF2B5EF4-FFF2-40B4-BE49-F238E27FC236}">
                <a16:creationId xmlns:a16="http://schemas.microsoft.com/office/drawing/2014/main" id="{6003A13E-7538-E264-8356-86D14ACCD643}"/>
              </a:ext>
            </a:extLst>
          </p:cNvPr>
          <p:cNvSpPr/>
          <p:nvPr/>
        </p:nvSpPr>
        <p:spPr>
          <a:xfrm>
            <a:off x="7256558" y="40909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eab31267?vcp=1&amp;pid=3331d8aaa&amp;color=0,0,0&amp;vtp=1&amp;vaab=1&amp;bbb=1&amp;zzd= 12">
            <a:extLst>
              <a:ext uri="{FF2B5EF4-FFF2-40B4-BE49-F238E27FC236}">
                <a16:creationId xmlns:a16="http://schemas.microsoft.com/office/drawing/2014/main" id="{5B094D40-4479-24D2-4FB2-83E4D57DBE5B}"/>
              </a:ext>
            </a:extLst>
          </p:cNvPr>
          <p:cNvSpPr/>
          <p:nvPr/>
        </p:nvSpPr>
        <p:spPr>
          <a:xfrm>
            <a:off x="1765078" y="46370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0eab31267?vcp=1&amp;pid=3331d8aaa&amp;color=0,0,0&amp;vtp=1&amp;vaab=1&amp;bbb=1&amp;zzd= 12">
            <a:extLst>
              <a:ext uri="{FF2B5EF4-FFF2-40B4-BE49-F238E27FC236}">
                <a16:creationId xmlns:a16="http://schemas.microsoft.com/office/drawing/2014/main" id="{8AE86096-9FEB-5BFB-8B6C-7E96CDD282F0}"/>
              </a:ext>
            </a:extLst>
          </p:cNvPr>
          <p:cNvSpPr/>
          <p:nvPr/>
        </p:nvSpPr>
        <p:spPr>
          <a:xfrm>
            <a:off x="6900958" y="46370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0eab31267?vcp=1&amp;pid=3331d8aaa&amp;color=0,0,0&amp;vtp=1&amp;vaab=1&amp;bbb=1&amp;zzd= 14">
            <a:extLst>
              <a:ext uri="{FF2B5EF4-FFF2-40B4-BE49-F238E27FC236}">
                <a16:creationId xmlns:a16="http://schemas.microsoft.com/office/drawing/2014/main" id="{CFF932DB-9DDD-E274-7A18-28A130DDBB88}"/>
              </a:ext>
            </a:extLst>
          </p:cNvPr>
          <p:cNvSpPr/>
          <p:nvPr/>
        </p:nvSpPr>
        <p:spPr>
          <a:xfrm>
            <a:off x="1765078" y="51831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0eab31267?vcp=1&amp;pid=3331d8aaa&amp;color=0,0,0&amp;vtp=1&amp;vaab=1&amp;bbb=1&amp;zzd= 14">
            <a:extLst>
              <a:ext uri="{FF2B5EF4-FFF2-40B4-BE49-F238E27FC236}">
                <a16:creationId xmlns:a16="http://schemas.microsoft.com/office/drawing/2014/main" id="{6163D456-4287-BB71-B794-0FF7F245E594}"/>
              </a:ext>
            </a:extLst>
          </p:cNvPr>
          <p:cNvSpPr/>
          <p:nvPr/>
        </p:nvSpPr>
        <p:spPr>
          <a:xfrm>
            <a:off x="6900958" y="51831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0eab31267?vcp=1&amp;pid=3331d8aaa&amp;color=0,0,0&amp;vtp=1&amp;vaab=1&amp;bbb=1&amp;zzd= 16">
            <a:extLst>
              <a:ext uri="{FF2B5EF4-FFF2-40B4-BE49-F238E27FC236}">
                <a16:creationId xmlns:a16="http://schemas.microsoft.com/office/drawing/2014/main" id="{8F49AC4F-B308-41E1-9C11-CD1D1C12E3CE}"/>
              </a:ext>
            </a:extLst>
          </p:cNvPr>
          <p:cNvSpPr/>
          <p:nvPr/>
        </p:nvSpPr>
        <p:spPr>
          <a:xfrm>
            <a:off x="1409478" y="57292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0eab31267?vcp=1&amp;pid=3331d8aaa&amp;color=0,0,0&amp;vtp=1&amp;vaab=1&amp;bbb=1&amp;zzd= 16">
            <a:extLst>
              <a:ext uri="{FF2B5EF4-FFF2-40B4-BE49-F238E27FC236}">
                <a16:creationId xmlns:a16="http://schemas.microsoft.com/office/drawing/2014/main" id="{7AD55416-7D26-1DF1-8C45-2BAA942D6B62}"/>
              </a:ext>
            </a:extLst>
          </p:cNvPr>
          <p:cNvSpPr/>
          <p:nvPr/>
        </p:nvSpPr>
        <p:spPr>
          <a:xfrm>
            <a:off x="7612158" y="57673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0eab31267?vcp=1&amp;pid=3331d8aaa&amp;color=0,0,0&amp;vtp=1&amp;vaab=1&amp;bbb=1&amp;zzd= 18">
            <a:extLst>
              <a:ext uri="{FF2B5EF4-FFF2-40B4-BE49-F238E27FC236}">
                <a16:creationId xmlns:a16="http://schemas.microsoft.com/office/drawing/2014/main" id="{540398AB-200A-2A7F-1DC7-1C6207B3DB5B}"/>
              </a:ext>
            </a:extLst>
          </p:cNvPr>
          <p:cNvSpPr/>
          <p:nvPr/>
        </p:nvSpPr>
        <p:spPr>
          <a:xfrm>
            <a:off x="2120678" y="62448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2&amp;si=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ab31267?sp=1&amp;vcp=1&amp;pid=3331d8aaa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敬业乐群（qún）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骈进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强聒不舍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ɡuō）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解剖（pōu）</a:t>
            </a:r>
            <a:endParaRPr lang="en-US" altLang="zh-CN" sz="2800" dirty="0"/>
          </a:p>
        </p:txBody>
      </p:sp>
      <p:sp>
        <p:nvSpPr>
          <p:cNvPr id="4" name="P_7#0eab31267?sp=1&amp;vcp=1&amp;pid=3331d8aaa&amp;color=0,0,0&amp;vtp=1&amp;vaab=1&amp;bt=1&amp;bbb=1&amp;zzd= 3">
            <a:extLst>
              <a:ext uri="{FF2B5EF4-FFF2-40B4-BE49-F238E27FC236}">
                <a16:creationId xmlns:a16="http://schemas.microsoft.com/office/drawing/2014/main" id="{DAAC222A-4901-A764-B535-C4691083993F}"/>
              </a:ext>
            </a:extLst>
          </p:cNvPr>
          <p:cNvSpPr/>
          <p:nvPr/>
        </p:nvSpPr>
        <p:spPr>
          <a:xfrm>
            <a:off x="24762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eab31267?sp=1&amp;vcp=1&amp;pid=3331d8aaa&amp;color=0,0,0&amp;vtp=1&amp;vaab=1&amp;bt=1&amp;bbb=1&amp;zzd= 3">
            <a:extLst>
              <a:ext uri="{FF2B5EF4-FFF2-40B4-BE49-F238E27FC236}">
                <a16:creationId xmlns:a16="http://schemas.microsoft.com/office/drawing/2014/main" id="{BC498E95-2E98-2F63-22EC-ECB375285A52}"/>
              </a:ext>
            </a:extLst>
          </p:cNvPr>
          <p:cNvSpPr/>
          <p:nvPr/>
        </p:nvSpPr>
        <p:spPr>
          <a:xfrm>
            <a:off x="690095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eab31267?sp=1&amp;vcp=1&amp;pid=3331d8aaa&amp;color=0,0,0&amp;vtp=1&amp;vaab=1&amp;bt=1&amp;bbb=1&amp;zzd= 5">
            <a:extLst>
              <a:ext uri="{FF2B5EF4-FFF2-40B4-BE49-F238E27FC236}">
                <a16:creationId xmlns:a16="http://schemas.microsoft.com/office/drawing/2014/main" id="{71CEAF29-3DA2-37CE-2480-0F65B29ABB0A}"/>
              </a:ext>
            </a:extLst>
          </p:cNvPr>
          <p:cNvSpPr/>
          <p:nvPr/>
        </p:nvSpPr>
        <p:spPr>
          <a:xfrm>
            <a:off x="176507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eab31267?sp=1&amp;vcp=1&amp;pid=3331d8aaa&amp;color=0,0,0&amp;vtp=1&amp;vaab=1&amp;bt=1&amp;bbb=1&amp;zzd= 8">
            <a:extLst>
              <a:ext uri="{FF2B5EF4-FFF2-40B4-BE49-F238E27FC236}">
                <a16:creationId xmlns:a16="http://schemas.microsoft.com/office/drawing/2014/main" id="{72CFD253-FA15-51D1-885F-4283FD9754B1}"/>
              </a:ext>
            </a:extLst>
          </p:cNvPr>
          <p:cNvSpPr/>
          <p:nvPr/>
        </p:nvSpPr>
        <p:spPr>
          <a:xfrm>
            <a:off x="1765078" y="49907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4&amp;si=2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ab31267?vcp=1&amp;pid=3331d8aaa&amp;color=0,0,0&amp;vtp=1&amp;vaab=1&amp;bt=1&amp;bbb=1"/>
          <p:cNvSpPr/>
          <p:nvPr/>
        </p:nvSpPr>
        <p:spPr>
          <a:xfrm>
            <a:off x="539496" y="42105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《就英法联军远征中国致巴特勒上尉的信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雨果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赞誉（z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恍若（hu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绸缎（chóu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琉璃（liú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惊骇（h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瞥见（piē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剪影（ji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劫掠（jié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lüè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赃物（z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制裁（zhì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荡然无存（d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富丽堂皇（hu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丰功伟绩（jì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0eab31267?vcp=1&amp;pid=3331d8aaa&amp;color=0,0,0&amp;vtp=1&amp;vaab=1&amp;bt=1&amp;bbb=1&amp;zzd= 4">
            <a:extLst>
              <a:ext uri="{FF2B5EF4-FFF2-40B4-BE49-F238E27FC236}">
                <a16:creationId xmlns:a16="http://schemas.microsoft.com/office/drawing/2014/main" id="{AF60BD70-9141-3492-7A83-A47FC4FA64E7}"/>
              </a:ext>
            </a:extLst>
          </p:cNvPr>
          <p:cNvSpPr/>
          <p:nvPr/>
        </p:nvSpPr>
        <p:spPr>
          <a:xfrm>
            <a:off x="1409478" y="2326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eab31267?vcp=1&amp;pid=3331d8aaa&amp;color=0,0,0&amp;vtp=1&amp;vaab=1&amp;bt=1&amp;bbb=1&amp;zzd= 4">
            <a:extLst>
              <a:ext uri="{FF2B5EF4-FFF2-40B4-BE49-F238E27FC236}">
                <a16:creationId xmlns:a16="http://schemas.microsoft.com/office/drawing/2014/main" id="{0CFA8EA5-7E92-5D2F-2746-2675F0FF5219}"/>
              </a:ext>
            </a:extLst>
          </p:cNvPr>
          <p:cNvSpPr/>
          <p:nvPr/>
        </p:nvSpPr>
        <p:spPr>
          <a:xfrm>
            <a:off x="1765078" y="2326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eab31267?vcp=1&amp;pid=3331d8aaa&amp;color=0,0,0&amp;vtp=1&amp;vaab=1&amp;bt=1&amp;bbb=1&amp;zzd= 4">
            <a:extLst>
              <a:ext uri="{FF2B5EF4-FFF2-40B4-BE49-F238E27FC236}">
                <a16:creationId xmlns:a16="http://schemas.microsoft.com/office/drawing/2014/main" id="{CB844488-CC1A-DD79-09CE-1EE13C5705FB}"/>
              </a:ext>
            </a:extLst>
          </p:cNvPr>
          <p:cNvSpPr/>
          <p:nvPr/>
        </p:nvSpPr>
        <p:spPr>
          <a:xfrm>
            <a:off x="6900958" y="2326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eab31267?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05F5986B-1E2A-4043-0C95-D1DC5136EED5}"/>
              </a:ext>
            </a:extLst>
          </p:cNvPr>
          <p:cNvSpPr/>
          <p:nvPr/>
        </p:nvSpPr>
        <p:spPr>
          <a:xfrm>
            <a:off x="1409478" y="29737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eab31267?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E47C8817-7B1C-BEE7-D1BA-D99C96430306}"/>
              </a:ext>
            </a:extLst>
          </p:cNvPr>
          <p:cNvSpPr/>
          <p:nvPr/>
        </p:nvSpPr>
        <p:spPr>
          <a:xfrm>
            <a:off x="1765078" y="29737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eab31267?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F923DA6C-AE7B-B5BE-3D0D-AC859978747C}"/>
              </a:ext>
            </a:extLst>
          </p:cNvPr>
          <p:cNvSpPr/>
          <p:nvPr/>
        </p:nvSpPr>
        <p:spPr>
          <a:xfrm>
            <a:off x="6900958" y="29737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eab31267?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99C0C38F-A389-DEC1-3D9B-AFCCD1A799FB}"/>
              </a:ext>
            </a:extLst>
          </p:cNvPr>
          <p:cNvSpPr/>
          <p:nvPr/>
        </p:nvSpPr>
        <p:spPr>
          <a:xfrm>
            <a:off x="7256558" y="29737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eab31267?vcp=1&amp;pid=3331d8aaa&amp;color=0,0,0&amp;vtp=1&amp;vaab=1&amp;bt=1&amp;bbb=1&amp;zzd= 8">
            <a:extLst>
              <a:ext uri="{FF2B5EF4-FFF2-40B4-BE49-F238E27FC236}">
                <a16:creationId xmlns:a16="http://schemas.microsoft.com/office/drawing/2014/main" id="{171B72A0-D7B8-93E8-282D-10E9E31E7B15}"/>
              </a:ext>
            </a:extLst>
          </p:cNvPr>
          <p:cNvSpPr/>
          <p:nvPr/>
        </p:nvSpPr>
        <p:spPr>
          <a:xfrm>
            <a:off x="1765078" y="3621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eab31267?vcp=1&amp;pid=3331d8aaa&amp;color=0,0,0&amp;vtp=1&amp;vaab=1&amp;bt=1&amp;bbb=1&amp;zzd= 8">
            <a:extLst>
              <a:ext uri="{FF2B5EF4-FFF2-40B4-BE49-F238E27FC236}">
                <a16:creationId xmlns:a16="http://schemas.microsoft.com/office/drawing/2014/main" id="{5544A3D7-4696-FE31-AAFE-640188EF848E}"/>
              </a:ext>
            </a:extLst>
          </p:cNvPr>
          <p:cNvSpPr/>
          <p:nvPr/>
        </p:nvSpPr>
        <p:spPr>
          <a:xfrm>
            <a:off x="6900958" y="3621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eab31267?vcp=1&amp;pid=3331d8aaa&amp;color=0,0,0&amp;vtp=1&amp;vaab=1&amp;bt=1&amp;bbb=1&amp;zzd= 10">
            <a:extLst>
              <a:ext uri="{FF2B5EF4-FFF2-40B4-BE49-F238E27FC236}">
                <a16:creationId xmlns:a16="http://schemas.microsoft.com/office/drawing/2014/main" id="{4BADFDA4-6B69-623F-4A89-6A89EE3D6F54}"/>
              </a:ext>
            </a:extLst>
          </p:cNvPr>
          <p:cNvSpPr/>
          <p:nvPr/>
        </p:nvSpPr>
        <p:spPr>
          <a:xfrm>
            <a:off x="1409478" y="42691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eab31267?vcp=1&amp;pid=3331d8aaa&amp;color=0,0,0&amp;vtp=1&amp;vaab=1&amp;bt=1&amp;bbb=1&amp;zzd= 10">
            <a:extLst>
              <a:ext uri="{FF2B5EF4-FFF2-40B4-BE49-F238E27FC236}">
                <a16:creationId xmlns:a16="http://schemas.microsoft.com/office/drawing/2014/main" id="{FF8403AC-58C3-5EFB-DBA4-4A4685E37C59}"/>
              </a:ext>
            </a:extLst>
          </p:cNvPr>
          <p:cNvSpPr/>
          <p:nvPr/>
        </p:nvSpPr>
        <p:spPr>
          <a:xfrm>
            <a:off x="6900958" y="42691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0eab31267?vcp=1&amp;pid=3331d8aaa&amp;color=0,0,0&amp;vtp=1&amp;vaab=1&amp;bt=1&amp;bbb=1&amp;zzd= 10">
            <a:extLst>
              <a:ext uri="{FF2B5EF4-FFF2-40B4-BE49-F238E27FC236}">
                <a16:creationId xmlns:a16="http://schemas.microsoft.com/office/drawing/2014/main" id="{F3BF45E3-1ECA-CB70-0652-F549DFCDF774}"/>
              </a:ext>
            </a:extLst>
          </p:cNvPr>
          <p:cNvSpPr/>
          <p:nvPr/>
        </p:nvSpPr>
        <p:spPr>
          <a:xfrm>
            <a:off x="7256558" y="42691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0eab31267?vcp=1&amp;pid=3331d8aaa&amp;color=0,0,0&amp;vtp=1&amp;vaab=1&amp;bt=1&amp;bbb=1&amp;zzd= 12">
            <a:extLst>
              <a:ext uri="{FF2B5EF4-FFF2-40B4-BE49-F238E27FC236}">
                <a16:creationId xmlns:a16="http://schemas.microsoft.com/office/drawing/2014/main" id="{DDCEBEA5-7C64-049A-5D56-E9002945968E}"/>
              </a:ext>
            </a:extLst>
          </p:cNvPr>
          <p:cNvSpPr/>
          <p:nvPr/>
        </p:nvSpPr>
        <p:spPr>
          <a:xfrm>
            <a:off x="1409478" y="4916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0eab31267?vcp=1&amp;pid=3331d8aaa&amp;color=0,0,0&amp;vtp=1&amp;vaab=1&amp;bt=1&amp;bbb=1&amp;zzd= 12">
            <a:extLst>
              <a:ext uri="{FF2B5EF4-FFF2-40B4-BE49-F238E27FC236}">
                <a16:creationId xmlns:a16="http://schemas.microsoft.com/office/drawing/2014/main" id="{26925861-0BAA-D32C-99BA-FEFFB7DAAE93}"/>
              </a:ext>
            </a:extLst>
          </p:cNvPr>
          <p:cNvSpPr/>
          <p:nvPr/>
        </p:nvSpPr>
        <p:spPr>
          <a:xfrm>
            <a:off x="6900958" y="4916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0eab31267?vcp=1&amp;pid=3331d8aaa&amp;color=0,0,0&amp;vtp=1&amp;vaab=1&amp;bt=1&amp;bbb=1&amp;zzd= 12">
            <a:extLst>
              <a:ext uri="{FF2B5EF4-FFF2-40B4-BE49-F238E27FC236}">
                <a16:creationId xmlns:a16="http://schemas.microsoft.com/office/drawing/2014/main" id="{CA1A1428-E6FA-D6C3-FCD3-CF8AE0237F7C}"/>
              </a:ext>
            </a:extLst>
          </p:cNvPr>
          <p:cNvSpPr/>
          <p:nvPr/>
        </p:nvSpPr>
        <p:spPr>
          <a:xfrm>
            <a:off x="7256558" y="4916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0eab31267?vcp=1&amp;pid=3331d8aaa&amp;color=0,0,0&amp;vtp=1&amp;vaab=1&amp;bt=1&amp;bbb=1&amp;zzd= 14">
            <a:extLst>
              <a:ext uri="{FF2B5EF4-FFF2-40B4-BE49-F238E27FC236}">
                <a16:creationId xmlns:a16="http://schemas.microsoft.com/office/drawing/2014/main" id="{34E11005-79C6-CF79-4E2E-0A370D9CD070}"/>
              </a:ext>
            </a:extLst>
          </p:cNvPr>
          <p:cNvSpPr/>
          <p:nvPr/>
        </p:nvSpPr>
        <p:spPr>
          <a:xfrm>
            <a:off x="1409478" y="55645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0eab31267?vcp=1&amp;pid=3331d8aaa&amp;color=0,0,0&amp;vtp=1&amp;vaab=1&amp;bt=1&amp;bbb=1&amp;zzd= 14">
            <a:extLst>
              <a:ext uri="{FF2B5EF4-FFF2-40B4-BE49-F238E27FC236}">
                <a16:creationId xmlns:a16="http://schemas.microsoft.com/office/drawing/2014/main" id="{F0627CA2-FF8E-9030-E071-BDB614AC79EC}"/>
              </a:ext>
            </a:extLst>
          </p:cNvPr>
          <p:cNvSpPr/>
          <p:nvPr/>
        </p:nvSpPr>
        <p:spPr>
          <a:xfrm>
            <a:off x="7967758" y="55645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0eab31267?vcp=1&amp;pid=3331d8aaa&amp;color=0,0,0&amp;vtp=1&amp;vaab=1&amp;bt=1&amp;bbb=1&amp;zzd= 16">
            <a:extLst>
              <a:ext uri="{FF2B5EF4-FFF2-40B4-BE49-F238E27FC236}">
                <a16:creationId xmlns:a16="http://schemas.microsoft.com/office/drawing/2014/main" id="{D7C46CE7-5ADF-3A95-F4FB-38B637E6D5BF}"/>
              </a:ext>
            </a:extLst>
          </p:cNvPr>
          <p:cNvSpPr/>
          <p:nvPr/>
        </p:nvSpPr>
        <p:spPr>
          <a:xfrm>
            <a:off x="247627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5&amp;si=2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ab31267?sp=1&amp;vcp=1&amp;pid=3331d8aaa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［箱］箧（qiè）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缀满（zhuì）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珐琅（f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晨曦（xī）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行窃（qiè）</a:t>
            </a:r>
            <a:endParaRPr lang="en-US" altLang="zh-CN" sz="2800" dirty="0"/>
          </a:p>
        </p:txBody>
      </p:sp>
      <p:sp>
        <p:nvSpPr>
          <p:cNvPr id="4" name="P_7#0eab31267?sp=1&amp;vcp=1&amp;pid=3331d8aaa&amp;color=0,0,0&amp;vtp=1&amp;vaab=1&amp;bt=1&amp;bbb=1&amp;zzd= 3">
            <a:extLst>
              <a:ext uri="{FF2B5EF4-FFF2-40B4-BE49-F238E27FC236}">
                <a16:creationId xmlns:a16="http://schemas.microsoft.com/office/drawing/2014/main" id="{D5B7C56E-C1B0-9525-743E-EEA76205EE94}"/>
              </a:ext>
            </a:extLst>
          </p:cNvPr>
          <p:cNvSpPr/>
          <p:nvPr/>
        </p:nvSpPr>
        <p:spPr>
          <a:xfrm>
            <a:off x="24762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eab31267?sp=1&amp;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C04BB64F-8067-C932-2642-FC3B1E11C395}"/>
              </a:ext>
            </a:extLst>
          </p:cNvPr>
          <p:cNvSpPr/>
          <p:nvPr/>
        </p:nvSpPr>
        <p:spPr>
          <a:xfrm>
            <a:off x="14094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eab31267?sp=1&amp;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8737C4D7-E93A-D314-A2DB-F828C005EFBB}"/>
              </a:ext>
            </a:extLst>
          </p:cNvPr>
          <p:cNvSpPr/>
          <p:nvPr/>
        </p:nvSpPr>
        <p:spPr>
          <a:xfrm>
            <a:off x="690095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eab31267?sp=1&amp;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6792ED1B-E381-4828-0DE7-8F15DEB0AE34}"/>
              </a:ext>
            </a:extLst>
          </p:cNvPr>
          <p:cNvSpPr/>
          <p:nvPr/>
        </p:nvSpPr>
        <p:spPr>
          <a:xfrm>
            <a:off x="725655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eab31267?sp=1&amp;vcp=1&amp;pid=3331d8aaa&amp;color=0,0,0&amp;vtp=1&amp;vaab=1&amp;bt=1&amp;bbb=1&amp;zzd= 8">
            <a:extLst>
              <a:ext uri="{FF2B5EF4-FFF2-40B4-BE49-F238E27FC236}">
                <a16:creationId xmlns:a16="http://schemas.microsoft.com/office/drawing/2014/main" id="{55753F59-2200-65A1-1786-EEB8D0777A2B}"/>
              </a:ext>
            </a:extLst>
          </p:cNvPr>
          <p:cNvSpPr/>
          <p:nvPr/>
        </p:nvSpPr>
        <p:spPr>
          <a:xfrm>
            <a:off x="17650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eab31267?sp=1&amp;vcp=1&amp;pid=3331d8aaa&amp;color=0,0,0&amp;vtp=1&amp;vaab=1&amp;bt=1&amp;bbb=1&amp;zzd= 8">
            <a:extLst>
              <a:ext uri="{FF2B5EF4-FFF2-40B4-BE49-F238E27FC236}">
                <a16:creationId xmlns:a16="http://schemas.microsoft.com/office/drawing/2014/main" id="{20A7F2CD-A54F-2FEE-2CF2-0883BA89326C}"/>
              </a:ext>
            </a:extLst>
          </p:cNvPr>
          <p:cNvSpPr/>
          <p:nvPr/>
        </p:nvSpPr>
        <p:spPr>
          <a:xfrm>
            <a:off x="7256558" y="49526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6&amp;si=2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ab31267?vcp=1&amp;pid=3331d8aaa&amp;color=0,0,0&amp;vtp=1&amp;vaab=1&amp;bt=1&amp;bbb=1"/>
          <p:cNvSpPr/>
          <p:nvPr/>
        </p:nvSpPr>
        <p:spPr>
          <a:xfrm>
            <a:off x="539496" y="392475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《论教养》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利哈乔夫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贸然（m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涵养（h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恪守（kè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自持（chí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汲取（jí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遵循（zūn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箴言（zhēn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彬彬有礼（bīn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大发雷霆（léi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随心所欲（suí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一意孤行（ɡū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自吹自擂（léi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矫揉造作（ji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róu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附庸风雅（yōnɡ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忸怩作态（niǔ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随机应变（yìnɡ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0eab31267?vcp=1&amp;pid=3331d8aaa&amp;color=0,0,0&amp;vtp=1&amp;vaab=1&amp;bt=1&amp;bbb=1&amp;zzd= 4">
            <a:extLst>
              <a:ext uri="{FF2B5EF4-FFF2-40B4-BE49-F238E27FC236}">
                <a16:creationId xmlns:a16="http://schemas.microsoft.com/office/drawing/2014/main" id="{4434BC2D-2FE8-3AFA-73C3-F1A7911E3AE0}"/>
              </a:ext>
            </a:extLst>
          </p:cNvPr>
          <p:cNvSpPr/>
          <p:nvPr/>
        </p:nvSpPr>
        <p:spPr>
          <a:xfrm>
            <a:off x="140947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eab31267?vcp=1&amp;pid=3331d8aaa&amp;color=0,0,0&amp;vtp=1&amp;vaab=1&amp;bt=1&amp;bbb=1&amp;zzd= 4">
            <a:extLst>
              <a:ext uri="{FF2B5EF4-FFF2-40B4-BE49-F238E27FC236}">
                <a16:creationId xmlns:a16="http://schemas.microsoft.com/office/drawing/2014/main" id="{33E80947-3F6A-4375-9ADA-A78D08F25D50}"/>
              </a:ext>
            </a:extLst>
          </p:cNvPr>
          <p:cNvSpPr/>
          <p:nvPr/>
        </p:nvSpPr>
        <p:spPr>
          <a:xfrm>
            <a:off x="690095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eab31267?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3C9BBE63-CDF8-4339-C399-F25BD8861352}"/>
              </a:ext>
            </a:extLst>
          </p:cNvPr>
          <p:cNvSpPr/>
          <p:nvPr/>
        </p:nvSpPr>
        <p:spPr>
          <a:xfrm>
            <a:off x="140947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eab31267?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420059B7-55C5-BEA9-17C0-667849491217}"/>
              </a:ext>
            </a:extLst>
          </p:cNvPr>
          <p:cNvSpPr/>
          <p:nvPr/>
        </p:nvSpPr>
        <p:spPr>
          <a:xfrm>
            <a:off x="725655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eab31267?vcp=1&amp;pid=3331d8aaa&amp;color=0,0,0&amp;vtp=1&amp;vaab=1&amp;bt=1&amp;bbb=1&amp;zzd= 8">
            <a:extLst>
              <a:ext uri="{FF2B5EF4-FFF2-40B4-BE49-F238E27FC236}">
                <a16:creationId xmlns:a16="http://schemas.microsoft.com/office/drawing/2014/main" id="{2322FC71-DC8C-E4A9-90BB-0D8D2D13990A}"/>
              </a:ext>
            </a:extLst>
          </p:cNvPr>
          <p:cNvSpPr/>
          <p:nvPr/>
        </p:nvSpPr>
        <p:spPr>
          <a:xfrm>
            <a:off x="140947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eab31267?vcp=1&amp;pid=3331d8aaa&amp;color=0,0,0&amp;vtp=1&amp;vaab=1&amp;bt=1&amp;bbb=1&amp;zzd= 8">
            <a:extLst>
              <a:ext uri="{FF2B5EF4-FFF2-40B4-BE49-F238E27FC236}">
                <a16:creationId xmlns:a16="http://schemas.microsoft.com/office/drawing/2014/main" id="{A5D3A67B-6165-EABA-A3EA-A0C1DF1DEE41}"/>
              </a:ext>
            </a:extLst>
          </p:cNvPr>
          <p:cNvSpPr/>
          <p:nvPr/>
        </p:nvSpPr>
        <p:spPr>
          <a:xfrm>
            <a:off x="690095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eab31267?vcp=1&amp;pid=3331d8aaa&amp;color=0,0,0&amp;vtp=1&amp;vaab=1&amp;bt=1&amp;bbb=1&amp;zzd= 10">
            <a:extLst>
              <a:ext uri="{FF2B5EF4-FFF2-40B4-BE49-F238E27FC236}">
                <a16:creationId xmlns:a16="http://schemas.microsoft.com/office/drawing/2014/main" id="{4E5E052E-D09C-C014-BB63-34AF5654B626}"/>
              </a:ext>
            </a:extLst>
          </p:cNvPr>
          <p:cNvSpPr/>
          <p:nvPr/>
        </p:nvSpPr>
        <p:spPr>
          <a:xfrm>
            <a:off x="140947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eab31267?vcp=1&amp;pid=3331d8aaa&amp;color=0,0,0&amp;vtp=1&amp;vaab=1&amp;bt=1&amp;bbb=1&amp;zzd= 10">
            <a:extLst>
              <a:ext uri="{FF2B5EF4-FFF2-40B4-BE49-F238E27FC236}">
                <a16:creationId xmlns:a16="http://schemas.microsoft.com/office/drawing/2014/main" id="{57FDA65E-2E28-D5EB-5C4B-6B1735EE35E0}"/>
              </a:ext>
            </a:extLst>
          </p:cNvPr>
          <p:cNvSpPr/>
          <p:nvPr/>
        </p:nvSpPr>
        <p:spPr>
          <a:xfrm>
            <a:off x="690095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eab31267?vcp=1&amp;pid=3331d8aaa&amp;color=0,0,0&amp;vtp=1&amp;vaab=1&amp;bt=1&amp;bbb=1&amp;zzd= 12">
            <a:extLst>
              <a:ext uri="{FF2B5EF4-FFF2-40B4-BE49-F238E27FC236}">
                <a16:creationId xmlns:a16="http://schemas.microsoft.com/office/drawing/2014/main" id="{0464D8A5-ADE8-66DD-1789-0E65D04E2524}"/>
              </a:ext>
            </a:extLst>
          </p:cNvPr>
          <p:cNvSpPr/>
          <p:nvPr/>
        </p:nvSpPr>
        <p:spPr>
          <a:xfrm>
            <a:off x="21206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eab31267?vcp=1&amp;pid=3331d8aaa&amp;color=0,0,0&amp;vtp=1&amp;vaab=1&amp;bt=1&amp;bbb=1&amp;zzd= 12">
            <a:extLst>
              <a:ext uri="{FF2B5EF4-FFF2-40B4-BE49-F238E27FC236}">
                <a16:creationId xmlns:a16="http://schemas.microsoft.com/office/drawing/2014/main" id="{FF2555DE-7919-352A-366B-23286E8A7C13}"/>
              </a:ext>
            </a:extLst>
          </p:cNvPr>
          <p:cNvSpPr/>
          <p:nvPr/>
        </p:nvSpPr>
        <p:spPr>
          <a:xfrm>
            <a:off x="24762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eab31267?vcp=1&amp;pid=3331d8aaa&amp;color=0,0,0&amp;vtp=1&amp;vaab=1&amp;bt=1&amp;bbb=1&amp;zzd= 12">
            <a:extLst>
              <a:ext uri="{FF2B5EF4-FFF2-40B4-BE49-F238E27FC236}">
                <a16:creationId xmlns:a16="http://schemas.microsoft.com/office/drawing/2014/main" id="{96D9AD0D-FCB9-C2C2-1797-38AC1D3757B3}"/>
              </a:ext>
            </a:extLst>
          </p:cNvPr>
          <p:cNvSpPr/>
          <p:nvPr/>
        </p:nvSpPr>
        <p:spPr>
          <a:xfrm>
            <a:off x="690095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0eab31267?vcp=1&amp;pid=3331d8aaa&amp;color=0,0,0&amp;vtp=1&amp;vaab=1&amp;bt=1&amp;bbb=1&amp;zzd= 14">
            <a:extLst>
              <a:ext uri="{FF2B5EF4-FFF2-40B4-BE49-F238E27FC236}">
                <a16:creationId xmlns:a16="http://schemas.microsoft.com/office/drawing/2014/main" id="{D5A3C20E-1376-43FC-3D4E-48A13D195D83}"/>
              </a:ext>
            </a:extLst>
          </p:cNvPr>
          <p:cNvSpPr/>
          <p:nvPr/>
        </p:nvSpPr>
        <p:spPr>
          <a:xfrm>
            <a:off x="212067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0eab31267?vcp=1&amp;pid=3331d8aaa&amp;color=0,0,0&amp;vtp=1&amp;vaab=1&amp;bt=1&amp;bbb=1&amp;zzd= 14">
            <a:extLst>
              <a:ext uri="{FF2B5EF4-FFF2-40B4-BE49-F238E27FC236}">
                <a16:creationId xmlns:a16="http://schemas.microsoft.com/office/drawing/2014/main" id="{75F4CE11-498A-7D58-349E-B9BE354D3F44}"/>
              </a:ext>
            </a:extLst>
          </p:cNvPr>
          <p:cNvSpPr/>
          <p:nvPr/>
        </p:nvSpPr>
        <p:spPr>
          <a:xfrm>
            <a:off x="796775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0eab31267?vcp=1&amp;pid=3331d8aaa&amp;color=0,0,0&amp;vtp=1&amp;vaab=1&amp;bt=1&amp;bbb=1&amp;zzd= 16">
            <a:extLst>
              <a:ext uri="{FF2B5EF4-FFF2-40B4-BE49-F238E27FC236}">
                <a16:creationId xmlns:a16="http://schemas.microsoft.com/office/drawing/2014/main" id="{2B72FC1E-4F1B-E88D-E9C5-81A0C63C36AE}"/>
              </a:ext>
            </a:extLst>
          </p:cNvPr>
          <p:cNvSpPr/>
          <p:nvPr/>
        </p:nvSpPr>
        <p:spPr>
          <a:xfrm>
            <a:off x="14094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0eab31267?vcp=1&amp;pid=3331d8aaa&amp;color=0,0,0&amp;vtp=1&amp;vaab=1&amp;bt=1&amp;bbb=1&amp;zzd= 16">
            <a:extLst>
              <a:ext uri="{FF2B5EF4-FFF2-40B4-BE49-F238E27FC236}">
                <a16:creationId xmlns:a16="http://schemas.microsoft.com/office/drawing/2014/main" id="{14FDFCB8-6FFC-E913-1CFE-7629026AB871}"/>
              </a:ext>
            </a:extLst>
          </p:cNvPr>
          <p:cNvSpPr/>
          <p:nvPr/>
        </p:nvSpPr>
        <p:spPr>
          <a:xfrm>
            <a:off x="17650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0eab31267?vcp=1&amp;pid=3331d8aaa&amp;color=0,0,0&amp;vtp=1&amp;vaab=1&amp;bt=1&amp;bbb=1&amp;zzd= 16">
            <a:extLst>
              <a:ext uri="{FF2B5EF4-FFF2-40B4-BE49-F238E27FC236}">
                <a16:creationId xmlns:a16="http://schemas.microsoft.com/office/drawing/2014/main" id="{B77CFC9A-2B22-2C18-46A1-C7420D328B31}"/>
              </a:ext>
            </a:extLst>
          </p:cNvPr>
          <p:cNvSpPr/>
          <p:nvPr/>
        </p:nvSpPr>
        <p:spPr>
          <a:xfrm>
            <a:off x="725655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0eab31267?vcp=1&amp;pid=3331d8aaa&amp;color=0,0,0&amp;vtp=1&amp;vaab=1&amp;bt=1&amp;bbb=1&amp;zzd= 18">
            <a:extLst>
              <a:ext uri="{FF2B5EF4-FFF2-40B4-BE49-F238E27FC236}">
                <a16:creationId xmlns:a16="http://schemas.microsoft.com/office/drawing/2014/main" id="{A4FCA7E3-56D2-446D-2FE7-0F379E692EDA}"/>
              </a:ext>
            </a:extLst>
          </p:cNvPr>
          <p:cNvSpPr/>
          <p:nvPr/>
        </p:nvSpPr>
        <p:spPr>
          <a:xfrm>
            <a:off x="140947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0eab31267?vcp=1&amp;pid=3331d8aaa&amp;color=0,0,0&amp;vtp=1&amp;vaab=1&amp;bt=1&amp;bbb=1&amp;zzd= 18">
            <a:extLst>
              <a:ext uri="{FF2B5EF4-FFF2-40B4-BE49-F238E27FC236}">
                <a16:creationId xmlns:a16="http://schemas.microsoft.com/office/drawing/2014/main" id="{791893D7-FE9D-5D86-487C-6AF338AFA5BE}"/>
              </a:ext>
            </a:extLst>
          </p:cNvPr>
          <p:cNvSpPr/>
          <p:nvPr/>
        </p:nvSpPr>
        <p:spPr>
          <a:xfrm>
            <a:off x="176507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0eab31267?vcp=1&amp;pid=3331d8aaa&amp;color=0,0,0&amp;vtp=1&amp;vaab=1&amp;bt=1&amp;bbb=1&amp;zzd= 18">
            <a:extLst>
              <a:ext uri="{FF2B5EF4-FFF2-40B4-BE49-F238E27FC236}">
                <a16:creationId xmlns:a16="http://schemas.microsoft.com/office/drawing/2014/main" id="{302152CF-A684-EEBB-5715-FFCA8F72E074}"/>
              </a:ext>
            </a:extLst>
          </p:cNvPr>
          <p:cNvSpPr/>
          <p:nvPr/>
        </p:nvSpPr>
        <p:spPr>
          <a:xfrm>
            <a:off x="761215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7&amp;si=2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ab31267?sp=1&amp;vcp=1&amp;pid=3331d8aaa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疲惫不堪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bèi）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难堪（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积淀（di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持续不懈（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xiè）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202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妨碍（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</p:txBody>
      </p:sp>
      <p:sp>
        <p:nvSpPr>
          <p:cNvPr id="3" name="P_7#0eab31267?sp=1&amp;vcp=1&amp;pid=3331d8aaa&amp;color=0,0,0&amp;vtp=1&amp;vaab=1&amp;bt=1&amp;bbb=1&amp;zzd= 3">
            <a:extLst>
              <a:ext uri="{FF2B5EF4-FFF2-40B4-BE49-F238E27FC236}">
                <a16:creationId xmlns:a16="http://schemas.microsoft.com/office/drawing/2014/main" id="{E2A2B37D-542A-1084-6A3C-9D4379B90EEC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0eab31267?sp=1&amp;vcp=1&amp;pid=3331d8aaa&amp;color=0,0,0&amp;vtp=1&amp;vaab=1&amp;bt=1&amp;bbb=1&amp;zzd= 3">
            <a:extLst>
              <a:ext uri="{FF2B5EF4-FFF2-40B4-BE49-F238E27FC236}">
                <a16:creationId xmlns:a16="http://schemas.microsoft.com/office/drawing/2014/main" id="{26ED27BC-4290-1364-75ED-A17FBB678631}"/>
              </a:ext>
            </a:extLst>
          </p:cNvPr>
          <p:cNvSpPr/>
          <p:nvPr/>
        </p:nvSpPr>
        <p:spPr>
          <a:xfrm>
            <a:off x="17650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eab31267?sp=1&amp;vcp=1&amp;pid=3331d8aaa&amp;color=0,0,0&amp;vtp=1&amp;vaab=1&amp;bt=1&amp;bbb=1&amp;zzd= 3">
            <a:extLst>
              <a:ext uri="{FF2B5EF4-FFF2-40B4-BE49-F238E27FC236}">
                <a16:creationId xmlns:a16="http://schemas.microsoft.com/office/drawing/2014/main" id="{21D52CBC-BFF8-E5E3-2560-EABB6E63C64E}"/>
              </a:ext>
            </a:extLst>
          </p:cNvPr>
          <p:cNvSpPr/>
          <p:nvPr/>
        </p:nvSpPr>
        <p:spPr>
          <a:xfrm>
            <a:off x="72565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eab31267?sp=1&amp;vcp=1&amp;pid=3331d8aaa&amp;color=0,0,0&amp;vtp=1&amp;vaab=1&amp;bt=1&amp;bbb=1&amp;zzd= 5">
            <a:extLst>
              <a:ext uri="{FF2B5EF4-FFF2-40B4-BE49-F238E27FC236}">
                <a16:creationId xmlns:a16="http://schemas.microsoft.com/office/drawing/2014/main" id="{CB2FCD59-AF66-F130-1544-0140F7B3FF31}"/>
              </a:ext>
            </a:extLst>
          </p:cNvPr>
          <p:cNvSpPr/>
          <p:nvPr/>
        </p:nvSpPr>
        <p:spPr>
          <a:xfrm>
            <a:off x="17650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eab31267?sp=1&amp;vcp=1&amp;pid=3331d8aaa&amp;color=0,0,0&amp;vtp=1&amp;vaab=1&amp;bt=1&amp;bbb=1&amp;zzd= 5">
            <a:extLst>
              <a:ext uri="{FF2B5EF4-FFF2-40B4-BE49-F238E27FC236}">
                <a16:creationId xmlns:a16="http://schemas.microsoft.com/office/drawing/2014/main" id="{B84DDEF2-4A78-A722-9206-A5B4407945AB}"/>
              </a:ext>
            </a:extLst>
          </p:cNvPr>
          <p:cNvSpPr/>
          <p:nvPr/>
        </p:nvSpPr>
        <p:spPr>
          <a:xfrm>
            <a:off x="79677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eab31267?sp=1&amp;vcp=1&amp;pid=3331d8aaa&amp;color=0,0,0&amp;vtp=1&amp;vaab=1&amp;bt=1&amp;bbb=1&amp;zzd= 7">
            <a:extLst>
              <a:ext uri="{FF2B5EF4-FFF2-40B4-BE49-F238E27FC236}">
                <a16:creationId xmlns:a16="http://schemas.microsoft.com/office/drawing/2014/main" id="{F180D81A-993E-F4BA-F581-D93CFF8E58B8}"/>
              </a:ext>
            </a:extLst>
          </p:cNvPr>
          <p:cNvSpPr/>
          <p:nvPr/>
        </p:nvSpPr>
        <p:spPr>
          <a:xfrm>
            <a:off x="1765078" y="46535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8&amp;si=2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ab31267?vcp=1&amp;pid=3331d8aaa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《精神的三间小屋》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毕淑敏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广袤（m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积攒（z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宽宥（yòu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游弋（yì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困厄（è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濡养（rú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麾下（huī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嘟囔（dū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灰烬（jìn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自惭形秽（huì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间不容发（ji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金戈铁马（ɡē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0eab31267?vcp=1&amp;pid=3331d8aaa&amp;color=0,0,0&amp;vtp=1&amp;vaab=1&amp;bt=1&amp;bbb=1&amp;zzd= 4">
            <a:extLst>
              <a:ext uri="{FF2B5EF4-FFF2-40B4-BE49-F238E27FC236}">
                <a16:creationId xmlns:a16="http://schemas.microsoft.com/office/drawing/2014/main" id="{B0BE69BF-6782-1FED-D78D-B3366FA3CCD1}"/>
              </a:ext>
            </a:extLst>
          </p:cNvPr>
          <p:cNvSpPr/>
          <p:nvPr/>
        </p:nvSpPr>
        <p:spPr>
          <a:xfrm>
            <a:off x="17650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eab31267?vcp=1&amp;pid=3331d8aaa&amp;color=0,0,0&amp;vtp=1&amp;vaab=1&amp;bt=1&amp;bbb=1&amp;zzd= 4">
            <a:extLst>
              <a:ext uri="{FF2B5EF4-FFF2-40B4-BE49-F238E27FC236}">
                <a16:creationId xmlns:a16="http://schemas.microsoft.com/office/drawing/2014/main" id="{0DAFF4AA-4A26-7E96-04A5-561575598332}"/>
              </a:ext>
            </a:extLst>
          </p:cNvPr>
          <p:cNvSpPr/>
          <p:nvPr/>
        </p:nvSpPr>
        <p:spPr>
          <a:xfrm>
            <a:off x="725655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eab31267?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DF4BBF5E-0864-080E-2610-0EACFFEE113E}"/>
              </a:ext>
            </a:extLst>
          </p:cNvPr>
          <p:cNvSpPr/>
          <p:nvPr/>
        </p:nvSpPr>
        <p:spPr>
          <a:xfrm>
            <a:off x="17650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eab31267?vcp=1&amp;pid=3331d8aaa&amp;color=0,0,0&amp;vtp=1&amp;vaab=1&amp;bt=1&amp;bbb=1&amp;zzd= 6">
            <a:extLst>
              <a:ext uri="{FF2B5EF4-FFF2-40B4-BE49-F238E27FC236}">
                <a16:creationId xmlns:a16="http://schemas.microsoft.com/office/drawing/2014/main" id="{B70DE42F-0DEF-D140-5BC0-9454601B9E54}"/>
              </a:ext>
            </a:extLst>
          </p:cNvPr>
          <p:cNvSpPr/>
          <p:nvPr/>
        </p:nvSpPr>
        <p:spPr>
          <a:xfrm>
            <a:off x="725655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eab31267?vcp=1&amp;pid=3331d8aaa&amp;color=0,0,0&amp;vtp=1&amp;vaab=1&amp;bt=1&amp;bbb=1&amp;zzd= 8">
            <a:extLst>
              <a:ext uri="{FF2B5EF4-FFF2-40B4-BE49-F238E27FC236}">
                <a16:creationId xmlns:a16="http://schemas.microsoft.com/office/drawing/2014/main" id="{7C3727D8-B0A6-774F-DE64-9719FA16E3E5}"/>
              </a:ext>
            </a:extLst>
          </p:cNvPr>
          <p:cNvSpPr/>
          <p:nvPr/>
        </p:nvSpPr>
        <p:spPr>
          <a:xfrm>
            <a:off x="17650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eab31267?vcp=1&amp;pid=3331d8aaa&amp;color=0,0,0&amp;vtp=1&amp;vaab=1&amp;bt=1&amp;bbb=1&amp;zzd= 8">
            <a:extLst>
              <a:ext uri="{FF2B5EF4-FFF2-40B4-BE49-F238E27FC236}">
                <a16:creationId xmlns:a16="http://schemas.microsoft.com/office/drawing/2014/main" id="{528F028C-7BF9-4B4D-8884-9CE069413B2C}"/>
              </a:ext>
            </a:extLst>
          </p:cNvPr>
          <p:cNvSpPr/>
          <p:nvPr/>
        </p:nvSpPr>
        <p:spPr>
          <a:xfrm>
            <a:off x="690095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eab31267?vcp=1&amp;pid=3331d8aaa&amp;color=0,0,0&amp;vtp=1&amp;vaab=1&amp;bt=1&amp;bbb=1&amp;zzd= 10">
            <a:extLst>
              <a:ext uri="{FF2B5EF4-FFF2-40B4-BE49-F238E27FC236}">
                <a16:creationId xmlns:a16="http://schemas.microsoft.com/office/drawing/2014/main" id="{E7C6AE09-3D7E-24C4-74DE-BFFA91ABBF65}"/>
              </a:ext>
            </a:extLst>
          </p:cNvPr>
          <p:cNvSpPr/>
          <p:nvPr/>
        </p:nvSpPr>
        <p:spPr>
          <a:xfrm>
            <a:off x="14094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eab31267?vcp=1&amp;pid=3331d8aaa&amp;color=0,0,0&amp;vtp=1&amp;vaab=1&amp;bt=1&amp;bbb=1&amp;zzd= 10">
            <a:extLst>
              <a:ext uri="{FF2B5EF4-FFF2-40B4-BE49-F238E27FC236}">
                <a16:creationId xmlns:a16="http://schemas.microsoft.com/office/drawing/2014/main" id="{7F401EBD-AB53-821E-D3A7-7DA59ABB9BF4}"/>
              </a:ext>
            </a:extLst>
          </p:cNvPr>
          <p:cNvSpPr/>
          <p:nvPr/>
        </p:nvSpPr>
        <p:spPr>
          <a:xfrm>
            <a:off x="690095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eab31267?vcp=1&amp;pid=3331d8aaa&amp;color=0,0,0&amp;vtp=1&amp;vaab=1&amp;bt=1&amp;bbb=1&amp;zzd= 10">
            <a:extLst>
              <a:ext uri="{FF2B5EF4-FFF2-40B4-BE49-F238E27FC236}">
                <a16:creationId xmlns:a16="http://schemas.microsoft.com/office/drawing/2014/main" id="{B62C89E3-6EE8-10A1-6352-1189B47156F7}"/>
              </a:ext>
            </a:extLst>
          </p:cNvPr>
          <p:cNvSpPr/>
          <p:nvPr/>
        </p:nvSpPr>
        <p:spPr>
          <a:xfrm>
            <a:off x="725655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eab31267?vcp=1&amp;pid=3331d8aaa&amp;color=0,0,0&amp;vtp=1&amp;vaab=1&amp;bt=1&amp;bbb=1&amp;zzd= 12">
            <a:extLst>
              <a:ext uri="{FF2B5EF4-FFF2-40B4-BE49-F238E27FC236}">
                <a16:creationId xmlns:a16="http://schemas.microsoft.com/office/drawing/2014/main" id="{BD90104A-23E6-9D9E-1477-7B2BD7C930EF}"/>
              </a:ext>
            </a:extLst>
          </p:cNvPr>
          <p:cNvSpPr/>
          <p:nvPr/>
        </p:nvSpPr>
        <p:spPr>
          <a:xfrm>
            <a:off x="17650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eab31267?vcp=1&amp;pid=3331d8aaa&amp;color=0,0,0&amp;vtp=1&amp;vaab=1&amp;bt=1&amp;bbb=1&amp;zzd= 12">
            <a:extLst>
              <a:ext uri="{FF2B5EF4-FFF2-40B4-BE49-F238E27FC236}">
                <a16:creationId xmlns:a16="http://schemas.microsoft.com/office/drawing/2014/main" id="{D406A9BB-B156-DB08-4B2D-9E07E6367A23}"/>
              </a:ext>
            </a:extLst>
          </p:cNvPr>
          <p:cNvSpPr/>
          <p:nvPr/>
        </p:nvSpPr>
        <p:spPr>
          <a:xfrm>
            <a:off x="796775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0eab31267?vcp=1&amp;pid=3331d8aaa&amp;color=0,0,0&amp;vtp=1&amp;vaab=1&amp;bt=1&amp;bbb=1&amp;zzd= 14">
            <a:extLst>
              <a:ext uri="{FF2B5EF4-FFF2-40B4-BE49-F238E27FC236}">
                <a16:creationId xmlns:a16="http://schemas.microsoft.com/office/drawing/2014/main" id="{C352305E-F249-163F-F9F1-2FF5E733604D}"/>
              </a:ext>
            </a:extLst>
          </p:cNvPr>
          <p:cNvSpPr/>
          <p:nvPr/>
        </p:nvSpPr>
        <p:spPr>
          <a:xfrm>
            <a:off x="14094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0eab31267?vcp=1&amp;pid=3331d8aaa&amp;color=0,0,0&amp;vtp=1&amp;vaab=1&amp;bt=1&amp;bbb=1&amp;zzd= 14">
            <a:extLst>
              <a:ext uri="{FF2B5EF4-FFF2-40B4-BE49-F238E27FC236}">
                <a16:creationId xmlns:a16="http://schemas.microsoft.com/office/drawing/2014/main" id="{B06D3EDD-0BBF-5AB7-7BC9-2550B6D85461}"/>
              </a:ext>
            </a:extLst>
          </p:cNvPr>
          <p:cNvSpPr/>
          <p:nvPr/>
        </p:nvSpPr>
        <p:spPr>
          <a:xfrm>
            <a:off x="24762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0eab31267?vcp=1&amp;pid=3331d8aaa&amp;color=0,0,0&amp;vtp=1&amp;vaab=1&amp;bt=1&amp;bbb=1&amp;zzd= 14">
            <a:extLst>
              <a:ext uri="{FF2B5EF4-FFF2-40B4-BE49-F238E27FC236}">
                <a16:creationId xmlns:a16="http://schemas.microsoft.com/office/drawing/2014/main" id="{54101CCA-EEFB-3BF8-392A-086C3653D64A}"/>
              </a:ext>
            </a:extLst>
          </p:cNvPr>
          <p:cNvSpPr/>
          <p:nvPr/>
        </p:nvSpPr>
        <p:spPr>
          <a:xfrm>
            <a:off x="725655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ab31267?sp=1&amp;vcp=1&amp;pid=3331d8aaa&amp;color=0,0,0&amp;vtp=1&amp;vaab=1&amp;bbb=1">
            <a:extLst>
              <a:ext uri="{FF2B5EF4-FFF2-40B4-BE49-F238E27FC236}">
                <a16:creationId xmlns:a16="http://schemas.microsoft.com/office/drawing/2014/main" id="{5B96C73D-5318-E0F6-AB64-0C04BF5C623F}"/>
              </a:ext>
            </a:extLst>
          </p:cNvPr>
          <p:cNvSpPr/>
          <p:nvPr/>
        </p:nvSpPr>
        <p:spPr>
          <a:xfrm>
            <a:off x="539496" y="118970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形销骨立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抽丝剥茧（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鸠占鹊巢（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李代桃僵（ji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相得益彰（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可望而不可即（jí）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轻觑（qù）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坍塌（t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026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窗棂（línɡ）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矗立（chù）</a:t>
            </a:r>
            <a:endParaRPr lang="en-US" altLang="zh-CN" sz="2800" dirty="0"/>
          </a:p>
        </p:txBody>
      </p:sp>
      <p:sp>
        <p:nvSpPr>
          <p:cNvPr id="4" name="P_7#0eab31267?sp=1&amp;vcp=1&amp;pid=3331d8aaa&amp;color=0,0,0&amp;vtp=1&amp;vaab=1&amp;bbb=1&amp;zzd= 1">
            <a:extLst>
              <a:ext uri="{FF2B5EF4-FFF2-40B4-BE49-F238E27FC236}">
                <a16:creationId xmlns:a16="http://schemas.microsoft.com/office/drawing/2014/main" id="{58CE5891-83E3-6FE9-5081-2A97E04A7813}"/>
              </a:ext>
            </a:extLst>
          </p:cNvPr>
          <p:cNvSpPr/>
          <p:nvPr/>
        </p:nvSpPr>
        <p:spPr>
          <a:xfrm>
            <a:off x="1765078" y="1799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eab31267?sp=1&amp;vcp=1&amp;pid=3331d8aaa&amp;color=0,0,0&amp;vtp=1&amp;vaab=1&amp;bbb=1&amp;zzd= 1">
            <a:extLst>
              <a:ext uri="{FF2B5EF4-FFF2-40B4-BE49-F238E27FC236}">
                <a16:creationId xmlns:a16="http://schemas.microsoft.com/office/drawing/2014/main" id="{797418A6-47EB-F2FF-82A0-20BB29661D59}"/>
              </a:ext>
            </a:extLst>
          </p:cNvPr>
          <p:cNvSpPr/>
          <p:nvPr/>
        </p:nvSpPr>
        <p:spPr>
          <a:xfrm>
            <a:off x="7612158" y="1799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eab31267?sp=1&amp;vcp=1&amp;pid=3331d8aaa&amp;color=0,0,0&amp;vtp=1&amp;vaab=1&amp;bbb=1&amp;zzd= 1">
            <a:extLst>
              <a:ext uri="{FF2B5EF4-FFF2-40B4-BE49-F238E27FC236}">
                <a16:creationId xmlns:a16="http://schemas.microsoft.com/office/drawing/2014/main" id="{7242219D-6F73-700F-8BD1-601FB7340733}"/>
              </a:ext>
            </a:extLst>
          </p:cNvPr>
          <p:cNvSpPr/>
          <p:nvPr/>
        </p:nvSpPr>
        <p:spPr>
          <a:xfrm>
            <a:off x="7967758" y="1799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eab31267?sp=1&amp;vcp=1&amp;pid=3331d8aaa&amp;color=0,0,0&amp;vtp=1&amp;vaab=1&amp;bbb=1&amp;zzd= 3">
            <a:extLst>
              <a:ext uri="{FF2B5EF4-FFF2-40B4-BE49-F238E27FC236}">
                <a16:creationId xmlns:a16="http://schemas.microsoft.com/office/drawing/2014/main" id="{E7FD5442-CF75-BBE1-A8DF-8C1848B09F9B}"/>
              </a:ext>
            </a:extLst>
          </p:cNvPr>
          <p:cNvSpPr/>
          <p:nvPr/>
        </p:nvSpPr>
        <p:spPr>
          <a:xfrm>
            <a:off x="1409478" y="2447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eab31267?sp=1&amp;vcp=1&amp;pid=3331d8aaa&amp;color=0,0,0&amp;vtp=1&amp;vaab=1&amp;bbb=1&amp;zzd= 3">
            <a:extLst>
              <a:ext uri="{FF2B5EF4-FFF2-40B4-BE49-F238E27FC236}">
                <a16:creationId xmlns:a16="http://schemas.microsoft.com/office/drawing/2014/main" id="{4AF00F8A-FD2D-6D7E-496D-87D0397EC09E}"/>
              </a:ext>
            </a:extLst>
          </p:cNvPr>
          <p:cNvSpPr/>
          <p:nvPr/>
        </p:nvSpPr>
        <p:spPr>
          <a:xfrm>
            <a:off x="1765078" y="2447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eab31267?sp=1&amp;vcp=1&amp;pid=3331d8aaa&amp;color=0,0,0&amp;vtp=1&amp;vaab=1&amp;bbb=1&amp;zzd= 3">
            <a:extLst>
              <a:ext uri="{FF2B5EF4-FFF2-40B4-BE49-F238E27FC236}">
                <a16:creationId xmlns:a16="http://schemas.microsoft.com/office/drawing/2014/main" id="{DBC209AE-9BAE-91FA-7A3B-EB05BF70D1D1}"/>
              </a:ext>
            </a:extLst>
          </p:cNvPr>
          <p:cNvSpPr/>
          <p:nvPr/>
        </p:nvSpPr>
        <p:spPr>
          <a:xfrm>
            <a:off x="2120678" y="2447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0eab31267?sp=1&amp;vcp=1&amp;pid=3331d8aaa&amp;color=0,0,0&amp;vtp=1&amp;vaab=1&amp;bbb=1&amp;zzd= 3">
            <a:extLst>
              <a:ext uri="{FF2B5EF4-FFF2-40B4-BE49-F238E27FC236}">
                <a16:creationId xmlns:a16="http://schemas.microsoft.com/office/drawing/2014/main" id="{16AD8DE8-465C-116F-EEB2-EBBE332C643A}"/>
              </a:ext>
            </a:extLst>
          </p:cNvPr>
          <p:cNvSpPr/>
          <p:nvPr/>
        </p:nvSpPr>
        <p:spPr>
          <a:xfrm>
            <a:off x="2476278" y="2447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0eab31267?sp=1&amp;vcp=1&amp;pid=3331d8aaa&amp;color=0,0,0&amp;vtp=1&amp;vaab=1&amp;bbb=1&amp;zzd= 5">
            <a:extLst>
              <a:ext uri="{FF2B5EF4-FFF2-40B4-BE49-F238E27FC236}">
                <a16:creationId xmlns:a16="http://schemas.microsoft.com/office/drawing/2014/main" id="{489D8977-FCB8-3935-8D1A-1D1BBD748985}"/>
              </a:ext>
            </a:extLst>
          </p:cNvPr>
          <p:cNvSpPr/>
          <p:nvPr/>
        </p:nvSpPr>
        <p:spPr>
          <a:xfrm>
            <a:off x="2476278" y="3094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0eab31267?sp=1&amp;vcp=1&amp;pid=3331d8aaa&amp;color=0,0,0&amp;vtp=1&amp;vaab=1&amp;bbb=1&amp;zzd= 5">
            <a:extLst>
              <a:ext uri="{FF2B5EF4-FFF2-40B4-BE49-F238E27FC236}">
                <a16:creationId xmlns:a16="http://schemas.microsoft.com/office/drawing/2014/main" id="{BAA6C317-584B-0EDB-46E3-634B52DBD3CE}"/>
              </a:ext>
            </a:extLst>
          </p:cNvPr>
          <p:cNvSpPr/>
          <p:nvPr/>
        </p:nvSpPr>
        <p:spPr>
          <a:xfrm>
            <a:off x="7967758" y="3094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0eab31267?sp=1&amp;vcp=1&amp;pid=3331d8aaa&amp;color=0,0,0&amp;vtp=1&amp;vaab=1&amp;bbb=1&amp;zzd= 7">
            <a:extLst>
              <a:ext uri="{FF2B5EF4-FFF2-40B4-BE49-F238E27FC236}">
                <a16:creationId xmlns:a16="http://schemas.microsoft.com/office/drawing/2014/main" id="{8676D5A6-9060-84F7-ED2F-335CE1C812D4}"/>
              </a:ext>
            </a:extLst>
          </p:cNvPr>
          <p:cNvSpPr/>
          <p:nvPr/>
        </p:nvSpPr>
        <p:spPr>
          <a:xfrm>
            <a:off x="3187478" y="37424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0eab31267?sp=1&amp;vcp=1&amp;pid=3331d8aaa&amp;color=0,0,0&amp;vtp=1&amp;vaab=1&amp;bbb=1&amp;zzd= 10">
            <a:extLst>
              <a:ext uri="{FF2B5EF4-FFF2-40B4-BE49-F238E27FC236}">
                <a16:creationId xmlns:a16="http://schemas.microsoft.com/office/drawing/2014/main" id="{03FE9B22-2379-B826-5017-218EA3C1EFA6}"/>
              </a:ext>
            </a:extLst>
          </p:cNvPr>
          <p:cNvSpPr/>
          <p:nvPr/>
        </p:nvSpPr>
        <p:spPr>
          <a:xfrm>
            <a:off x="1765078" y="50378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0eab31267?sp=1&amp;vcp=1&amp;pid=3331d8aaa&amp;color=0,0,0&amp;vtp=1&amp;vaab=1&amp;bbb=1&amp;zzd= 10">
            <a:extLst>
              <a:ext uri="{FF2B5EF4-FFF2-40B4-BE49-F238E27FC236}">
                <a16:creationId xmlns:a16="http://schemas.microsoft.com/office/drawing/2014/main" id="{36009CEF-FC08-25F8-8C67-97F0AFEC5A36}"/>
              </a:ext>
            </a:extLst>
          </p:cNvPr>
          <p:cNvSpPr/>
          <p:nvPr/>
        </p:nvSpPr>
        <p:spPr>
          <a:xfrm>
            <a:off x="6900958" y="50378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0eab31267?sp=1&amp;vcp=1&amp;pid=3331d8aaa&amp;color=0,0,0&amp;vtp=1&amp;vaab=1&amp;bbb=1&amp;zzd= 10">
            <a:extLst>
              <a:ext uri="{FF2B5EF4-FFF2-40B4-BE49-F238E27FC236}">
                <a16:creationId xmlns:a16="http://schemas.microsoft.com/office/drawing/2014/main" id="{FDAAA4EA-A31F-0041-7CDD-86D0675E23EA}"/>
              </a:ext>
            </a:extLst>
          </p:cNvPr>
          <p:cNvSpPr/>
          <p:nvPr/>
        </p:nvSpPr>
        <p:spPr>
          <a:xfrm>
            <a:off x="7256558" y="50378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0eab31267?sp=1&amp;vcp=1&amp;pid=3331d8aaa&amp;color=0,0,0&amp;vtp=1&amp;vaab=1&amp;bbb=1&amp;zzd= 12">
            <a:extLst>
              <a:ext uri="{FF2B5EF4-FFF2-40B4-BE49-F238E27FC236}">
                <a16:creationId xmlns:a16="http://schemas.microsoft.com/office/drawing/2014/main" id="{806902EE-683A-B742-6C99-06D7B8E15AD1}"/>
              </a:ext>
            </a:extLst>
          </p:cNvPr>
          <p:cNvSpPr/>
          <p:nvPr/>
        </p:nvSpPr>
        <p:spPr>
          <a:xfrm>
            <a:off x="1765078" y="56486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0eab31267?sp=1&amp;vcp=1&amp;pid=3331d8aaa&amp;color=0,0,0&amp;vtp=1&amp;vaab=1&amp;bbb=1&amp;zzd= 12">
            <a:extLst>
              <a:ext uri="{FF2B5EF4-FFF2-40B4-BE49-F238E27FC236}">
                <a16:creationId xmlns:a16="http://schemas.microsoft.com/office/drawing/2014/main" id="{CA47D6EB-4E11-B0A2-6461-C9BEE16944D6}"/>
              </a:ext>
            </a:extLst>
          </p:cNvPr>
          <p:cNvSpPr/>
          <p:nvPr/>
        </p:nvSpPr>
        <p:spPr>
          <a:xfrm>
            <a:off x="6900958" y="56486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323331"/>
      </p:ext>
    </p:extLst>
  </p:cSld>
  <p:clrMapOvr>
    <a:masterClrMapping/>
  </p:clrMapOvr>
  <p:transition>
    <p:split dir="in"/>
  </p:transition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0&amp;si=2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ab31267?sp=1&amp;vcp=1&amp;pid=3331d8aaa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云霓（ní）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蔑视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（miè）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凄风苦雨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铮铮作响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（zhēnɡ）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202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悲戚（qī）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栖息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（qī）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2026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旷野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（ku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3" name="P_7#0eab31267?sp=1&amp;vcp=1&amp;pid=3331d8aaa&amp;color=0,0,0&amp;vtp=1&amp;vaab=1&amp;bt=1&amp;bbb=1&amp;zzd= 3">
            <a:extLst>
              <a:ext uri="{FF2B5EF4-FFF2-40B4-BE49-F238E27FC236}">
                <a16:creationId xmlns:a16="http://schemas.microsoft.com/office/drawing/2014/main" id="{C89AB5F7-A2AB-61FC-9848-EC378DDAA920}"/>
              </a:ext>
            </a:extLst>
          </p:cNvPr>
          <p:cNvSpPr/>
          <p:nvPr/>
        </p:nvSpPr>
        <p:spPr>
          <a:xfrm>
            <a:off x="17650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0eab31267?sp=1&amp;vcp=1&amp;pid=3331d8aaa&amp;color=0,0,0&amp;vtp=1&amp;vaab=1&amp;bt=1&amp;bbb=1&amp;zzd= 3">
            <a:extLst>
              <a:ext uri="{FF2B5EF4-FFF2-40B4-BE49-F238E27FC236}">
                <a16:creationId xmlns:a16="http://schemas.microsoft.com/office/drawing/2014/main" id="{5E39315D-2D9D-C79E-8AEC-51E38E11E74D}"/>
              </a:ext>
            </a:extLst>
          </p:cNvPr>
          <p:cNvSpPr/>
          <p:nvPr/>
        </p:nvSpPr>
        <p:spPr>
          <a:xfrm>
            <a:off x="690095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0eab31267?sp=1&amp;vcp=1&amp;pid=3331d8aaa&amp;color=0,0,0&amp;vtp=1&amp;vaab=1&amp;bt=1&amp;bbb=1&amp;zzd= 5">
            <a:extLst>
              <a:ext uri="{FF2B5EF4-FFF2-40B4-BE49-F238E27FC236}">
                <a16:creationId xmlns:a16="http://schemas.microsoft.com/office/drawing/2014/main" id="{DAD654FC-8F6D-2CE9-F1FC-DF85D1B5830B}"/>
              </a:ext>
            </a:extLst>
          </p:cNvPr>
          <p:cNvSpPr/>
          <p:nvPr/>
        </p:nvSpPr>
        <p:spPr>
          <a:xfrm>
            <a:off x="14094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0eab31267?sp=1&amp;vcp=1&amp;pid=3331d8aaa&amp;color=0,0,0&amp;vtp=1&amp;vaab=1&amp;bt=1&amp;bbb=1&amp;zzd= 5">
            <a:extLst>
              <a:ext uri="{FF2B5EF4-FFF2-40B4-BE49-F238E27FC236}">
                <a16:creationId xmlns:a16="http://schemas.microsoft.com/office/drawing/2014/main" id="{E61C0043-F6BB-F464-EB04-E638F424AF4E}"/>
              </a:ext>
            </a:extLst>
          </p:cNvPr>
          <p:cNvSpPr/>
          <p:nvPr/>
        </p:nvSpPr>
        <p:spPr>
          <a:xfrm>
            <a:off x="690095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0eab31267?sp=1&amp;vcp=1&amp;pid=3331d8aaa&amp;color=0,0,0&amp;vtp=1&amp;vaab=1&amp;bt=1&amp;bbb=1&amp;zzd= 7">
            <a:extLst>
              <a:ext uri="{FF2B5EF4-FFF2-40B4-BE49-F238E27FC236}">
                <a16:creationId xmlns:a16="http://schemas.microsoft.com/office/drawing/2014/main" id="{6A23B930-953B-043C-DB3A-5E1AA0DD3485}"/>
              </a:ext>
            </a:extLst>
          </p:cNvPr>
          <p:cNvSpPr/>
          <p:nvPr/>
        </p:nvSpPr>
        <p:spPr>
          <a:xfrm>
            <a:off x="17650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0eab31267?sp=1&amp;vcp=1&amp;pid=3331d8aaa&amp;color=0,0,0&amp;vtp=1&amp;vaab=1&amp;bt=1&amp;bbb=1&amp;zzd= 7">
            <a:extLst>
              <a:ext uri="{FF2B5EF4-FFF2-40B4-BE49-F238E27FC236}">
                <a16:creationId xmlns:a16="http://schemas.microsoft.com/office/drawing/2014/main" id="{2A672FE4-5C49-9B98-A70E-EF429DE158F6}"/>
              </a:ext>
            </a:extLst>
          </p:cNvPr>
          <p:cNvSpPr/>
          <p:nvPr/>
        </p:nvSpPr>
        <p:spPr>
          <a:xfrm>
            <a:off x="690095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0eab31267?sp=1&amp;vcp=1&amp;pid=3331d8aaa&amp;color=0,0,0&amp;vtp=1&amp;vaab=1&amp;bt=1&amp;bbb=1&amp;zzd= 9">
            <a:extLst>
              <a:ext uri="{FF2B5EF4-FFF2-40B4-BE49-F238E27FC236}">
                <a16:creationId xmlns:a16="http://schemas.microsoft.com/office/drawing/2014/main" id="{A7EFB9D9-B8FD-EA1F-5FEE-B53A105EAA80}"/>
              </a:ext>
            </a:extLst>
          </p:cNvPr>
          <p:cNvSpPr/>
          <p:nvPr/>
        </p:nvSpPr>
        <p:spPr>
          <a:xfrm>
            <a:off x="1409478" y="49939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1&amp;si=2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aa519129?sp=1&amp;vcp=1&amp;pid=6cdcd1575&amp;color=0,0,0&amp;vtp=1&amp;vaab=1&amp;bt=1&amp;bbb=1"/>
          <p:cNvSpPr/>
          <p:nvPr/>
        </p:nvSpPr>
        <p:spPr>
          <a:xfrm>
            <a:off x="539496" y="4020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#a72fe8c66?vcp=1&amp;pid=baa519129&amp;color=0,0,0&amp;vtp=1&amp;vaab=1&amp;bbb=1"/>
          <p:cNvSpPr/>
          <p:nvPr/>
        </p:nvSpPr>
        <p:spPr>
          <a:xfrm>
            <a:off x="539496" y="1035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《故乡》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阴晦（huì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萧索（xi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祭祀（jì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伶俐（línɡ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愕然（è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鄙夷（bǐ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嗤笑（chī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应酬（yìnɡ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chou）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世面（shì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惘然（w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隔膜（ɡé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恣睢（zì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a72fe8c66?vcp=1&amp;pid=baa519129&amp;color=0,0,0&amp;vtp=1&amp;vaab=1&amp;bbb=1&amp;zzd= 4">
            <a:extLst>
              <a:ext uri="{FF2B5EF4-FFF2-40B4-BE49-F238E27FC236}">
                <a16:creationId xmlns:a16="http://schemas.microsoft.com/office/drawing/2014/main" id="{34B21717-3741-B175-1B43-41B432846DF2}"/>
              </a:ext>
            </a:extLst>
          </p:cNvPr>
          <p:cNvSpPr/>
          <p:nvPr/>
        </p:nvSpPr>
        <p:spPr>
          <a:xfrm>
            <a:off x="176507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72fe8c66?vcp=1&amp;pid=baa519129&amp;color=0,0,0&amp;vtp=1&amp;vaab=1&amp;bbb=1&amp;zzd= 4">
            <a:extLst>
              <a:ext uri="{FF2B5EF4-FFF2-40B4-BE49-F238E27FC236}">
                <a16:creationId xmlns:a16="http://schemas.microsoft.com/office/drawing/2014/main" id="{81107889-2957-6175-3864-9BAEF0F0BD9C}"/>
              </a:ext>
            </a:extLst>
          </p:cNvPr>
          <p:cNvSpPr/>
          <p:nvPr/>
        </p:nvSpPr>
        <p:spPr>
          <a:xfrm>
            <a:off x="639930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72fe8c66?vcp=1&amp;pid=baa519129&amp;color=0,0,0&amp;vtp=1&amp;vaab=1&amp;bbb=1&amp;zzd= 4">
            <a:extLst>
              <a:ext uri="{FF2B5EF4-FFF2-40B4-BE49-F238E27FC236}">
                <a16:creationId xmlns:a16="http://schemas.microsoft.com/office/drawing/2014/main" id="{E60D8E0C-A614-7184-6D7C-BDAE51631FFE}"/>
              </a:ext>
            </a:extLst>
          </p:cNvPr>
          <p:cNvSpPr/>
          <p:nvPr/>
        </p:nvSpPr>
        <p:spPr>
          <a:xfrm>
            <a:off x="675490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72fe8c66?vcp=1&amp;pid=baa519129&amp;color=0,0,0&amp;vtp=1&amp;vaab=1&amp;bbb=1&amp;zzd= 6">
            <a:extLst>
              <a:ext uri="{FF2B5EF4-FFF2-40B4-BE49-F238E27FC236}">
                <a16:creationId xmlns:a16="http://schemas.microsoft.com/office/drawing/2014/main" id="{71CD274B-C94A-0637-37B4-05F9E2F2950B}"/>
              </a:ext>
            </a:extLst>
          </p:cNvPr>
          <p:cNvSpPr/>
          <p:nvPr/>
        </p:nvSpPr>
        <p:spPr>
          <a:xfrm>
            <a:off x="140947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72fe8c66?vcp=1&amp;pid=baa519129&amp;color=0,0,0&amp;vtp=1&amp;vaab=1&amp;bbb=1&amp;zzd= 6">
            <a:extLst>
              <a:ext uri="{FF2B5EF4-FFF2-40B4-BE49-F238E27FC236}">
                <a16:creationId xmlns:a16="http://schemas.microsoft.com/office/drawing/2014/main" id="{C5A17229-0914-CA5B-5484-CE359653FB48}"/>
              </a:ext>
            </a:extLst>
          </p:cNvPr>
          <p:cNvSpPr/>
          <p:nvPr/>
        </p:nvSpPr>
        <p:spPr>
          <a:xfrm>
            <a:off x="176507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72fe8c66?vcp=1&amp;pid=baa519129&amp;color=0,0,0&amp;vtp=1&amp;vaab=1&amp;bbb=1&amp;zzd= 6">
            <a:extLst>
              <a:ext uri="{FF2B5EF4-FFF2-40B4-BE49-F238E27FC236}">
                <a16:creationId xmlns:a16="http://schemas.microsoft.com/office/drawing/2014/main" id="{FCFEEED8-43FE-0EA5-01F9-9F3F77490BBB}"/>
              </a:ext>
            </a:extLst>
          </p:cNvPr>
          <p:cNvSpPr/>
          <p:nvPr/>
        </p:nvSpPr>
        <p:spPr>
          <a:xfrm>
            <a:off x="639930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72fe8c66?vcp=1&amp;pid=baa519129&amp;color=0,0,0&amp;vtp=1&amp;vaab=1&amp;bbb=1&amp;zzd= 6">
            <a:extLst>
              <a:ext uri="{FF2B5EF4-FFF2-40B4-BE49-F238E27FC236}">
                <a16:creationId xmlns:a16="http://schemas.microsoft.com/office/drawing/2014/main" id="{37ED3E52-682A-A1C9-B698-4287CB9DE808}"/>
              </a:ext>
            </a:extLst>
          </p:cNvPr>
          <p:cNvSpPr/>
          <p:nvPr/>
        </p:nvSpPr>
        <p:spPr>
          <a:xfrm>
            <a:off x="675490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72fe8c66?vcp=1&amp;pid=baa519129&amp;color=0,0,0&amp;vtp=1&amp;vaab=1&amp;bbb=1&amp;zzd= 8">
            <a:extLst>
              <a:ext uri="{FF2B5EF4-FFF2-40B4-BE49-F238E27FC236}">
                <a16:creationId xmlns:a16="http://schemas.microsoft.com/office/drawing/2014/main" id="{154212D8-0ED0-AE37-6591-310243BFFF85}"/>
              </a:ext>
            </a:extLst>
          </p:cNvPr>
          <p:cNvSpPr/>
          <p:nvPr/>
        </p:nvSpPr>
        <p:spPr>
          <a:xfrm>
            <a:off x="140947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72fe8c66?vcp=1&amp;pid=baa519129&amp;color=0,0,0&amp;vtp=1&amp;vaab=1&amp;bbb=1&amp;zzd= 8">
            <a:extLst>
              <a:ext uri="{FF2B5EF4-FFF2-40B4-BE49-F238E27FC236}">
                <a16:creationId xmlns:a16="http://schemas.microsoft.com/office/drawing/2014/main" id="{7569066B-5C50-D232-2F05-83E7EFFC5D81}"/>
              </a:ext>
            </a:extLst>
          </p:cNvPr>
          <p:cNvSpPr/>
          <p:nvPr/>
        </p:nvSpPr>
        <p:spPr>
          <a:xfrm>
            <a:off x="639930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72fe8c66?vcp=1&amp;pid=baa519129&amp;color=0,0,0&amp;vtp=1&amp;vaab=1&amp;bbb=1&amp;zzd= 8">
            <a:extLst>
              <a:ext uri="{FF2B5EF4-FFF2-40B4-BE49-F238E27FC236}">
                <a16:creationId xmlns:a16="http://schemas.microsoft.com/office/drawing/2014/main" id="{ED0C3E0D-250E-B984-3550-DBABB17A8EF3}"/>
              </a:ext>
            </a:extLst>
          </p:cNvPr>
          <p:cNvSpPr/>
          <p:nvPr/>
        </p:nvSpPr>
        <p:spPr>
          <a:xfrm>
            <a:off x="675490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72fe8c66?vcp=1&amp;pid=baa519129&amp;color=0,0,0&amp;vtp=1&amp;vaab=1&amp;bbb=1&amp;zzd= 10">
            <a:extLst>
              <a:ext uri="{FF2B5EF4-FFF2-40B4-BE49-F238E27FC236}">
                <a16:creationId xmlns:a16="http://schemas.microsoft.com/office/drawing/2014/main" id="{EED9F345-5833-D25E-1524-09205F4156C2}"/>
              </a:ext>
            </a:extLst>
          </p:cNvPr>
          <p:cNvSpPr/>
          <p:nvPr/>
        </p:nvSpPr>
        <p:spPr>
          <a:xfrm>
            <a:off x="140947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72fe8c66?vcp=1&amp;pid=baa519129&amp;color=0,0,0&amp;vtp=1&amp;vaab=1&amp;bbb=1&amp;zzd= 10">
            <a:extLst>
              <a:ext uri="{FF2B5EF4-FFF2-40B4-BE49-F238E27FC236}">
                <a16:creationId xmlns:a16="http://schemas.microsoft.com/office/drawing/2014/main" id="{39B9C968-E8C5-1570-B21D-EC2E14D63547}"/>
              </a:ext>
            </a:extLst>
          </p:cNvPr>
          <p:cNvSpPr/>
          <p:nvPr/>
        </p:nvSpPr>
        <p:spPr>
          <a:xfrm>
            <a:off x="639930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72fe8c66?vcp=1&amp;pid=baa519129&amp;color=0,0,0&amp;vtp=1&amp;vaab=1&amp;bbb=1&amp;zzd= 10">
            <a:extLst>
              <a:ext uri="{FF2B5EF4-FFF2-40B4-BE49-F238E27FC236}">
                <a16:creationId xmlns:a16="http://schemas.microsoft.com/office/drawing/2014/main" id="{80FDC790-34FA-C4DA-69FB-782040C80BE4}"/>
              </a:ext>
            </a:extLst>
          </p:cNvPr>
          <p:cNvSpPr/>
          <p:nvPr/>
        </p:nvSpPr>
        <p:spPr>
          <a:xfrm>
            <a:off x="675490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a72fe8c66?vcp=1&amp;pid=baa519129&amp;color=0,0,0&amp;vtp=1&amp;vaab=1&amp;bbb=1&amp;zzd= 12">
            <a:extLst>
              <a:ext uri="{FF2B5EF4-FFF2-40B4-BE49-F238E27FC236}">
                <a16:creationId xmlns:a16="http://schemas.microsoft.com/office/drawing/2014/main" id="{02E5F9F1-CCC6-AC93-3FAB-F37B27B0F8DE}"/>
              </a:ext>
            </a:extLst>
          </p:cNvPr>
          <p:cNvSpPr/>
          <p:nvPr/>
        </p:nvSpPr>
        <p:spPr>
          <a:xfrm>
            <a:off x="140947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a72fe8c66?vcp=1&amp;pid=baa519129&amp;color=0,0,0&amp;vtp=1&amp;vaab=1&amp;bbb=1&amp;zzd= 12">
            <a:extLst>
              <a:ext uri="{FF2B5EF4-FFF2-40B4-BE49-F238E27FC236}">
                <a16:creationId xmlns:a16="http://schemas.microsoft.com/office/drawing/2014/main" id="{039FD8C6-7C8C-C5DA-791F-D550FE30E170}"/>
              </a:ext>
            </a:extLst>
          </p:cNvPr>
          <p:cNvSpPr/>
          <p:nvPr/>
        </p:nvSpPr>
        <p:spPr>
          <a:xfrm>
            <a:off x="639930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a72fe8c66?vcp=1&amp;pid=baa519129&amp;color=0,0,0&amp;vtp=1&amp;vaab=1&amp;bbb=1&amp;zzd= 14">
            <a:extLst>
              <a:ext uri="{FF2B5EF4-FFF2-40B4-BE49-F238E27FC236}">
                <a16:creationId xmlns:a16="http://schemas.microsoft.com/office/drawing/2014/main" id="{8B7CA73E-F422-8869-197D-77B6A0F94977}"/>
              </a:ext>
            </a:extLst>
          </p:cNvPr>
          <p:cNvSpPr/>
          <p:nvPr/>
        </p:nvSpPr>
        <p:spPr>
          <a:xfrm>
            <a:off x="1409478" y="61521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a72fe8c66?vcp=1&amp;pid=baa519129&amp;color=0,0,0&amp;vtp=1&amp;vaab=1&amp;bbb=1&amp;zzd= 14">
            <a:extLst>
              <a:ext uri="{FF2B5EF4-FFF2-40B4-BE49-F238E27FC236}">
                <a16:creationId xmlns:a16="http://schemas.microsoft.com/office/drawing/2014/main" id="{4E94E128-14FE-3F64-FA1F-3107CED120C4}"/>
              </a:ext>
            </a:extLst>
          </p:cNvPr>
          <p:cNvSpPr/>
          <p:nvPr/>
        </p:nvSpPr>
        <p:spPr>
          <a:xfrm>
            <a:off x="1765078" y="61521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a72fe8c66?vcp=1&amp;pid=baa519129&amp;color=0,0,0&amp;vtp=1&amp;vaab=1&amp;bbb=1&amp;zzd= 14">
            <a:extLst>
              <a:ext uri="{FF2B5EF4-FFF2-40B4-BE49-F238E27FC236}">
                <a16:creationId xmlns:a16="http://schemas.microsoft.com/office/drawing/2014/main" id="{6FE67B80-E28A-D5E3-3C5B-C4E70086F2A4}"/>
              </a:ext>
            </a:extLst>
          </p:cNvPr>
          <p:cNvSpPr/>
          <p:nvPr/>
        </p:nvSpPr>
        <p:spPr>
          <a:xfrm>
            <a:off x="6399308" y="61521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a72fe8c66?vcp=1&amp;pid=baa519129&amp;color=0,0,0&amp;vtp=1&amp;vaab=1&amp;bbb=1&amp;zzd= 14">
            <a:extLst>
              <a:ext uri="{FF2B5EF4-FFF2-40B4-BE49-F238E27FC236}">
                <a16:creationId xmlns:a16="http://schemas.microsoft.com/office/drawing/2014/main" id="{FF4BD541-CE1D-599F-CC3D-25925BE9B233}"/>
              </a:ext>
            </a:extLst>
          </p:cNvPr>
          <p:cNvSpPr/>
          <p:nvPr/>
        </p:nvSpPr>
        <p:spPr>
          <a:xfrm>
            <a:off x="6754908" y="61521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9d91f608.fixed?vcp=1&amp;pid=043cc72b0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59d91f608.fixed?vcp=1&amp;pid=043cc72b0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积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累</a:t>
            </a:r>
            <a:endParaRPr lang="en-US" altLang="zh-CN" sz="4800" dirty="0"/>
          </a:p>
        </p:txBody>
      </p:sp>
      <p:sp>
        <p:nvSpPr>
          <p:cNvPr id="4" name="C_2_BD#59d91f608.fixed?vcp=1&amp;pid=043cc72b0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字音、字形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950bbd9e?sp=1&amp;vcp=1&amp;pid=bdd6b845a&amp;color=0,0,0&amp;vtp=1&amp;vaab=1&amp;bt=1&amp;bbb=1"/>
          <p:cNvSpPr/>
          <p:nvPr/>
        </p:nvSpPr>
        <p:spPr>
          <a:xfrm>
            <a:off x="539496" y="4378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皂荚（z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桑椹（桑葚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）（shèn）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长吟（yín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油蚙（línɡ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斑蝥（b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攒［成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］（cu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收］敛（li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秕谷（bǐ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书塾（shú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消释（shì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宿儒（sù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蝉蜕（tuì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戒尺（jiè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狗窦（dòu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7137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厥土（jué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锡箔（xī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bó）</a:t>
            </a:r>
            <a:endParaRPr lang="en-US" altLang="zh-CN" sz="2800" dirty="0"/>
          </a:p>
        </p:txBody>
      </p:sp>
      <p:sp>
        <p:nvSpPr>
          <p:cNvPr id="3" name="P_7#9950bbd9e?sp=1&amp;vcp=1&amp;pid=bdd6b845a&amp;color=0,0,0&amp;vtp=1&amp;vaab=1&amp;bt=1&amp;bbb=1&amp;zzd= 3">
            <a:extLst>
              <a:ext uri="{FF2B5EF4-FFF2-40B4-BE49-F238E27FC236}">
                <a16:creationId xmlns:a16="http://schemas.microsoft.com/office/drawing/2014/main" id="{4F1599CC-152C-C32D-BB2F-EA9F1BFC15E7}"/>
              </a:ext>
            </a:extLst>
          </p:cNvPr>
          <p:cNvSpPr/>
          <p:nvPr/>
        </p:nvSpPr>
        <p:spPr>
          <a:xfrm>
            <a:off x="1409478" y="16951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9950bbd9e?sp=1&amp;vcp=1&amp;pid=bdd6b845a&amp;color=0,0,0&amp;vtp=1&amp;vaab=1&amp;bt=1&amp;bbb=1&amp;zzd= 3">
            <a:extLst>
              <a:ext uri="{FF2B5EF4-FFF2-40B4-BE49-F238E27FC236}">
                <a16:creationId xmlns:a16="http://schemas.microsoft.com/office/drawing/2014/main" id="{B91E830A-5DF2-9509-20F9-64A8DF26003F}"/>
              </a:ext>
            </a:extLst>
          </p:cNvPr>
          <p:cNvSpPr/>
          <p:nvPr/>
        </p:nvSpPr>
        <p:spPr>
          <a:xfrm>
            <a:off x="1765078" y="16951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950bbd9e?sp=1&amp;vcp=1&amp;pid=bdd6b845a&amp;color=0,0,0&amp;vtp=1&amp;vaab=1&amp;bt=1&amp;bbb=1&amp;zzd= 3">
            <a:extLst>
              <a:ext uri="{FF2B5EF4-FFF2-40B4-BE49-F238E27FC236}">
                <a16:creationId xmlns:a16="http://schemas.microsoft.com/office/drawing/2014/main" id="{8B62DEA9-F4F4-B1DF-06A7-8BFB858E79C1}"/>
              </a:ext>
            </a:extLst>
          </p:cNvPr>
          <p:cNvSpPr/>
          <p:nvPr/>
        </p:nvSpPr>
        <p:spPr>
          <a:xfrm>
            <a:off x="6767608" y="16951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950bbd9e?sp=1&amp;vcp=1&amp;pid=bdd6b845a&amp;color=0,0,0&amp;vtp=1&amp;vaab=1&amp;bt=1&amp;bbb=1&amp;zzd= 3">
            <a:extLst>
              <a:ext uri="{FF2B5EF4-FFF2-40B4-BE49-F238E27FC236}">
                <a16:creationId xmlns:a16="http://schemas.microsoft.com/office/drawing/2014/main" id="{AF76C872-FF1B-6E42-185C-A45A09099756}"/>
              </a:ext>
            </a:extLst>
          </p:cNvPr>
          <p:cNvSpPr/>
          <p:nvPr/>
        </p:nvSpPr>
        <p:spPr>
          <a:xfrm>
            <a:off x="7834408" y="16951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950bbd9e?sp=1&amp;vcp=1&amp;pid=bdd6b845a&amp;color=0,0,0&amp;vtp=1&amp;vaab=1&amp;bt=1&amp;bbb=1&amp;zzd= 5">
            <a:extLst>
              <a:ext uri="{FF2B5EF4-FFF2-40B4-BE49-F238E27FC236}">
                <a16:creationId xmlns:a16="http://schemas.microsoft.com/office/drawing/2014/main" id="{9CA7F098-3A24-BA8B-50BB-E79D9F27D0F5}"/>
              </a:ext>
            </a:extLst>
          </p:cNvPr>
          <p:cNvSpPr/>
          <p:nvPr/>
        </p:nvSpPr>
        <p:spPr>
          <a:xfrm>
            <a:off x="1765078" y="23428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950bbd9e?sp=1&amp;vcp=1&amp;pid=bdd6b845a&amp;color=0,0,0&amp;vtp=1&amp;vaab=1&amp;bt=1&amp;bbb=1&amp;zzd= 5">
            <a:extLst>
              <a:ext uri="{FF2B5EF4-FFF2-40B4-BE49-F238E27FC236}">
                <a16:creationId xmlns:a16="http://schemas.microsoft.com/office/drawing/2014/main" id="{7EA1934D-5043-E1A1-1C52-CE614456F129}"/>
              </a:ext>
            </a:extLst>
          </p:cNvPr>
          <p:cNvSpPr/>
          <p:nvPr/>
        </p:nvSpPr>
        <p:spPr>
          <a:xfrm>
            <a:off x="6767608" y="23428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950bbd9e?sp=1&amp;vcp=1&amp;pid=bdd6b845a&amp;color=0,0,0&amp;vtp=1&amp;vaab=1&amp;bt=1&amp;bbb=1&amp;zzd= 7">
            <a:extLst>
              <a:ext uri="{FF2B5EF4-FFF2-40B4-BE49-F238E27FC236}">
                <a16:creationId xmlns:a16="http://schemas.microsoft.com/office/drawing/2014/main" id="{8F88A70D-B526-212A-61C5-02CEFBACB2AC}"/>
              </a:ext>
            </a:extLst>
          </p:cNvPr>
          <p:cNvSpPr/>
          <p:nvPr/>
        </p:nvSpPr>
        <p:spPr>
          <a:xfrm>
            <a:off x="1409478" y="2990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950bbd9e?sp=1&amp;vcp=1&amp;pid=bdd6b845a&amp;color=0,0,0&amp;vtp=1&amp;vaab=1&amp;bt=1&amp;bbb=1&amp;zzd= 7">
            <a:extLst>
              <a:ext uri="{FF2B5EF4-FFF2-40B4-BE49-F238E27FC236}">
                <a16:creationId xmlns:a16="http://schemas.microsoft.com/office/drawing/2014/main" id="{EF456870-09FA-F786-BE17-52386E8D2FB6}"/>
              </a:ext>
            </a:extLst>
          </p:cNvPr>
          <p:cNvSpPr/>
          <p:nvPr/>
        </p:nvSpPr>
        <p:spPr>
          <a:xfrm>
            <a:off x="1765078" y="2990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950bbd9e?sp=1&amp;vcp=1&amp;pid=bdd6b845a&amp;color=0,0,0&amp;vtp=1&amp;vaab=1&amp;bt=1&amp;bbb=1&amp;zzd= 7">
            <a:extLst>
              <a:ext uri="{FF2B5EF4-FFF2-40B4-BE49-F238E27FC236}">
                <a16:creationId xmlns:a16="http://schemas.microsoft.com/office/drawing/2014/main" id="{F236A140-92AD-AE99-BFE7-9DC10B7AD077}"/>
              </a:ext>
            </a:extLst>
          </p:cNvPr>
          <p:cNvSpPr/>
          <p:nvPr/>
        </p:nvSpPr>
        <p:spPr>
          <a:xfrm>
            <a:off x="6412008" y="2990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950bbd9e?sp=1&amp;vcp=1&amp;pid=bdd6b845a&amp;color=0,0,0&amp;vtp=1&amp;vaab=1&amp;bt=1&amp;bbb=1&amp;zzd= 9">
            <a:extLst>
              <a:ext uri="{FF2B5EF4-FFF2-40B4-BE49-F238E27FC236}">
                <a16:creationId xmlns:a16="http://schemas.microsoft.com/office/drawing/2014/main" id="{56A80936-B1B3-6A78-7E91-5259E042D32E}"/>
              </a:ext>
            </a:extLst>
          </p:cNvPr>
          <p:cNvSpPr/>
          <p:nvPr/>
        </p:nvSpPr>
        <p:spPr>
          <a:xfrm>
            <a:off x="2476278" y="36382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950bbd9e?sp=1&amp;vcp=1&amp;pid=bdd6b845a&amp;color=0,0,0&amp;vtp=1&amp;vaab=1&amp;bt=1&amp;bbb=1&amp;zzd= 9">
            <a:extLst>
              <a:ext uri="{FF2B5EF4-FFF2-40B4-BE49-F238E27FC236}">
                <a16:creationId xmlns:a16="http://schemas.microsoft.com/office/drawing/2014/main" id="{EF9489D8-0FAB-AB71-A42A-42DE983B44A4}"/>
              </a:ext>
            </a:extLst>
          </p:cNvPr>
          <p:cNvSpPr/>
          <p:nvPr/>
        </p:nvSpPr>
        <p:spPr>
          <a:xfrm>
            <a:off x="6412008" y="36382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950bbd9e?sp=1&amp;vcp=1&amp;pid=bdd6b845a&amp;color=0,0,0&amp;vtp=1&amp;vaab=1&amp;bt=1&amp;bbb=1&amp;zzd= 11">
            <a:extLst>
              <a:ext uri="{FF2B5EF4-FFF2-40B4-BE49-F238E27FC236}">
                <a16:creationId xmlns:a16="http://schemas.microsoft.com/office/drawing/2014/main" id="{17795A99-F0EC-3CA4-5770-DE5E6BD5F7F9}"/>
              </a:ext>
            </a:extLst>
          </p:cNvPr>
          <p:cNvSpPr/>
          <p:nvPr/>
        </p:nvSpPr>
        <p:spPr>
          <a:xfrm>
            <a:off x="1765078" y="42859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950bbd9e?sp=1&amp;vcp=1&amp;pid=bdd6b845a&amp;color=0,0,0&amp;vtp=1&amp;vaab=1&amp;bt=1&amp;bbb=1&amp;zzd= 11">
            <a:extLst>
              <a:ext uri="{FF2B5EF4-FFF2-40B4-BE49-F238E27FC236}">
                <a16:creationId xmlns:a16="http://schemas.microsoft.com/office/drawing/2014/main" id="{C6788BF7-0FCD-C86B-83F8-A4BF46457B6C}"/>
              </a:ext>
            </a:extLst>
          </p:cNvPr>
          <p:cNvSpPr/>
          <p:nvPr/>
        </p:nvSpPr>
        <p:spPr>
          <a:xfrm>
            <a:off x="6767608" y="42859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950bbd9e?sp=1&amp;vcp=1&amp;pid=bdd6b845a&amp;color=0,0,0&amp;vtp=1&amp;vaab=1&amp;bt=1&amp;bbb=1&amp;zzd= 13">
            <a:extLst>
              <a:ext uri="{FF2B5EF4-FFF2-40B4-BE49-F238E27FC236}">
                <a16:creationId xmlns:a16="http://schemas.microsoft.com/office/drawing/2014/main" id="{431C01EC-550C-4602-72E0-412172D50C6F}"/>
              </a:ext>
            </a:extLst>
          </p:cNvPr>
          <p:cNvSpPr/>
          <p:nvPr/>
        </p:nvSpPr>
        <p:spPr>
          <a:xfrm>
            <a:off x="1409478" y="49336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950bbd9e?sp=1&amp;vcp=1&amp;pid=bdd6b845a&amp;color=0,0,0&amp;vtp=1&amp;vaab=1&amp;bt=1&amp;bbb=1&amp;zzd= 13">
            <a:extLst>
              <a:ext uri="{FF2B5EF4-FFF2-40B4-BE49-F238E27FC236}">
                <a16:creationId xmlns:a16="http://schemas.microsoft.com/office/drawing/2014/main" id="{31DD85FD-C8E7-E6B7-DC89-84E97F954F12}"/>
              </a:ext>
            </a:extLst>
          </p:cNvPr>
          <p:cNvSpPr/>
          <p:nvPr/>
        </p:nvSpPr>
        <p:spPr>
          <a:xfrm>
            <a:off x="1765078" y="49336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950bbd9e?sp=1&amp;vcp=1&amp;pid=bdd6b845a&amp;color=0,0,0&amp;vtp=1&amp;vaab=1&amp;bt=1&amp;bbb=1&amp;zzd= 13">
            <a:extLst>
              <a:ext uri="{FF2B5EF4-FFF2-40B4-BE49-F238E27FC236}">
                <a16:creationId xmlns:a16="http://schemas.microsoft.com/office/drawing/2014/main" id="{8905DDBF-050F-CC5B-3663-C72F845250B2}"/>
              </a:ext>
            </a:extLst>
          </p:cNvPr>
          <p:cNvSpPr/>
          <p:nvPr/>
        </p:nvSpPr>
        <p:spPr>
          <a:xfrm>
            <a:off x="6767608" y="49336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950bbd9e?sp=1&amp;vcp=1&amp;pid=bdd6b845a&amp;color=0,0,0&amp;vtp=1&amp;vaab=1&amp;bt=1&amp;bbb=1&amp;zzd= 15">
            <a:extLst>
              <a:ext uri="{FF2B5EF4-FFF2-40B4-BE49-F238E27FC236}">
                <a16:creationId xmlns:a16="http://schemas.microsoft.com/office/drawing/2014/main" id="{9F4C5DFB-8872-5D02-B78F-40BF26B5767D}"/>
              </a:ext>
            </a:extLst>
          </p:cNvPr>
          <p:cNvSpPr/>
          <p:nvPr/>
        </p:nvSpPr>
        <p:spPr>
          <a:xfrm>
            <a:off x="1409478" y="55813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9950bbd9e?sp=1&amp;vcp=1&amp;pid=bdd6b845a&amp;color=0,0,0&amp;vtp=1&amp;vaab=1&amp;bt=1&amp;bbb=1&amp;zzd= 15">
            <a:extLst>
              <a:ext uri="{FF2B5EF4-FFF2-40B4-BE49-F238E27FC236}">
                <a16:creationId xmlns:a16="http://schemas.microsoft.com/office/drawing/2014/main" id="{28F368A3-7A56-668B-2B1F-827AE7EE4E9E}"/>
              </a:ext>
            </a:extLst>
          </p:cNvPr>
          <p:cNvSpPr/>
          <p:nvPr/>
        </p:nvSpPr>
        <p:spPr>
          <a:xfrm>
            <a:off x="6767608" y="55813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9950bbd9e?sp=1&amp;vcp=1&amp;pid=bdd6b845a&amp;color=0,0,0&amp;vtp=1&amp;vaab=1&amp;bt=1&amp;bbb=1&amp;zzd= 17">
            <a:extLst>
              <a:ext uri="{FF2B5EF4-FFF2-40B4-BE49-F238E27FC236}">
                <a16:creationId xmlns:a16="http://schemas.microsoft.com/office/drawing/2014/main" id="{2844B80B-F91C-99AD-A10C-20BD435C912C}"/>
              </a:ext>
            </a:extLst>
          </p:cNvPr>
          <p:cNvSpPr/>
          <p:nvPr/>
        </p:nvSpPr>
        <p:spPr>
          <a:xfrm>
            <a:off x="1409478" y="61798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9950bbd9e?sp=1&amp;vcp=1&amp;pid=bdd6b845a&amp;color=0,0,0&amp;vtp=1&amp;vaab=1&amp;bt=1&amp;bbb=1&amp;zzd= 17">
            <a:extLst>
              <a:ext uri="{FF2B5EF4-FFF2-40B4-BE49-F238E27FC236}">
                <a16:creationId xmlns:a16="http://schemas.microsoft.com/office/drawing/2014/main" id="{0CFF175C-D15D-1DDD-67B7-916C7F8C2AFD}"/>
              </a:ext>
            </a:extLst>
          </p:cNvPr>
          <p:cNvSpPr/>
          <p:nvPr/>
        </p:nvSpPr>
        <p:spPr>
          <a:xfrm>
            <a:off x="6412008" y="61798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9950bbd9e?sp=1&amp;vcp=1&amp;pid=bdd6b845a&amp;color=0,0,0&amp;vtp=1&amp;vaab=1&amp;bt=1&amp;bbb=1&amp;zzd= 17">
            <a:extLst>
              <a:ext uri="{FF2B5EF4-FFF2-40B4-BE49-F238E27FC236}">
                <a16:creationId xmlns:a16="http://schemas.microsoft.com/office/drawing/2014/main" id="{F7EB0AB3-B62C-0625-33A2-6067D750EC00}"/>
              </a:ext>
            </a:extLst>
          </p:cNvPr>
          <p:cNvSpPr/>
          <p:nvPr/>
        </p:nvSpPr>
        <p:spPr>
          <a:xfrm>
            <a:off x="6767608" y="61798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2&amp;si=2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72fe8c66?sp=1&amp;vcp=1&amp;pid=baa519129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猹（ch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五行（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xínɡ）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弶（ji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獾猪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潮汛（xùn）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髀［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骨］（bì）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瑟索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障壁（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廿（ni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折本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（shé）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黛［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色］（d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701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展转（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辗转）（zh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F4CA5A25-0506-A3BF-F75A-A3186B234002}"/>
              </a:ext>
            </a:extLst>
          </p:cNvPr>
          <p:cNvSpPr/>
          <p:nvPr/>
        </p:nvSpPr>
        <p:spPr>
          <a:xfrm>
            <a:off x="1409478" y="21180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5F6EB3B2-4552-FDDF-6B78-6368596CED08}"/>
              </a:ext>
            </a:extLst>
          </p:cNvPr>
          <p:cNvSpPr/>
          <p:nvPr/>
        </p:nvSpPr>
        <p:spPr>
          <a:xfrm>
            <a:off x="6754908" y="21180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72fe8c66?sp=1&amp;vcp=1&amp;pid=baa519129&amp;color=0,0,0&amp;vtp=1&amp;vaab=1&amp;bt=1&amp;bbb=1&amp;zzd= 5">
            <a:extLst>
              <a:ext uri="{FF2B5EF4-FFF2-40B4-BE49-F238E27FC236}">
                <a16:creationId xmlns:a16="http://schemas.microsoft.com/office/drawing/2014/main" id="{2553ACD4-F1AB-ED8F-3DD5-7559C866AE3E}"/>
              </a:ext>
            </a:extLst>
          </p:cNvPr>
          <p:cNvSpPr/>
          <p:nvPr/>
        </p:nvSpPr>
        <p:spPr>
          <a:xfrm>
            <a:off x="1409478" y="27657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72fe8c66?sp=1&amp;vcp=1&amp;pid=baa519129&amp;color=0,0,0&amp;vtp=1&amp;vaab=1&amp;bt=1&amp;bbb=1&amp;zzd= 5">
            <a:extLst>
              <a:ext uri="{FF2B5EF4-FFF2-40B4-BE49-F238E27FC236}">
                <a16:creationId xmlns:a16="http://schemas.microsoft.com/office/drawing/2014/main" id="{AC9124B8-808B-D92A-CAA5-EC4A9681A0A7}"/>
              </a:ext>
            </a:extLst>
          </p:cNvPr>
          <p:cNvSpPr/>
          <p:nvPr/>
        </p:nvSpPr>
        <p:spPr>
          <a:xfrm>
            <a:off x="6399308" y="27657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72fe8c66?sp=1&amp;vcp=1&amp;pid=baa519129&amp;color=0,0,0&amp;vtp=1&amp;vaab=1&amp;bt=1&amp;bbb=1&amp;zzd= 7">
            <a:extLst>
              <a:ext uri="{FF2B5EF4-FFF2-40B4-BE49-F238E27FC236}">
                <a16:creationId xmlns:a16="http://schemas.microsoft.com/office/drawing/2014/main" id="{EFF40609-A108-9BE7-D8F5-2FEDDB3EDAD1}"/>
              </a:ext>
            </a:extLst>
          </p:cNvPr>
          <p:cNvSpPr/>
          <p:nvPr/>
        </p:nvSpPr>
        <p:spPr>
          <a:xfrm>
            <a:off x="1765078" y="3413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72fe8c66?sp=1&amp;vcp=1&amp;pid=baa519129&amp;color=0,0,0&amp;vtp=1&amp;vaab=1&amp;bt=1&amp;bbb=1&amp;zzd= 7">
            <a:extLst>
              <a:ext uri="{FF2B5EF4-FFF2-40B4-BE49-F238E27FC236}">
                <a16:creationId xmlns:a16="http://schemas.microsoft.com/office/drawing/2014/main" id="{42654BFB-AE88-F202-1A58-FBBF762BC870}"/>
              </a:ext>
            </a:extLst>
          </p:cNvPr>
          <p:cNvSpPr/>
          <p:nvPr/>
        </p:nvSpPr>
        <p:spPr>
          <a:xfrm>
            <a:off x="6399308" y="3413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72fe8c66?sp=1&amp;vcp=1&amp;pid=baa519129&amp;color=0,0,0&amp;vtp=1&amp;vaab=1&amp;bt=1&amp;bbb=1&amp;zzd= 9">
            <a:extLst>
              <a:ext uri="{FF2B5EF4-FFF2-40B4-BE49-F238E27FC236}">
                <a16:creationId xmlns:a16="http://schemas.microsoft.com/office/drawing/2014/main" id="{91F7DE2D-8EE9-9806-AAB2-42DBCFABC27C}"/>
              </a:ext>
            </a:extLst>
          </p:cNvPr>
          <p:cNvSpPr/>
          <p:nvPr/>
        </p:nvSpPr>
        <p:spPr>
          <a:xfrm>
            <a:off x="1409478" y="4061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72fe8c66?sp=1&amp;vcp=1&amp;pid=baa519129&amp;color=0,0,0&amp;vtp=1&amp;vaab=1&amp;bt=1&amp;bbb=1&amp;zzd= 9">
            <a:extLst>
              <a:ext uri="{FF2B5EF4-FFF2-40B4-BE49-F238E27FC236}">
                <a16:creationId xmlns:a16="http://schemas.microsoft.com/office/drawing/2014/main" id="{786F58EA-8CDF-81D3-8938-278E5331AC67}"/>
              </a:ext>
            </a:extLst>
          </p:cNvPr>
          <p:cNvSpPr/>
          <p:nvPr/>
        </p:nvSpPr>
        <p:spPr>
          <a:xfrm>
            <a:off x="6399308" y="4061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72fe8c66?sp=1&amp;vcp=1&amp;pid=baa519129&amp;color=0,0,0&amp;vtp=1&amp;vaab=1&amp;bt=1&amp;bbb=1&amp;zzd= 9">
            <a:extLst>
              <a:ext uri="{FF2B5EF4-FFF2-40B4-BE49-F238E27FC236}">
                <a16:creationId xmlns:a16="http://schemas.microsoft.com/office/drawing/2014/main" id="{AD81FCE9-EBBE-810A-8DD4-37667FF01297}"/>
              </a:ext>
            </a:extLst>
          </p:cNvPr>
          <p:cNvSpPr/>
          <p:nvPr/>
        </p:nvSpPr>
        <p:spPr>
          <a:xfrm>
            <a:off x="6754908" y="4061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72fe8c66?sp=1&amp;vcp=1&amp;pid=baa519129&amp;color=0,0,0&amp;vtp=1&amp;vaab=1&amp;bt=1&amp;bbb=1&amp;zzd= 11">
            <a:extLst>
              <a:ext uri="{FF2B5EF4-FFF2-40B4-BE49-F238E27FC236}">
                <a16:creationId xmlns:a16="http://schemas.microsoft.com/office/drawing/2014/main" id="{1381DC3A-8DA7-FA96-A80D-6E914DC429CE}"/>
              </a:ext>
            </a:extLst>
          </p:cNvPr>
          <p:cNvSpPr/>
          <p:nvPr/>
        </p:nvSpPr>
        <p:spPr>
          <a:xfrm>
            <a:off x="1409478" y="4708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72fe8c66?sp=1&amp;vcp=1&amp;pid=baa519129&amp;color=0,0,0&amp;vtp=1&amp;vaab=1&amp;bt=1&amp;bbb=1&amp;zzd= 11">
            <a:extLst>
              <a:ext uri="{FF2B5EF4-FFF2-40B4-BE49-F238E27FC236}">
                <a16:creationId xmlns:a16="http://schemas.microsoft.com/office/drawing/2014/main" id="{4B50778B-7B18-6D47-4D3C-3AB1107B54FE}"/>
              </a:ext>
            </a:extLst>
          </p:cNvPr>
          <p:cNvSpPr/>
          <p:nvPr/>
        </p:nvSpPr>
        <p:spPr>
          <a:xfrm>
            <a:off x="6399308" y="4708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72fe8c66?sp=1&amp;vcp=1&amp;pid=baa519129&amp;color=0,0,0&amp;vtp=1&amp;vaab=1&amp;bt=1&amp;bbb=1&amp;zzd= 13">
            <a:extLst>
              <a:ext uri="{FF2B5EF4-FFF2-40B4-BE49-F238E27FC236}">
                <a16:creationId xmlns:a16="http://schemas.microsoft.com/office/drawing/2014/main" id="{9EABE7FA-D970-2206-F17F-CA958049BB71}"/>
              </a:ext>
            </a:extLst>
          </p:cNvPr>
          <p:cNvSpPr/>
          <p:nvPr/>
        </p:nvSpPr>
        <p:spPr>
          <a:xfrm>
            <a:off x="1409478" y="53565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72fe8c66?sp=1&amp;vcp=1&amp;pid=baa519129&amp;color=0,0,0&amp;vtp=1&amp;vaab=1&amp;bt=1&amp;bbb=1&amp;zzd= 15">
            <a:extLst>
              <a:ext uri="{FF2B5EF4-FFF2-40B4-BE49-F238E27FC236}">
                <a16:creationId xmlns:a16="http://schemas.microsoft.com/office/drawing/2014/main" id="{4EF00BB9-DAFA-909A-676B-0C1EF00613A6}"/>
              </a:ext>
            </a:extLst>
          </p:cNvPr>
          <p:cNvSpPr/>
          <p:nvPr/>
        </p:nvSpPr>
        <p:spPr>
          <a:xfrm>
            <a:off x="1409478" y="59578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72fe8c66?sp=1&amp;vcp=1&amp;pid=baa519129&amp;color=0,0,0&amp;vtp=1&amp;vaab=1&amp;bt=1&amp;bbb=1&amp;zzd= 15">
            <a:extLst>
              <a:ext uri="{FF2B5EF4-FFF2-40B4-BE49-F238E27FC236}">
                <a16:creationId xmlns:a16="http://schemas.microsoft.com/office/drawing/2014/main" id="{A04833B4-678A-4BB8-F6D8-56DF9BB89903}"/>
              </a:ext>
            </a:extLst>
          </p:cNvPr>
          <p:cNvSpPr/>
          <p:nvPr/>
        </p:nvSpPr>
        <p:spPr>
          <a:xfrm>
            <a:off x="1765078" y="59578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3&amp;si=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72fe8c66?sp=1&amp;vcp=1&amp;pid=baa519129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竹匾（bi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碗碟（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dié）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701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皱纹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zhòu）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聚族而居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（jù）（zú）</a:t>
            </a:r>
            <a:endParaRPr lang="en-US" altLang="zh-CN" sz="2800" dirty="0"/>
          </a:p>
        </p:txBody>
      </p:sp>
      <p:sp>
        <p:nvSpPr>
          <p:cNvPr id="3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48CC05C1-1422-1840-F4BD-747BDD15650D}"/>
              </a:ext>
            </a:extLst>
          </p:cNvPr>
          <p:cNvSpPr/>
          <p:nvPr/>
        </p:nvSpPr>
        <p:spPr>
          <a:xfrm>
            <a:off x="17650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B01E5C33-E35A-A712-1449-06F46172D0AE}"/>
              </a:ext>
            </a:extLst>
          </p:cNvPr>
          <p:cNvSpPr/>
          <p:nvPr/>
        </p:nvSpPr>
        <p:spPr>
          <a:xfrm>
            <a:off x="675490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72fe8c66?sp=1&amp;vcp=1&amp;pid=baa519129&amp;color=0,0,0&amp;vtp=1&amp;vaab=1&amp;bt=1&amp;bbb=1&amp;zzd= 5">
            <a:extLst>
              <a:ext uri="{FF2B5EF4-FFF2-40B4-BE49-F238E27FC236}">
                <a16:creationId xmlns:a16="http://schemas.microsoft.com/office/drawing/2014/main" id="{41A1EA58-01FC-50BB-F592-CFAA717940C1}"/>
              </a:ext>
            </a:extLst>
          </p:cNvPr>
          <p:cNvSpPr/>
          <p:nvPr/>
        </p:nvSpPr>
        <p:spPr>
          <a:xfrm>
            <a:off x="1409478" y="4360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72fe8c66?sp=1&amp;vcp=1&amp;pid=baa519129&amp;color=0,0,0&amp;vtp=1&amp;vaab=1&amp;bt=1&amp;bbb=1&amp;zzd= 5">
            <a:extLst>
              <a:ext uri="{FF2B5EF4-FFF2-40B4-BE49-F238E27FC236}">
                <a16:creationId xmlns:a16="http://schemas.microsoft.com/office/drawing/2014/main" id="{FC6D0D77-67E4-1A5E-0747-953F9CC57F69}"/>
              </a:ext>
            </a:extLst>
          </p:cNvPr>
          <p:cNvSpPr/>
          <p:nvPr/>
        </p:nvSpPr>
        <p:spPr>
          <a:xfrm>
            <a:off x="6399308" y="4360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72fe8c66?sp=1&amp;vcp=1&amp;pid=baa519129&amp;color=0,0,0&amp;vtp=1&amp;vaab=1&amp;bt=1&amp;bbb=1&amp;zzd= 5">
            <a:extLst>
              <a:ext uri="{FF2B5EF4-FFF2-40B4-BE49-F238E27FC236}">
                <a16:creationId xmlns:a16="http://schemas.microsoft.com/office/drawing/2014/main" id="{9933A7FB-430B-9A5C-6D13-24FDC0A6DA43}"/>
              </a:ext>
            </a:extLst>
          </p:cNvPr>
          <p:cNvSpPr/>
          <p:nvPr/>
        </p:nvSpPr>
        <p:spPr>
          <a:xfrm>
            <a:off x="6754908" y="4360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4&amp;si=2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72fe8c66?vcp=1&amp;pid=baa519129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《我的叔叔于勒》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莫泊桑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拮据（jié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栈桥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糟蹋（z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别墅（shù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褴褛（l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女婿（nǚ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端详（du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恭维（ɡōnɡ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阔绰（kuò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煞白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与日俱增（zēnɡ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十拿九稳（wěn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郑重其事（zhènɡ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a72fe8c66?vcp=1&amp;pid=baa519129&amp;color=0,0,0&amp;vtp=1&amp;vaab=1&amp;bt=1&amp;bbb=1&amp;zzd= 4">
            <a:extLst>
              <a:ext uri="{FF2B5EF4-FFF2-40B4-BE49-F238E27FC236}">
                <a16:creationId xmlns:a16="http://schemas.microsoft.com/office/drawing/2014/main" id="{226E94C5-07C2-11EA-D5C0-0B54B015094D}"/>
              </a:ext>
            </a:extLst>
          </p:cNvPr>
          <p:cNvSpPr/>
          <p:nvPr/>
        </p:nvSpPr>
        <p:spPr>
          <a:xfrm>
            <a:off x="14094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72fe8c66?vcp=1&amp;pid=baa519129&amp;color=0,0,0&amp;vtp=1&amp;vaab=1&amp;bt=1&amp;bbb=1&amp;zzd= 4">
            <a:extLst>
              <a:ext uri="{FF2B5EF4-FFF2-40B4-BE49-F238E27FC236}">
                <a16:creationId xmlns:a16="http://schemas.microsoft.com/office/drawing/2014/main" id="{2F13CA4B-4EEF-5941-22EB-8B22F4625AFB}"/>
              </a:ext>
            </a:extLst>
          </p:cNvPr>
          <p:cNvSpPr/>
          <p:nvPr/>
        </p:nvSpPr>
        <p:spPr>
          <a:xfrm>
            <a:off x="17650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72fe8c66?vcp=1&amp;pid=baa519129&amp;color=0,0,0&amp;vtp=1&amp;vaab=1&amp;bt=1&amp;bbb=1&amp;zzd= 4">
            <a:extLst>
              <a:ext uri="{FF2B5EF4-FFF2-40B4-BE49-F238E27FC236}">
                <a16:creationId xmlns:a16="http://schemas.microsoft.com/office/drawing/2014/main" id="{FF0C3E3F-970F-9105-A98F-36D691A2BD2E}"/>
              </a:ext>
            </a:extLst>
          </p:cNvPr>
          <p:cNvSpPr/>
          <p:nvPr/>
        </p:nvSpPr>
        <p:spPr>
          <a:xfrm>
            <a:off x="639930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72fe8c66?vcp=1&amp;pid=baa519129&amp;color=0,0,0&amp;vtp=1&amp;vaab=1&amp;bt=1&amp;bbb=1&amp;zzd= 6">
            <a:extLst>
              <a:ext uri="{FF2B5EF4-FFF2-40B4-BE49-F238E27FC236}">
                <a16:creationId xmlns:a16="http://schemas.microsoft.com/office/drawing/2014/main" id="{6F443A84-6186-5DFC-496E-8B162A42B47E}"/>
              </a:ext>
            </a:extLst>
          </p:cNvPr>
          <p:cNvSpPr/>
          <p:nvPr/>
        </p:nvSpPr>
        <p:spPr>
          <a:xfrm>
            <a:off x="14094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72fe8c66?vcp=1&amp;pid=baa519129&amp;color=0,0,0&amp;vtp=1&amp;vaab=1&amp;bt=1&amp;bbb=1&amp;zzd= 6">
            <a:extLst>
              <a:ext uri="{FF2B5EF4-FFF2-40B4-BE49-F238E27FC236}">
                <a16:creationId xmlns:a16="http://schemas.microsoft.com/office/drawing/2014/main" id="{5710E6D1-FD81-C21E-9A33-D681A8173C52}"/>
              </a:ext>
            </a:extLst>
          </p:cNvPr>
          <p:cNvSpPr/>
          <p:nvPr/>
        </p:nvSpPr>
        <p:spPr>
          <a:xfrm>
            <a:off x="17650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72fe8c66?vcp=1&amp;pid=baa519129&amp;color=0,0,0&amp;vtp=1&amp;vaab=1&amp;bt=1&amp;bbb=1&amp;zzd= 6">
            <a:extLst>
              <a:ext uri="{FF2B5EF4-FFF2-40B4-BE49-F238E27FC236}">
                <a16:creationId xmlns:a16="http://schemas.microsoft.com/office/drawing/2014/main" id="{7EB1441A-A0F8-0492-8C91-92C07244CC69}"/>
              </a:ext>
            </a:extLst>
          </p:cNvPr>
          <p:cNvSpPr/>
          <p:nvPr/>
        </p:nvSpPr>
        <p:spPr>
          <a:xfrm>
            <a:off x="675490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72fe8c66?vcp=1&amp;pid=baa519129&amp;color=0,0,0&amp;vtp=1&amp;vaab=1&amp;bt=1&amp;bbb=1&amp;zzd= 8">
            <a:extLst>
              <a:ext uri="{FF2B5EF4-FFF2-40B4-BE49-F238E27FC236}">
                <a16:creationId xmlns:a16="http://schemas.microsoft.com/office/drawing/2014/main" id="{0FC13B36-062E-893B-E09D-AF51F588263A}"/>
              </a:ext>
            </a:extLst>
          </p:cNvPr>
          <p:cNvSpPr/>
          <p:nvPr/>
        </p:nvSpPr>
        <p:spPr>
          <a:xfrm>
            <a:off x="14094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72fe8c66?vcp=1&amp;pid=baa519129&amp;color=0,0,0&amp;vtp=1&amp;vaab=1&amp;bt=1&amp;bbb=1&amp;zzd= 8">
            <a:extLst>
              <a:ext uri="{FF2B5EF4-FFF2-40B4-BE49-F238E27FC236}">
                <a16:creationId xmlns:a16="http://schemas.microsoft.com/office/drawing/2014/main" id="{CF0FE726-F458-43E1-C878-C865A1357243}"/>
              </a:ext>
            </a:extLst>
          </p:cNvPr>
          <p:cNvSpPr/>
          <p:nvPr/>
        </p:nvSpPr>
        <p:spPr>
          <a:xfrm>
            <a:off x="17650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72fe8c66?vcp=1&amp;pid=baa519129&amp;color=0,0,0&amp;vtp=1&amp;vaab=1&amp;bt=1&amp;bbb=1&amp;zzd= 8">
            <a:extLst>
              <a:ext uri="{FF2B5EF4-FFF2-40B4-BE49-F238E27FC236}">
                <a16:creationId xmlns:a16="http://schemas.microsoft.com/office/drawing/2014/main" id="{742BED0C-3A16-ECA4-5D4E-4DDC4F0ED662}"/>
              </a:ext>
            </a:extLst>
          </p:cNvPr>
          <p:cNvSpPr/>
          <p:nvPr/>
        </p:nvSpPr>
        <p:spPr>
          <a:xfrm>
            <a:off x="639930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72fe8c66?vcp=1&amp;pid=baa519129&amp;color=0,0,0&amp;vtp=1&amp;vaab=1&amp;bt=1&amp;bbb=1&amp;zzd= 8">
            <a:extLst>
              <a:ext uri="{FF2B5EF4-FFF2-40B4-BE49-F238E27FC236}">
                <a16:creationId xmlns:a16="http://schemas.microsoft.com/office/drawing/2014/main" id="{96CBC827-2340-A5C4-B22F-91F39EB2ADE3}"/>
              </a:ext>
            </a:extLst>
          </p:cNvPr>
          <p:cNvSpPr/>
          <p:nvPr/>
        </p:nvSpPr>
        <p:spPr>
          <a:xfrm>
            <a:off x="675490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72fe8c66?vcp=1&amp;pid=baa519129&amp;color=0,0,0&amp;vtp=1&amp;vaab=1&amp;bt=1&amp;bbb=1&amp;zzd= 10">
            <a:extLst>
              <a:ext uri="{FF2B5EF4-FFF2-40B4-BE49-F238E27FC236}">
                <a16:creationId xmlns:a16="http://schemas.microsoft.com/office/drawing/2014/main" id="{A0B2E66A-A4D8-B8E4-DC40-11EA11837337}"/>
              </a:ext>
            </a:extLst>
          </p:cNvPr>
          <p:cNvSpPr/>
          <p:nvPr/>
        </p:nvSpPr>
        <p:spPr>
          <a:xfrm>
            <a:off x="14094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72fe8c66?vcp=1&amp;pid=baa519129&amp;color=0,0,0&amp;vtp=1&amp;vaab=1&amp;bt=1&amp;bbb=1&amp;zzd= 10">
            <a:extLst>
              <a:ext uri="{FF2B5EF4-FFF2-40B4-BE49-F238E27FC236}">
                <a16:creationId xmlns:a16="http://schemas.microsoft.com/office/drawing/2014/main" id="{38A0E67D-6C2F-580B-E8BF-AD025295A398}"/>
              </a:ext>
            </a:extLst>
          </p:cNvPr>
          <p:cNvSpPr/>
          <p:nvPr/>
        </p:nvSpPr>
        <p:spPr>
          <a:xfrm>
            <a:off x="639930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72fe8c66?vcp=1&amp;pid=baa519129&amp;color=0,0,0&amp;vtp=1&amp;vaab=1&amp;bt=1&amp;bbb=1&amp;zzd= 12">
            <a:extLst>
              <a:ext uri="{FF2B5EF4-FFF2-40B4-BE49-F238E27FC236}">
                <a16:creationId xmlns:a16="http://schemas.microsoft.com/office/drawing/2014/main" id="{29B96DC5-DBDE-3EB8-8989-CA5F3B081B02}"/>
              </a:ext>
            </a:extLst>
          </p:cNvPr>
          <p:cNvSpPr/>
          <p:nvPr/>
        </p:nvSpPr>
        <p:spPr>
          <a:xfrm>
            <a:off x="14094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72fe8c66?vcp=1&amp;pid=baa519129&amp;color=0,0,0&amp;vtp=1&amp;vaab=1&amp;bt=1&amp;bbb=1&amp;zzd= 12">
            <a:extLst>
              <a:ext uri="{FF2B5EF4-FFF2-40B4-BE49-F238E27FC236}">
                <a16:creationId xmlns:a16="http://schemas.microsoft.com/office/drawing/2014/main" id="{B52B35BA-2F01-D05E-C57D-91A7FC1B4FED}"/>
              </a:ext>
            </a:extLst>
          </p:cNvPr>
          <p:cNvSpPr/>
          <p:nvPr/>
        </p:nvSpPr>
        <p:spPr>
          <a:xfrm>
            <a:off x="17650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a72fe8c66?vcp=1&amp;pid=baa519129&amp;color=0,0,0&amp;vtp=1&amp;vaab=1&amp;bt=1&amp;bbb=1&amp;zzd= 12">
            <a:extLst>
              <a:ext uri="{FF2B5EF4-FFF2-40B4-BE49-F238E27FC236}">
                <a16:creationId xmlns:a16="http://schemas.microsoft.com/office/drawing/2014/main" id="{E203FDB2-748C-AEBB-DB0A-8B344AF7FB7D}"/>
              </a:ext>
            </a:extLst>
          </p:cNvPr>
          <p:cNvSpPr/>
          <p:nvPr/>
        </p:nvSpPr>
        <p:spPr>
          <a:xfrm>
            <a:off x="639930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a72fe8c66?vcp=1&amp;pid=baa519129&amp;color=0,0,0&amp;vtp=1&amp;vaab=1&amp;bt=1&amp;bbb=1&amp;zzd= 14">
            <a:extLst>
              <a:ext uri="{FF2B5EF4-FFF2-40B4-BE49-F238E27FC236}">
                <a16:creationId xmlns:a16="http://schemas.microsoft.com/office/drawing/2014/main" id="{BD858909-8F6E-CFBE-D21B-DF406DEFAC1A}"/>
              </a:ext>
            </a:extLst>
          </p:cNvPr>
          <p:cNvSpPr/>
          <p:nvPr/>
        </p:nvSpPr>
        <p:spPr>
          <a:xfrm>
            <a:off x="24762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a72fe8c66?vcp=1&amp;pid=baa519129&amp;color=0,0,0&amp;vtp=1&amp;vaab=1&amp;bt=1&amp;bbb=1&amp;zzd= 14">
            <a:extLst>
              <a:ext uri="{FF2B5EF4-FFF2-40B4-BE49-F238E27FC236}">
                <a16:creationId xmlns:a16="http://schemas.microsoft.com/office/drawing/2014/main" id="{2FD0FD28-5C9B-C0A7-B71C-6EFC20223040}"/>
              </a:ext>
            </a:extLst>
          </p:cNvPr>
          <p:cNvSpPr/>
          <p:nvPr/>
        </p:nvSpPr>
        <p:spPr>
          <a:xfrm>
            <a:off x="746610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a72fe8c66?vcp=1&amp;pid=baa519129&amp;color=0,0,0&amp;vtp=1&amp;vaab=1&amp;bt=1&amp;bbb=1&amp;zzd= 16">
            <a:extLst>
              <a:ext uri="{FF2B5EF4-FFF2-40B4-BE49-F238E27FC236}">
                <a16:creationId xmlns:a16="http://schemas.microsoft.com/office/drawing/2014/main" id="{C5FA7F69-8874-11A0-4F4C-F91F753B6937}"/>
              </a:ext>
            </a:extLst>
          </p:cNvPr>
          <p:cNvSpPr/>
          <p:nvPr/>
        </p:nvSpPr>
        <p:spPr>
          <a:xfrm>
            <a:off x="140947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5&amp;si=2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72fe8c66?sp=1&amp;vcp=1&amp;pid=baa519129&amp;color=0,0,0&amp;vtp=1&amp;vaab=1&amp;bt=1&amp;bbb=1"/>
          <p:cNvSpPr/>
          <p:nvPr/>
        </p:nvSpPr>
        <p:spPr>
          <a:xfrm>
            <a:off x="539496" y="18420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7010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牡蛎（mǔ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嘟囔（dū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a72fe8c66?sp=1&amp;vcp=1&amp;pid=baa519129&amp;color=0,0,0&amp;vtp=1&amp;vaab=1&amp;bt=1&amp;bbb=1">
            <a:extLst>
              <a:ext uri="{FF2B5EF4-FFF2-40B4-BE49-F238E27FC236}">
                <a16:creationId xmlns:a16="http://schemas.microsoft.com/office/drawing/2014/main" id="{60C6B057-4756-E992-1919-3F3E6875F806}"/>
              </a:ext>
            </a:extLst>
          </p:cNvPr>
          <p:cNvSpPr/>
          <p:nvPr/>
        </p:nvSpPr>
        <p:spPr>
          <a:xfrm>
            <a:off x="539496" y="31250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01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迟疑不决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yí）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哆嗦（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suo）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701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狼狈（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bèi）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诧异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57FE3264-FBAF-85D2-1E84-8EA7488A706F}"/>
              </a:ext>
            </a:extLst>
          </p:cNvPr>
          <p:cNvSpPr/>
          <p:nvPr/>
        </p:nvSpPr>
        <p:spPr>
          <a:xfrm>
            <a:off x="1409478" y="30528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C2284A7F-6A76-512F-0A36-315269F07BA3}"/>
              </a:ext>
            </a:extLst>
          </p:cNvPr>
          <p:cNvSpPr/>
          <p:nvPr/>
        </p:nvSpPr>
        <p:spPr>
          <a:xfrm>
            <a:off x="1765078" y="30528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F70BECC8-10D9-D63A-21C9-D897F028632D}"/>
              </a:ext>
            </a:extLst>
          </p:cNvPr>
          <p:cNvSpPr/>
          <p:nvPr/>
        </p:nvSpPr>
        <p:spPr>
          <a:xfrm>
            <a:off x="6399308" y="30528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F6E62CD7-36DA-7C16-C6C3-6BF2455D16F1}"/>
              </a:ext>
            </a:extLst>
          </p:cNvPr>
          <p:cNvSpPr/>
          <p:nvPr/>
        </p:nvSpPr>
        <p:spPr>
          <a:xfrm>
            <a:off x="6754908" y="30528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469DFB8F-A6E3-A1D4-A491-3F67110F41C8}"/>
              </a:ext>
            </a:extLst>
          </p:cNvPr>
          <p:cNvSpPr/>
          <p:nvPr/>
        </p:nvSpPr>
        <p:spPr>
          <a:xfrm>
            <a:off x="1765078" y="4382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91EE7DA6-3A76-F36D-F7D7-77CD3D75CDD2}"/>
              </a:ext>
            </a:extLst>
          </p:cNvPr>
          <p:cNvSpPr/>
          <p:nvPr/>
        </p:nvSpPr>
        <p:spPr>
          <a:xfrm>
            <a:off x="6399308" y="4382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FC27AC88-353E-81B3-2C4F-FE36EDDE61E9}"/>
              </a:ext>
            </a:extLst>
          </p:cNvPr>
          <p:cNvSpPr/>
          <p:nvPr/>
        </p:nvSpPr>
        <p:spPr>
          <a:xfrm>
            <a:off x="6754908" y="4382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72fe8c66?sp=1&amp;vcp=1&amp;pid=baa519129&amp;color=0,0,0&amp;vtp=1&amp;vaab=1&amp;bt=1&amp;bbb=1&amp;zzd= 5">
            <a:extLst>
              <a:ext uri="{FF2B5EF4-FFF2-40B4-BE49-F238E27FC236}">
                <a16:creationId xmlns:a16="http://schemas.microsoft.com/office/drawing/2014/main" id="{62D63D97-7483-4F40-1029-77FC5A467FCE}"/>
              </a:ext>
            </a:extLst>
          </p:cNvPr>
          <p:cNvSpPr/>
          <p:nvPr/>
        </p:nvSpPr>
        <p:spPr>
          <a:xfrm>
            <a:off x="1409478" y="49836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72fe8c66?sp=1&amp;vcp=1&amp;pid=baa519129&amp;color=0,0,0&amp;vtp=1&amp;vaab=1&amp;bt=1&amp;bbb=1&amp;zzd= 5">
            <a:extLst>
              <a:ext uri="{FF2B5EF4-FFF2-40B4-BE49-F238E27FC236}">
                <a16:creationId xmlns:a16="http://schemas.microsoft.com/office/drawing/2014/main" id="{3AC9B91E-675C-BBE0-8871-540F6519ED64}"/>
              </a:ext>
            </a:extLst>
          </p:cNvPr>
          <p:cNvSpPr/>
          <p:nvPr/>
        </p:nvSpPr>
        <p:spPr>
          <a:xfrm>
            <a:off x="1765078" y="49836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72fe8c66?sp=1&amp;vcp=1&amp;pid=baa519129&amp;color=0,0,0&amp;vtp=1&amp;vaab=1&amp;bt=1&amp;bbb=1&amp;zzd= 5">
            <a:extLst>
              <a:ext uri="{FF2B5EF4-FFF2-40B4-BE49-F238E27FC236}">
                <a16:creationId xmlns:a16="http://schemas.microsoft.com/office/drawing/2014/main" id="{89AB27CC-EB9C-867E-3DC2-E71A35AC178B}"/>
              </a:ext>
            </a:extLst>
          </p:cNvPr>
          <p:cNvSpPr/>
          <p:nvPr/>
        </p:nvSpPr>
        <p:spPr>
          <a:xfrm>
            <a:off x="6399308" y="49836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7&amp;si=2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72fe8c66?vcp=1&amp;pid=baa519129&amp;color=0,0,0&amp;vtp=1&amp;vaab=1&amp;bt=1&amp;bbb=1"/>
          <p:cNvSpPr/>
          <p:nvPr/>
        </p:nvSpPr>
        <p:spPr>
          <a:xfrm>
            <a:off x="539496" y="392475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《孤独之旅》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曹文轩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麦］茬（ch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抠［门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kōu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家底（dǐ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觅食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嬉闹（xī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空旷（ku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撩逗（li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dòu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炊烟（chuī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乖巧（ɡu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掺杂（ch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驱除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镰刀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温顺（shùn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重叠（dié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置之不理（zhì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歇斯底里（xiē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a72fe8c66?vcp=1&amp;pid=baa519129&amp;color=0,0,0&amp;vtp=1&amp;vaab=1&amp;bt=1&amp;bbb=1&amp;zzd= 4">
            <a:extLst>
              <a:ext uri="{FF2B5EF4-FFF2-40B4-BE49-F238E27FC236}">
                <a16:creationId xmlns:a16="http://schemas.microsoft.com/office/drawing/2014/main" id="{B0EE4C92-1CA8-03AF-D28E-AE2BEABE40CD}"/>
              </a:ext>
            </a:extLst>
          </p:cNvPr>
          <p:cNvSpPr/>
          <p:nvPr/>
        </p:nvSpPr>
        <p:spPr>
          <a:xfrm>
            <a:off x="247627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72fe8c66?vcp=1&amp;pid=baa519129&amp;color=0,0,0&amp;vtp=1&amp;vaab=1&amp;bt=1&amp;bbb=1&amp;zzd= 4">
            <a:extLst>
              <a:ext uri="{FF2B5EF4-FFF2-40B4-BE49-F238E27FC236}">
                <a16:creationId xmlns:a16="http://schemas.microsoft.com/office/drawing/2014/main" id="{207CCCEF-FB35-8F25-B237-9EBCD0C81CD0}"/>
              </a:ext>
            </a:extLst>
          </p:cNvPr>
          <p:cNvSpPr/>
          <p:nvPr/>
        </p:nvSpPr>
        <p:spPr>
          <a:xfrm>
            <a:off x="639930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72fe8c66?vcp=1&amp;pid=baa519129&amp;color=0,0,0&amp;vtp=1&amp;vaab=1&amp;bt=1&amp;bbb=1&amp;zzd= 6">
            <a:extLst>
              <a:ext uri="{FF2B5EF4-FFF2-40B4-BE49-F238E27FC236}">
                <a16:creationId xmlns:a16="http://schemas.microsoft.com/office/drawing/2014/main" id="{E66EE182-1AA3-0E49-B069-5EF4D00C081C}"/>
              </a:ext>
            </a:extLst>
          </p:cNvPr>
          <p:cNvSpPr/>
          <p:nvPr/>
        </p:nvSpPr>
        <p:spPr>
          <a:xfrm>
            <a:off x="176507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72fe8c66?vcp=1&amp;pid=baa519129&amp;color=0,0,0&amp;vtp=1&amp;vaab=1&amp;bt=1&amp;bbb=1&amp;zzd= 6">
            <a:extLst>
              <a:ext uri="{FF2B5EF4-FFF2-40B4-BE49-F238E27FC236}">
                <a16:creationId xmlns:a16="http://schemas.microsoft.com/office/drawing/2014/main" id="{88487F20-C92A-E052-8B55-0405857A7263}"/>
              </a:ext>
            </a:extLst>
          </p:cNvPr>
          <p:cNvSpPr/>
          <p:nvPr/>
        </p:nvSpPr>
        <p:spPr>
          <a:xfrm>
            <a:off x="639930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72fe8c66?vcp=1&amp;pid=baa519129&amp;color=0,0,0&amp;vtp=1&amp;vaab=1&amp;bt=1&amp;bbb=1&amp;zzd= 8">
            <a:extLst>
              <a:ext uri="{FF2B5EF4-FFF2-40B4-BE49-F238E27FC236}">
                <a16:creationId xmlns:a16="http://schemas.microsoft.com/office/drawing/2014/main" id="{E2CF108E-3B62-B3F9-BD60-D6935BC39789}"/>
              </a:ext>
            </a:extLst>
          </p:cNvPr>
          <p:cNvSpPr/>
          <p:nvPr/>
        </p:nvSpPr>
        <p:spPr>
          <a:xfrm>
            <a:off x="140947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72fe8c66?vcp=1&amp;pid=baa519129&amp;color=0,0,0&amp;vtp=1&amp;vaab=1&amp;bt=1&amp;bbb=1&amp;zzd= 8">
            <a:extLst>
              <a:ext uri="{FF2B5EF4-FFF2-40B4-BE49-F238E27FC236}">
                <a16:creationId xmlns:a16="http://schemas.microsoft.com/office/drawing/2014/main" id="{463FC0D5-4412-36ED-A6A7-A8418488FEAA}"/>
              </a:ext>
            </a:extLst>
          </p:cNvPr>
          <p:cNvSpPr/>
          <p:nvPr/>
        </p:nvSpPr>
        <p:spPr>
          <a:xfrm>
            <a:off x="675490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72fe8c66?vcp=1&amp;pid=baa519129&amp;color=0,0,0&amp;vtp=1&amp;vaab=1&amp;bt=1&amp;bbb=1&amp;zzd= 10">
            <a:extLst>
              <a:ext uri="{FF2B5EF4-FFF2-40B4-BE49-F238E27FC236}">
                <a16:creationId xmlns:a16="http://schemas.microsoft.com/office/drawing/2014/main" id="{EC95B791-D133-9451-3455-88BB1EAD881C}"/>
              </a:ext>
            </a:extLst>
          </p:cNvPr>
          <p:cNvSpPr/>
          <p:nvPr/>
        </p:nvSpPr>
        <p:spPr>
          <a:xfrm>
            <a:off x="140947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72fe8c66?vcp=1&amp;pid=baa519129&amp;color=0,0,0&amp;vtp=1&amp;vaab=1&amp;bt=1&amp;bbb=1&amp;zzd= 10">
            <a:extLst>
              <a:ext uri="{FF2B5EF4-FFF2-40B4-BE49-F238E27FC236}">
                <a16:creationId xmlns:a16="http://schemas.microsoft.com/office/drawing/2014/main" id="{A5AB6992-6E1B-80DF-C361-D89DAF8805C0}"/>
              </a:ext>
            </a:extLst>
          </p:cNvPr>
          <p:cNvSpPr/>
          <p:nvPr/>
        </p:nvSpPr>
        <p:spPr>
          <a:xfrm>
            <a:off x="176507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72fe8c66?vcp=1&amp;pid=baa519129&amp;color=0,0,0&amp;vtp=1&amp;vaab=1&amp;bt=1&amp;bbb=1&amp;zzd= 10">
            <a:extLst>
              <a:ext uri="{FF2B5EF4-FFF2-40B4-BE49-F238E27FC236}">
                <a16:creationId xmlns:a16="http://schemas.microsoft.com/office/drawing/2014/main" id="{10D13738-3852-626D-E0E1-4F58B383ABF5}"/>
              </a:ext>
            </a:extLst>
          </p:cNvPr>
          <p:cNvSpPr/>
          <p:nvPr/>
        </p:nvSpPr>
        <p:spPr>
          <a:xfrm>
            <a:off x="639930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72fe8c66?vcp=1&amp;pid=baa519129&amp;color=0,0,0&amp;vtp=1&amp;vaab=1&amp;bt=1&amp;bbb=1&amp;zzd= 12">
            <a:extLst>
              <a:ext uri="{FF2B5EF4-FFF2-40B4-BE49-F238E27FC236}">
                <a16:creationId xmlns:a16="http://schemas.microsoft.com/office/drawing/2014/main" id="{BDDF65BF-294E-41F3-29AB-F1200894DB97}"/>
              </a:ext>
            </a:extLst>
          </p:cNvPr>
          <p:cNvSpPr/>
          <p:nvPr/>
        </p:nvSpPr>
        <p:spPr>
          <a:xfrm>
            <a:off x="14094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72fe8c66?vcp=1&amp;pid=baa519129&amp;color=0,0,0&amp;vtp=1&amp;vaab=1&amp;bt=1&amp;bbb=1&amp;zzd= 12">
            <a:extLst>
              <a:ext uri="{FF2B5EF4-FFF2-40B4-BE49-F238E27FC236}">
                <a16:creationId xmlns:a16="http://schemas.microsoft.com/office/drawing/2014/main" id="{1006AEE6-66F1-1130-1D79-16705539BC90}"/>
              </a:ext>
            </a:extLst>
          </p:cNvPr>
          <p:cNvSpPr/>
          <p:nvPr/>
        </p:nvSpPr>
        <p:spPr>
          <a:xfrm>
            <a:off x="639930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72fe8c66?vcp=1&amp;pid=baa519129&amp;color=0,0,0&amp;vtp=1&amp;vaab=1&amp;bt=1&amp;bbb=1&amp;zzd= 14">
            <a:extLst>
              <a:ext uri="{FF2B5EF4-FFF2-40B4-BE49-F238E27FC236}">
                <a16:creationId xmlns:a16="http://schemas.microsoft.com/office/drawing/2014/main" id="{9761F84D-79C3-1632-C223-7A3652958FAA}"/>
              </a:ext>
            </a:extLst>
          </p:cNvPr>
          <p:cNvSpPr/>
          <p:nvPr/>
        </p:nvSpPr>
        <p:spPr>
          <a:xfrm>
            <a:off x="140947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72fe8c66?vcp=1&amp;pid=baa519129&amp;color=0,0,0&amp;vtp=1&amp;vaab=1&amp;bt=1&amp;bbb=1&amp;zzd= 14">
            <a:extLst>
              <a:ext uri="{FF2B5EF4-FFF2-40B4-BE49-F238E27FC236}">
                <a16:creationId xmlns:a16="http://schemas.microsoft.com/office/drawing/2014/main" id="{B6E10E0E-230B-0876-A554-E2C430F37EC9}"/>
              </a:ext>
            </a:extLst>
          </p:cNvPr>
          <p:cNvSpPr/>
          <p:nvPr/>
        </p:nvSpPr>
        <p:spPr>
          <a:xfrm>
            <a:off x="639930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72fe8c66?vcp=1&amp;pid=baa519129&amp;color=0,0,0&amp;vtp=1&amp;vaab=1&amp;bt=1&amp;bbb=1&amp;zzd= 16">
            <a:extLst>
              <a:ext uri="{FF2B5EF4-FFF2-40B4-BE49-F238E27FC236}">
                <a16:creationId xmlns:a16="http://schemas.microsoft.com/office/drawing/2014/main" id="{25FCE632-FBD3-2938-0FC0-0F8CFBBDD1D8}"/>
              </a:ext>
            </a:extLst>
          </p:cNvPr>
          <p:cNvSpPr/>
          <p:nvPr/>
        </p:nvSpPr>
        <p:spPr>
          <a:xfrm>
            <a:off x="17650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a72fe8c66?vcp=1&amp;pid=baa519129&amp;color=0,0,0&amp;vtp=1&amp;vaab=1&amp;bt=1&amp;bbb=1&amp;zzd= 16">
            <a:extLst>
              <a:ext uri="{FF2B5EF4-FFF2-40B4-BE49-F238E27FC236}">
                <a16:creationId xmlns:a16="http://schemas.microsoft.com/office/drawing/2014/main" id="{678E0994-8A6E-3A55-5966-38875C593598}"/>
              </a:ext>
            </a:extLst>
          </p:cNvPr>
          <p:cNvSpPr/>
          <p:nvPr/>
        </p:nvSpPr>
        <p:spPr>
          <a:xfrm>
            <a:off x="675490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a72fe8c66?vcp=1&amp;pid=baa519129&amp;color=0,0,0&amp;vtp=1&amp;vaab=1&amp;bt=1&amp;bbb=1&amp;zzd= 18">
            <a:extLst>
              <a:ext uri="{FF2B5EF4-FFF2-40B4-BE49-F238E27FC236}">
                <a16:creationId xmlns:a16="http://schemas.microsoft.com/office/drawing/2014/main" id="{A5B43B74-71C9-3576-EDBA-B9E5A5495FBD}"/>
              </a:ext>
            </a:extLst>
          </p:cNvPr>
          <p:cNvSpPr/>
          <p:nvPr/>
        </p:nvSpPr>
        <p:spPr>
          <a:xfrm>
            <a:off x="140947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a72fe8c66?vcp=1&amp;pid=baa519129&amp;color=0,0,0&amp;vtp=1&amp;vaab=1&amp;bt=1&amp;bbb=1&amp;zzd= 18">
            <a:extLst>
              <a:ext uri="{FF2B5EF4-FFF2-40B4-BE49-F238E27FC236}">
                <a16:creationId xmlns:a16="http://schemas.microsoft.com/office/drawing/2014/main" id="{A327AA7F-FAD3-F57E-D56F-F4A17E80F42E}"/>
              </a:ext>
            </a:extLst>
          </p:cNvPr>
          <p:cNvSpPr/>
          <p:nvPr/>
        </p:nvSpPr>
        <p:spPr>
          <a:xfrm>
            <a:off x="639930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8&amp;si=2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72fe8c66?sp=1&amp;vcp=1&amp;pid=baa519129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眺望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010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肥硕（shuò）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蓬松（pénɡ）</a:t>
            </a:r>
            <a:endParaRPr lang="en-US" altLang="zh-CN" sz="2800" dirty="0"/>
          </a:p>
        </p:txBody>
      </p:sp>
      <p:sp>
        <p:nvSpPr>
          <p:cNvPr id="4" name="P_7#a72fe8c66?sp=1&amp;vcp=1&amp;pid=baa519129&amp;color=0,0,0&amp;vtp=1&amp;vaab=1&amp;bt=1&amp;bbb=1&amp;zzd= 3">
            <a:extLst>
              <a:ext uri="{FF2B5EF4-FFF2-40B4-BE49-F238E27FC236}">
                <a16:creationId xmlns:a16="http://schemas.microsoft.com/office/drawing/2014/main" id="{AF01BE75-FA1D-93C1-1153-54A627330039}"/>
              </a:ext>
            </a:extLst>
          </p:cNvPr>
          <p:cNvSpPr/>
          <p:nvPr/>
        </p:nvSpPr>
        <p:spPr>
          <a:xfrm>
            <a:off x="1409478" y="34014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72fe8c66?sp=1&amp;vcp=1&amp;pid=baa519129&amp;color=0,0,0&amp;vtp=1&amp;vaab=1&amp;bt=1&amp;bbb=1&amp;zzd= 6">
            <a:extLst>
              <a:ext uri="{FF2B5EF4-FFF2-40B4-BE49-F238E27FC236}">
                <a16:creationId xmlns:a16="http://schemas.microsoft.com/office/drawing/2014/main" id="{B27DF172-EDC8-5F48-C054-5C48061847FC}"/>
              </a:ext>
            </a:extLst>
          </p:cNvPr>
          <p:cNvSpPr/>
          <p:nvPr/>
        </p:nvSpPr>
        <p:spPr>
          <a:xfrm>
            <a:off x="1765078" y="46789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72fe8c66?sp=1&amp;vcp=1&amp;pid=baa519129&amp;color=0,0,0&amp;vtp=1&amp;vaab=1&amp;bt=1&amp;bbb=1&amp;zzd= 6">
            <a:extLst>
              <a:ext uri="{FF2B5EF4-FFF2-40B4-BE49-F238E27FC236}">
                <a16:creationId xmlns:a16="http://schemas.microsoft.com/office/drawing/2014/main" id="{B2C39E95-64B4-8AEA-A6D8-9BDDDDBABBCB}"/>
              </a:ext>
            </a:extLst>
          </p:cNvPr>
          <p:cNvSpPr/>
          <p:nvPr/>
        </p:nvSpPr>
        <p:spPr>
          <a:xfrm>
            <a:off x="6399308" y="46789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0&amp;si=2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e31e43ec?sp=1&amp;vcp=1&amp;pid=6cdcd1575&amp;color=0,0,0&amp;vtp=1&amp;vaab=1&amp;bt=1&amp;bbb=1"/>
          <p:cNvSpPr/>
          <p:nvPr/>
        </p:nvSpPr>
        <p:spPr>
          <a:xfrm>
            <a:off x="539496" y="392475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#63979047e?vcp=1&amp;pid=2e31e43ec&amp;color=0,0,0&amp;vtp=1&amp;vaab=1&amp;bbb=1"/>
          <p:cNvSpPr/>
          <p:nvPr/>
        </p:nvSpPr>
        <p:spPr>
          <a:xfrm>
            <a:off x="539496" y="102645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《中国人失掉自信力了吗》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搽［药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玄虚（xu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渺茫（mi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麻醉（zuì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摧残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诓骗（ku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怀古伤今（sh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埋头苦干（m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舍身求法（shě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前仆后继（pū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自欺欺人（qī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不足为据（jù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63979047e?vcp=1&amp;pid=2e31e43ec&amp;color=0,0,0&amp;vtp=1&amp;vaab=1&amp;bbb=1&amp;zzd= 4">
            <a:extLst>
              <a:ext uri="{FF2B5EF4-FFF2-40B4-BE49-F238E27FC236}">
                <a16:creationId xmlns:a16="http://schemas.microsoft.com/office/drawing/2014/main" id="{008EFB0F-084E-BFD7-BC5B-BD7E54C27BEF}"/>
              </a:ext>
            </a:extLst>
          </p:cNvPr>
          <p:cNvSpPr/>
          <p:nvPr/>
        </p:nvSpPr>
        <p:spPr>
          <a:xfrm>
            <a:off x="1409478" y="29314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3979047e?vcp=1&amp;pid=2e31e43ec&amp;color=0,0,0&amp;vtp=1&amp;vaab=1&amp;bbb=1&amp;zzd= 4">
            <a:extLst>
              <a:ext uri="{FF2B5EF4-FFF2-40B4-BE49-F238E27FC236}">
                <a16:creationId xmlns:a16="http://schemas.microsoft.com/office/drawing/2014/main" id="{66256877-AA80-9EE9-0A7D-B49C3A2A1D72}"/>
              </a:ext>
            </a:extLst>
          </p:cNvPr>
          <p:cNvSpPr/>
          <p:nvPr/>
        </p:nvSpPr>
        <p:spPr>
          <a:xfrm>
            <a:off x="6532658" y="29314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3979047e?vcp=1&amp;pid=2e31e43ec&amp;color=0,0,0&amp;vtp=1&amp;vaab=1&amp;bbb=1&amp;zzd= 4">
            <a:extLst>
              <a:ext uri="{FF2B5EF4-FFF2-40B4-BE49-F238E27FC236}">
                <a16:creationId xmlns:a16="http://schemas.microsoft.com/office/drawing/2014/main" id="{BD3A6106-EE14-92A2-BAF0-90F2920523E1}"/>
              </a:ext>
            </a:extLst>
          </p:cNvPr>
          <p:cNvSpPr/>
          <p:nvPr/>
        </p:nvSpPr>
        <p:spPr>
          <a:xfrm>
            <a:off x="6888258" y="29314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3979047e?vcp=1&amp;pid=2e31e43ec&amp;color=0,0,0&amp;vtp=1&amp;vaab=1&amp;bbb=1&amp;zzd= 6">
            <a:extLst>
              <a:ext uri="{FF2B5EF4-FFF2-40B4-BE49-F238E27FC236}">
                <a16:creationId xmlns:a16="http://schemas.microsoft.com/office/drawing/2014/main" id="{2D0A5B49-CF8F-E5FF-8743-6A7E074E6B11}"/>
              </a:ext>
            </a:extLst>
          </p:cNvPr>
          <p:cNvSpPr/>
          <p:nvPr/>
        </p:nvSpPr>
        <p:spPr>
          <a:xfrm>
            <a:off x="1409478" y="35791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3979047e?vcp=1&amp;pid=2e31e43ec&amp;color=0,0,0&amp;vtp=1&amp;vaab=1&amp;bbb=1&amp;zzd= 6">
            <a:extLst>
              <a:ext uri="{FF2B5EF4-FFF2-40B4-BE49-F238E27FC236}">
                <a16:creationId xmlns:a16="http://schemas.microsoft.com/office/drawing/2014/main" id="{1D85F15B-D16D-36B7-1A12-BA15B2DE03AE}"/>
              </a:ext>
            </a:extLst>
          </p:cNvPr>
          <p:cNvSpPr/>
          <p:nvPr/>
        </p:nvSpPr>
        <p:spPr>
          <a:xfrm>
            <a:off x="1765078" y="35791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3979047e?vcp=1&amp;pid=2e31e43ec&amp;color=0,0,0&amp;vtp=1&amp;vaab=1&amp;bbb=1&amp;zzd= 6">
            <a:extLst>
              <a:ext uri="{FF2B5EF4-FFF2-40B4-BE49-F238E27FC236}">
                <a16:creationId xmlns:a16="http://schemas.microsoft.com/office/drawing/2014/main" id="{3D99DED5-EED9-1842-E86F-F31A519D20FA}"/>
              </a:ext>
            </a:extLst>
          </p:cNvPr>
          <p:cNvSpPr/>
          <p:nvPr/>
        </p:nvSpPr>
        <p:spPr>
          <a:xfrm>
            <a:off x="6888258" y="35791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3979047e?vcp=1&amp;pid=2e31e43ec&amp;color=0,0,0&amp;vtp=1&amp;vaab=1&amp;bbb=1&amp;zzd= 8">
            <a:extLst>
              <a:ext uri="{FF2B5EF4-FFF2-40B4-BE49-F238E27FC236}">
                <a16:creationId xmlns:a16="http://schemas.microsoft.com/office/drawing/2014/main" id="{B952D5BE-E285-C52D-41F2-570E794AC442}"/>
              </a:ext>
            </a:extLst>
          </p:cNvPr>
          <p:cNvSpPr/>
          <p:nvPr/>
        </p:nvSpPr>
        <p:spPr>
          <a:xfrm>
            <a:off x="1409478" y="4226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3979047e?vcp=1&amp;pid=2e31e43ec&amp;color=0,0,0&amp;vtp=1&amp;vaab=1&amp;bbb=1&amp;zzd= 8">
            <a:extLst>
              <a:ext uri="{FF2B5EF4-FFF2-40B4-BE49-F238E27FC236}">
                <a16:creationId xmlns:a16="http://schemas.microsoft.com/office/drawing/2014/main" id="{285EE2D6-8137-7A20-3581-AF9DFAEAC6F3}"/>
              </a:ext>
            </a:extLst>
          </p:cNvPr>
          <p:cNvSpPr/>
          <p:nvPr/>
        </p:nvSpPr>
        <p:spPr>
          <a:xfrm>
            <a:off x="6532658" y="4226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63979047e?vcp=1&amp;pid=2e31e43ec&amp;color=0,0,0&amp;vtp=1&amp;vaab=1&amp;bbb=1&amp;zzd= 8">
            <a:extLst>
              <a:ext uri="{FF2B5EF4-FFF2-40B4-BE49-F238E27FC236}">
                <a16:creationId xmlns:a16="http://schemas.microsoft.com/office/drawing/2014/main" id="{EB2F9862-32C0-A5CD-E638-984E5BDCCDB4}"/>
              </a:ext>
            </a:extLst>
          </p:cNvPr>
          <p:cNvSpPr/>
          <p:nvPr/>
        </p:nvSpPr>
        <p:spPr>
          <a:xfrm>
            <a:off x="6888258" y="4226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63979047e?vcp=1&amp;pid=2e31e43ec&amp;color=0,0,0&amp;vtp=1&amp;vaab=1&amp;bbb=1&amp;zzd= 10">
            <a:extLst>
              <a:ext uri="{FF2B5EF4-FFF2-40B4-BE49-F238E27FC236}">
                <a16:creationId xmlns:a16="http://schemas.microsoft.com/office/drawing/2014/main" id="{3B14472F-54DA-0B3F-2F6E-0FF3B5447C7B}"/>
              </a:ext>
            </a:extLst>
          </p:cNvPr>
          <p:cNvSpPr/>
          <p:nvPr/>
        </p:nvSpPr>
        <p:spPr>
          <a:xfrm>
            <a:off x="2120678" y="48745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63979047e?vcp=1&amp;pid=2e31e43ec&amp;color=0,0,0&amp;vtp=1&amp;vaab=1&amp;bbb=1&amp;zzd= 10">
            <a:extLst>
              <a:ext uri="{FF2B5EF4-FFF2-40B4-BE49-F238E27FC236}">
                <a16:creationId xmlns:a16="http://schemas.microsoft.com/office/drawing/2014/main" id="{372BF300-214E-154A-1EDC-FFE7F78F5531}"/>
              </a:ext>
            </a:extLst>
          </p:cNvPr>
          <p:cNvSpPr/>
          <p:nvPr/>
        </p:nvSpPr>
        <p:spPr>
          <a:xfrm>
            <a:off x="6532658" y="48745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63979047e?vcp=1&amp;pid=2e31e43ec&amp;color=0,0,0&amp;vtp=1&amp;vaab=1&amp;bbb=1&amp;zzd= 12">
            <a:extLst>
              <a:ext uri="{FF2B5EF4-FFF2-40B4-BE49-F238E27FC236}">
                <a16:creationId xmlns:a16="http://schemas.microsoft.com/office/drawing/2014/main" id="{F1954755-6733-B7B2-8097-749F8AF03426}"/>
              </a:ext>
            </a:extLst>
          </p:cNvPr>
          <p:cNvSpPr/>
          <p:nvPr/>
        </p:nvSpPr>
        <p:spPr>
          <a:xfrm>
            <a:off x="1409478" y="55222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63979047e?vcp=1&amp;pid=2e31e43ec&amp;color=0,0,0&amp;vtp=1&amp;vaab=1&amp;bbb=1&amp;zzd= 12">
            <a:extLst>
              <a:ext uri="{FF2B5EF4-FFF2-40B4-BE49-F238E27FC236}">
                <a16:creationId xmlns:a16="http://schemas.microsoft.com/office/drawing/2014/main" id="{9F4E1BBF-E5AE-920C-1793-925E25B1A7DD}"/>
              </a:ext>
            </a:extLst>
          </p:cNvPr>
          <p:cNvSpPr/>
          <p:nvPr/>
        </p:nvSpPr>
        <p:spPr>
          <a:xfrm>
            <a:off x="6888258" y="55222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63979047e?vcp=1&amp;pid=2e31e43ec&amp;color=0,0,0&amp;vtp=1&amp;vaab=1&amp;bbb=1&amp;zzd= 12">
            <a:extLst>
              <a:ext uri="{FF2B5EF4-FFF2-40B4-BE49-F238E27FC236}">
                <a16:creationId xmlns:a16="http://schemas.microsoft.com/office/drawing/2014/main" id="{CE420C28-1C92-9EF5-1D8B-6EDF8E5973E1}"/>
              </a:ext>
            </a:extLst>
          </p:cNvPr>
          <p:cNvSpPr/>
          <p:nvPr/>
        </p:nvSpPr>
        <p:spPr>
          <a:xfrm>
            <a:off x="7599458" y="55222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63979047e?vcp=1&amp;pid=2e31e43ec&amp;color=0,0,0&amp;vtp=1&amp;vaab=1&amp;bbb=1&amp;zzd= 14">
            <a:extLst>
              <a:ext uri="{FF2B5EF4-FFF2-40B4-BE49-F238E27FC236}">
                <a16:creationId xmlns:a16="http://schemas.microsoft.com/office/drawing/2014/main" id="{0D94FE98-B5B7-5CFC-18B1-84B5FA9EF67D}"/>
              </a:ext>
            </a:extLst>
          </p:cNvPr>
          <p:cNvSpPr/>
          <p:nvPr/>
        </p:nvSpPr>
        <p:spPr>
          <a:xfrm>
            <a:off x="176507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63979047e?vcp=1&amp;pid=2e31e43ec&amp;color=0,0,0&amp;vtp=1&amp;vaab=1&amp;bbb=1&amp;zzd= 14">
            <a:extLst>
              <a:ext uri="{FF2B5EF4-FFF2-40B4-BE49-F238E27FC236}">
                <a16:creationId xmlns:a16="http://schemas.microsoft.com/office/drawing/2014/main" id="{E897160A-A3CB-5F13-1ECF-E880A0D23A3D}"/>
              </a:ext>
            </a:extLst>
          </p:cNvPr>
          <p:cNvSpPr/>
          <p:nvPr/>
        </p:nvSpPr>
        <p:spPr>
          <a:xfrm>
            <a:off x="759945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1&amp;si=2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979047e?sp=1&amp;vcp=1&amp;pid=2e31e43ec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343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343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xǐnɡ）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家谱（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pǔ）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343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jǐ）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抹杀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（mǒ）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343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脂粉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（zhī）</a:t>
            </a:r>
            <a:endParaRPr lang="en-US" altLang="zh-CN" sz="2800" dirty="0"/>
          </a:p>
        </p:txBody>
      </p:sp>
      <p:sp>
        <p:nvSpPr>
          <p:cNvPr id="3" name="P_7#63979047e?sp=1&amp;vcp=1&amp;pid=2e31e43ec&amp;color=0,0,0&amp;vtp=1&amp;vaab=1&amp;bt=1&amp;bbb=1&amp;zzd= 3">
            <a:extLst>
              <a:ext uri="{FF2B5EF4-FFF2-40B4-BE49-F238E27FC236}">
                <a16:creationId xmlns:a16="http://schemas.microsoft.com/office/drawing/2014/main" id="{8855942C-C39C-4356-0ECF-6B11BFC9D122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63979047e?sp=1&amp;vcp=1&amp;pid=2e31e43ec&amp;color=0,0,0&amp;vtp=1&amp;vaab=1&amp;bt=1&amp;bbb=1&amp;zzd= 3">
            <a:extLst>
              <a:ext uri="{FF2B5EF4-FFF2-40B4-BE49-F238E27FC236}">
                <a16:creationId xmlns:a16="http://schemas.microsoft.com/office/drawing/2014/main" id="{69FFC89F-68FE-3BFC-7F55-BCF64B1FA7EE}"/>
              </a:ext>
            </a:extLst>
          </p:cNvPr>
          <p:cNvSpPr/>
          <p:nvPr/>
        </p:nvSpPr>
        <p:spPr>
          <a:xfrm>
            <a:off x="68882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3979047e?sp=1&amp;vcp=1&amp;pid=2e31e43ec&amp;color=0,0,0&amp;vtp=1&amp;vaab=1&amp;bt=1&amp;bbb=1&amp;zzd= 5">
            <a:extLst>
              <a:ext uri="{FF2B5EF4-FFF2-40B4-BE49-F238E27FC236}">
                <a16:creationId xmlns:a16="http://schemas.microsoft.com/office/drawing/2014/main" id="{D2116AB9-C545-23AB-AA75-AA14ABF608F9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3979047e?sp=1&amp;vcp=1&amp;pid=2e31e43ec&amp;color=0,0,0&amp;vtp=1&amp;vaab=1&amp;bt=1&amp;bbb=1&amp;zzd= 5">
            <a:extLst>
              <a:ext uri="{FF2B5EF4-FFF2-40B4-BE49-F238E27FC236}">
                <a16:creationId xmlns:a16="http://schemas.microsoft.com/office/drawing/2014/main" id="{27988A6F-25CC-0197-CEC0-E2476622AC52}"/>
              </a:ext>
            </a:extLst>
          </p:cNvPr>
          <p:cNvSpPr/>
          <p:nvPr/>
        </p:nvSpPr>
        <p:spPr>
          <a:xfrm>
            <a:off x="65326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3979047e?sp=1&amp;vcp=1&amp;pid=2e31e43ec&amp;color=0,0,0&amp;vtp=1&amp;vaab=1&amp;bt=1&amp;bbb=1&amp;zzd= 7">
            <a:extLst>
              <a:ext uri="{FF2B5EF4-FFF2-40B4-BE49-F238E27FC236}">
                <a16:creationId xmlns:a16="http://schemas.microsoft.com/office/drawing/2014/main" id="{FF9D2ED4-3987-7FA0-5D70-8909E03D2D4C}"/>
              </a:ext>
            </a:extLst>
          </p:cNvPr>
          <p:cNvSpPr/>
          <p:nvPr/>
        </p:nvSpPr>
        <p:spPr>
          <a:xfrm>
            <a:off x="1409478" y="46630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2&amp;si=2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979047e?vcp=1&amp;pid=2e31e43ec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《怀疑与学问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顾颉刚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凶险（xiōnɡ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视察（ch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轻信（xìn）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虚妄（xū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盲从（m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折扣（zhé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kòu）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流俗（liú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sú）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墨守（mò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shǒu）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停滞（tínɡ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不攻自破（pò）</a:t>
            </a:r>
            <a:endParaRPr lang="en-US" altLang="zh-CN" sz="2800" dirty="0"/>
          </a:p>
        </p:txBody>
      </p:sp>
      <p:sp>
        <p:nvSpPr>
          <p:cNvPr id="4" name="P_7#63979047e?vcp=1&amp;pid=2e31e43ec&amp;color=0,0,0&amp;vtp=1&amp;vaab=1&amp;bt=1&amp;bbb=1&amp;zzd= 4">
            <a:extLst>
              <a:ext uri="{FF2B5EF4-FFF2-40B4-BE49-F238E27FC236}">
                <a16:creationId xmlns:a16="http://schemas.microsoft.com/office/drawing/2014/main" id="{8DF0AF8F-BDE6-AD6C-2E0A-30EF7E0C477A}"/>
              </a:ext>
            </a:extLst>
          </p:cNvPr>
          <p:cNvSpPr/>
          <p:nvPr/>
        </p:nvSpPr>
        <p:spPr>
          <a:xfrm>
            <a:off x="140947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3979047e?vcp=1&amp;pid=2e31e43ec&amp;color=0,0,0&amp;vtp=1&amp;vaab=1&amp;bt=1&amp;bbb=1&amp;zzd= 4">
            <a:extLst>
              <a:ext uri="{FF2B5EF4-FFF2-40B4-BE49-F238E27FC236}">
                <a16:creationId xmlns:a16="http://schemas.microsoft.com/office/drawing/2014/main" id="{4103C635-21B7-F92F-E8EF-0F3FEFFA2EC3}"/>
              </a:ext>
            </a:extLst>
          </p:cNvPr>
          <p:cNvSpPr/>
          <p:nvPr/>
        </p:nvSpPr>
        <p:spPr>
          <a:xfrm>
            <a:off x="176507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3979047e?vcp=1&amp;pid=2e31e43ec&amp;color=0,0,0&amp;vtp=1&amp;vaab=1&amp;bt=1&amp;bbb=1&amp;zzd= 4">
            <a:extLst>
              <a:ext uri="{FF2B5EF4-FFF2-40B4-BE49-F238E27FC236}">
                <a16:creationId xmlns:a16="http://schemas.microsoft.com/office/drawing/2014/main" id="{1429A8A3-F52F-A79B-EE41-52EC6D4CF6CA}"/>
              </a:ext>
            </a:extLst>
          </p:cNvPr>
          <p:cNvSpPr/>
          <p:nvPr/>
        </p:nvSpPr>
        <p:spPr>
          <a:xfrm>
            <a:off x="688825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3979047e?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2CE643E9-B607-455A-5171-6596B635CB71}"/>
              </a:ext>
            </a:extLst>
          </p:cNvPr>
          <p:cNvSpPr/>
          <p:nvPr/>
        </p:nvSpPr>
        <p:spPr>
          <a:xfrm>
            <a:off x="176507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3979047e?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2DE5C817-7D1E-D134-0773-BE742DA407BD}"/>
              </a:ext>
            </a:extLst>
          </p:cNvPr>
          <p:cNvSpPr/>
          <p:nvPr/>
        </p:nvSpPr>
        <p:spPr>
          <a:xfrm>
            <a:off x="653265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3979047e?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A4134B77-5579-1942-84EF-28F4203B16D9}"/>
              </a:ext>
            </a:extLst>
          </p:cNvPr>
          <p:cNvSpPr/>
          <p:nvPr/>
        </p:nvSpPr>
        <p:spPr>
          <a:xfrm>
            <a:off x="688825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AF912968-4433-03FB-BE6E-A9D4015CE5B6}"/>
              </a:ext>
            </a:extLst>
          </p:cNvPr>
          <p:cNvSpPr/>
          <p:nvPr/>
        </p:nvSpPr>
        <p:spPr>
          <a:xfrm>
            <a:off x="140947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3BDF74E1-E8E1-B567-0B23-CA9C20BF95FF}"/>
              </a:ext>
            </a:extLst>
          </p:cNvPr>
          <p:cNvSpPr/>
          <p:nvPr/>
        </p:nvSpPr>
        <p:spPr>
          <a:xfrm>
            <a:off x="653265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8C261EB1-FBEC-E10C-C03B-7839AB8A7EFF}"/>
              </a:ext>
            </a:extLst>
          </p:cNvPr>
          <p:cNvSpPr/>
          <p:nvPr/>
        </p:nvSpPr>
        <p:spPr>
          <a:xfrm>
            <a:off x="688825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63979047e?vcp=1&amp;pid=2e31e43ec&amp;color=0,0,0&amp;vtp=1&amp;vaab=1&amp;bt=1&amp;bbb=1&amp;zzd= 10">
            <a:extLst>
              <a:ext uri="{FF2B5EF4-FFF2-40B4-BE49-F238E27FC236}">
                <a16:creationId xmlns:a16="http://schemas.microsoft.com/office/drawing/2014/main" id="{5D25E488-CB18-7BDD-AEEB-B0554CF39AFF}"/>
              </a:ext>
            </a:extLst>
          </p:cNvPr>
          <p:cNvSpPr/>
          <p:nvPr/>
        </p:nvSpPr>
        <p:spPr>
          <a:xfrm>
            <a:off x="140947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63979047e?vcp=1&amp;pid=2e31e43ec&amp;color=0,0,0&amp;vtp=1&amp;vaab=1&amp;bt=1&amp;bbb=1&amp;zzd= 10">
            <a:extLst>
              <a:ext uri="{FF2B5EF4-FFF2-40B4-BE49-F238E27FC236}">
                <a16:creationId xmlns:a16="http://schemas.microsoft.com/office/drawing/2014/main" id="{BDB44804-F3F7-BC66-1FF5-6B8BB59603DE}"/>
              </a:ext>
            </a:extLst>
          </p:cNvPr>
          <p:cNvSpPr/>
          <p:nvPr/>
        </p:nvSpPr>
        <p:spPr>
          <a:xfrm>
            <a:off x="176507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63979047e?vcp=1&amp;pid=2e31e43ec&amp;color=0,0,0&amp;vtp=1&amp;vaab=1&amp;bt=1&amp;bbb=1&amp;zzd= 10">
            <a:extLst>
              <a:ext uri="{FF2B5EF4-FFF2-40B4-BE49-F238E27FC236}">
                <a16:creationId xmlns:a16="http://schemas.microsoft.com/office/drawing/2014/main" id="{B99EC5F2-3053-3C3F-73BD-6E438E1F2FDC}"/>
              </a:ext>
            </a:extLst>
          </p:cNvPr>
          <p:cNvSpPr/>
          <p:nvPr/>
        </p:nvSpPr>
        <p:spPr>
          <a:xfrm>
            <a:off x="653265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63979047e?vcp=1&amp;pid=2e31e43ec&amp;color=0,0,0&amp;vtp=1&amp;vaab=1&amp;bt=1&amp;bbb=1&amp;zzd= 10">
            <a:extLst>
              <a:ext uri="{FF2B5EF4-FFF2-40B4-BE49-F238E27FC236}">
                <a16:creationId xmlns:a16="http://schemas.microsoft.com/office/drawing/2014/main" id="{1D938DD9-E82A-2343-FEDA-8C4C7186325E}"/>
              </a:ext>
            </a:extLst>
          </p:cNvPr>
          <p:cNvSpPr/>
          <p:nvPr/>
        </p:nvSpPr>
        <p:spPr>
          <a:xfrm>
            <a:off x="688825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63979047e?vcp=1&amp;pid=2e31e43ec&amp;color=0,0,0&amp;vtp=1&amp;vaab=1&amp;bt=1&amp;bbb=1&amp;zzd= 12">
            <a:extLst>
              <a:ext uri="{FF2B5EF4-FFF2-40B4-BE49-F238E27FC236}">
                <a16:creationId xmlns:a16="http://schemas.microsoft.com/office/drawing/2014/main" id="{A58DB2A5-3C6B-4F2D-E768-7275A0B81CB7}"/>
              </a:ext>
            </a:extLst>
          </p:cNvPr>
          <p:cNvSpPr/>
          <p:nvPr/>
        </p:nvSpPr>
        <p:spPr>
          <a:xfrm>
            <a:off x="1409478" y="56524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63979047e?vcp=1&amp;pid=2e31e43ec&amp;color=0,0,0&amp;vtp=1&amp;vaab=1&amp;bt=1&amp;bbb=1&amp;zzd= 12">
            <a:extLst>
              <a:ext uri="{FF2B5EF4-FFF2-40B4-BE49-F238E27FC236}">
                <a16:creationId xmlns:a16="http://schemas.microsoft.com/office/drawing/2014/main" id="{E1D24E3D-D63E-02A6-BCC7-6B2882E414E1}"/>
              </a:ext>
            </a:extLst>
          </p:cNvPr>
          <p:cNvSpPr/>
          <p:nvPr/>
        </p:nvSpPr>
        <p:spPr>
          <a:xfrm>
            <a:off x="1765078" y="56524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63979047e?vcp=1&amp;pid=2e31e43ec&amp;color=0,0,0&amp;vtp=1&amp;vaab=1&amp;bt=1&amp;bbb=1&amp;zzd= 12">
            <a:extLst>
              <a:ext uri="{FF2B5EF4-FFF2-40B4-BE49-F238E27FC236}">
                <a16:creationId xmlns:a16="http://schemas.microsoft.com/office/drawing/2014/main" id="{AE81885C-1A60-C93F-3657-91AD173FA1F8}"/>
              </a:ext>
            </a:extLst>
          </p:cNvPr>
          <p:cNvSpPr/>
          <p:nvPr/>
        </p:nvSpPr>
        <p:spPr>
          <a:xfrm>
            <a:off x="7599458" y="56524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3&amp;si=2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979047e?sp=1&amp;vcp=1&amp;pid=2e31e43ec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343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343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大儒（rú）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腐草为萤（yínɡ）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辨伪去妄（bi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wěi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4" name="P_7#63979047e?sp=1&amp;vcp=1&amp;pid=2e31e43ec&amp;color=0,0,0&amp;vtp=1&amp;vaab=1&amp;bt=1&amp;bbb=1&amp;zzd= 3">
            <a:extLst>
              <a:ext uri="{FF2B5EF4-FFF2-40B4-BE49-F238E27FC236}">
                <a16:creationId xmlns:a16="http://schemas.microsoft.com/office/drawing/2014/main" id="{450E08AF-97BD-D746-E157-5084E18B3DB2}"/>
              </a:ext>
            </a:extLst>
          </p:cNvPr>
          <p:cNvSpPr/>
          <p:nvPr/>
        </p:nvSpPr>
        <p:spPr>
          <a:xfrm>
            <a:off x="17650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3979047e?sp=1&amp;vcp=1&amp;pid=2e31e43ec&amp;color=0,0,0&amp;vtp=1&amp;vaab=1&amp;bt=1&amp;bbb=1&amp;zzd= 3">
            <a:extLst>
              <a:ext uri="{FF2B5EF4-FFF2-40B4-BE49-F238E27FC236}">
                <a16:creationId xmlns:a16="http://schemas.microsoft.com/office/drawing/2014/main" id="{CC54AE77-7A06-D797-CFD8-4E4F95AE564E}"/>
              </a:ext>
            </a:extLst>
          </p:cNvPr>
          <p:cNvSpPr/>
          <p:nvPr/>
        </p:nvSpPr>
        <p:spPr>
          <a:xfrm>
            <a:off x="759945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3979047e?sp=1&amp;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6E9DA762-3018-C502-EC43-20B3490E6D92}"/>
              </a:ext>
            </a:extLst>
          </p:cNvPr>
          <p:cNvSpPr/>
          <p:nvPr/>
        </p:nvSpPr>
        <p:spPr>
          <a:xfrm>
            <a:off x="14094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3979047e?sp=1&amp;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5CF1203F-7327-508C-1FE9-1AF0CAE0866F}"/>
              </a:ext>
            </a:extLst>
          </p:cNvPr>
          <p:cNvSpPr/>
          <p:nvPr/>
        </p:nvSpPr>
        <p:spPr>
          <a:xfrm>
            <a:off x="17650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3979047e?sp=1&amp;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759EF1EA-1BA2-AAC0-7C9B-4EC426D218E0}"/>
              </a:ext>
            </a:extLst>
          </p:cNvPr>
          <p:cNvSpPr/>
          <p:nvPr/>
        </p:nvSpPr>
        <p:spPr>
          <a:xfrm>
            <a:off x="21206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3979047e?sp=1&amp;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988E85B2-77F0-9B95-10C3-9EA7A82225C9}"/>
              </a:ext>
            </a:extLst>
          </p:cNvPr>
          <p:cNvSpPr/>
          <p:nvPr/>
        </p:nvSpPr>
        <p:spPr>
          <a:xfrm>
            <a:off x="24762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950bbd9e?sp=1&amp;vcp=1&amp;pid=bdd6b845a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蟋蟀（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缠络（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luò）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7137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脑髓（suǐ）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竹筛（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</p:txBody>
      </p:sp>
      <p:sp>
        <p:nvSpPr>
          <p:cNvPr id="3" name="P_7#9950bbd9e?sp=1&amp;vcp=1&amp;pid=bdd6b845a&amp;color=0,0,0&amp;vtp=1&amp;vaab=1&amp;bt=1&amp;bbb=1&amp;zzd= 3">
            <a:extLst>
              <a:ext uri="{FF2B5EF4-FFF2-40B4-BE49-F238E27FC236}">
                <a16:creationId xmlns:a16="http://schemas.microsoft.com/office/drawing/2014/main" id="{D69D8AFA-6375-CEDE-5406-BC00CD16E00A}"/>
              </a:ext>
            </a:extLst>
          </p:cNvPr>
          <p:cNvSpPr/>
          <p:nvPr/>
        </p:nvSpPr>
        <p:spPr>
          <a:xfrm>
            <a:off x="14094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9950bbd9e?sp=1&amp;vcp=1&amp;pid=bdd6b845a&amp;color=0,0,0&amp;vtp=1&amp;vaab=1&amp;bt=1&amp;bbb=1&amp;zzd= 3">
            <a:extLst>
              <a:ext uri="{FF2B5EF4-FFF2-40B4-BE49-F238E27FC236}">
                <a16:creationId xmlns:a16="http://schemas.microsoft.com/office/drawing/2014/main" id="{2E2DCF72-C6CB-A8F2-6E69-FAE326793B16}"/>
              </a:ext>
            </a:extLst>
          </p:cNvPr>
          <p:cNvSpPr/>
          <p:nvPr/>
        </p:nvSpPr>
        <p:spPr>
          <a:xfrm>
            <a:off x="17650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950bbd9e?sp=1&amp;vcp=1&amp;pid=bdd6b845a&amp;color=0,0,0&amp;vtp=1&amp;vaab=1&amp;bt=1&amp;bbb=1&amp;zzd= 3">
            <a:extLst>
              <a:ext uri="{FF2B5EF4-FFF2-40B4-BE49-F238E27FC236}">
                <a16:creationId xmlns:a16="http://schemas.microsoft.com/office/drawing/2014/main" id="{820C64FD-A12E-9BC3-C256-70AA5B0EEC17}"/>
              </a:ext>
            </a:extLst>
          </p:cNvPr>
          <p:cNvSpPr/>
          <p:nvPr/>
        </p:nvSpPr>
        <p:spPr>
          <a:xfrm>
            <a:off x="676760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950bbd9e?sp=1&amp;vcp=1&amp;pid=bdd6b845a&amp;color=0,0,0&amp;vtp=1&amp;vaab=1&amp;bt=1&amp;bbb=1&amp;zzd= 5">
            <a:extLst>
              <a:ext uri="{FF2B5EF4-FFF2-40B4-BE49-F238E27FC236}">
                <a16:creationId xmlns:a16="http://schemas.microsoft.com/office/drawing/2014/main" id="{3D8E452E-A70A-9532-A928-0AC4DD99F5DB}"/>
              </a:ext>
            </a:extLst>
          </p:cNvPr>
          <p:cNvSpPr/>
          <p:nvPr/>
        </p:nvSpPr>
        <p:spPr>
          <a:xfrm>
            <a:off x="1765078" y="4357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950bbd9e?sp=1&amp;vcp=1&amp;pid=bdd6b845a&amp;color=0,0,0&amp;vtp=1&amp;vaab=1&amp;bt=1&amp;bbb=1&amp;zzd= 5">
            <a:extLst>
              <a:ext uri="{FF2B5EF4-FFF2-40B4-BE49-F238E27FC236}">
                <a16:creationId xmlns:a16="http://schemas.microsoft.com/office/drawing/2014/main" id="{34E5DEFA-ADAA-5593-F4D1-D94D3B98C5D1}"/>
              </a:ext>
            </a:extLst>
          </p:cNvPr>
          <p:cNvSpPr/>
          <p:nvPr/>
        </p:nvSpPr>
        <p:spPr>
          <a:xfrm>
            <a:off x="6767608" y="4357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5&amp;si=2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979047e?vcp=1&amp;pid=2e31e43ec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《谈创造性思维》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罗迦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费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因格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探求（t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压榨（y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根深蒂固（ɡēn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行之有效（xi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孜孜不倦（zī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持之以恒（hénɡ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不言而喻（yù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轻而易举（jǔ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63979047e?vcp=1&amp;pid=2e31e43ec&amp;color=0,0,0&amp;vtp=1&amp;vaab=1&amp;bt=1&amp;bbb=1&amp;zzd= 4">
            <a:extLst>
              <a:ext uri="{FF2B5EF4-FFF2-40B4-BE49-F238E27FC236}">
                <a16:creationId xmlns:a16="http://schemas.microsoft.com/office/drawing/2014/main" id="{3C058C98-30DD-24C5-F4B8-D44ED3CE865F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3979047e?vcp=1&amp;pid=2e31e43ec&amp;color=0,0,0&amp;vtp=1&amp;vaab=1&amp;bt=1&amp;bbb=1&amp;zzd= 4">
            <a:extLst>
              <a:ext uri="{FF2B5EF4-FFF2-40B4-BE49-F238E27FC236}">
                <a16:creationId xmlns:a16="http://schemas.microsoft.com/office/drawing/2014/main" id="{E8A127D0-C18F-2C83-40B3-A2482A6A11B1}"/>
              </a:ext>
            </a:extLst>
          </p:cNvPr>
          <p:cNvSpPr/>
          <p:nvPr/>
        </p:nvSpPr>
        <p:spPr>
          <a:xfrm>
            <a:off x="17650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3979047e?vcp=1&amp;pid=2e31e43ec&amp;color=0,0,0&amp;vtp=1&amp;vaab=1&amp;bt=1&amp;bbb=1&amp;zzd= 4">
            <a:extLst>
              <a:ext uri="{FF2B5EF4-FFF2-40B4-BE49-F238E27FC236}">
                <a16:creationId xmlns:a16="http://schemas.microsoft.com/office/drawing/2014/main" id="{A84D9C79-3FBB-AE9D-8639-FBA2DC134356}"/>
              </a:ext>
            </a:extLst>
          </p:cNvPr>
          <p:cNvSpPr/>
          <p:nvPr/>
        </p:nvSpPr>
        <p:spPr>
          <a:xfrm>
            <a:off x="65326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3979047e?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649C95D7-A636-4C4C-9B9F-C95862CFB1FA}"/>
              </a:ext>
            </a:extLst>
          </p:cNvPr>
          <p:cNvSpPr/>
          <p:nvPr/>
        </p:nvSpPr>
        <p:spPr>
          <a:xfrm>
            <a:off x="14094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3979047e?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099ED155-DF00-4B55-B2CB-4B5AA8373FAB}"/>
              </a:ext>
            </a:extLst>
          </p:cNvPr>
          <p:cNvSpPr/>
          <p:nvPr/>
        </p:nvSpPr>
        <p:spPr>
          <a:xfrm>
            <a:off x="17650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55E6E4D0-8211-7F8B-825B-CA13CF23E72F}"/>
              </a:ext>
            </a:extLst>
          </p:cNvPr>
          <p:cNvSpPr/>
          <p:nvPr/>
        </p:nvSpPr>
        <p:spPr>
          <a:xfrm>
            <a:off x="14094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F52E1E4F-A907-10A5-DCD9-A2CB4ADA50AB}"/>
              </a:ext>
            </a:extLst>
          </p:cNvPr>
          <p:cNvSpPr/>
          <p:nvPr/>
        </p:nvSpPr>
        <p:spPr>
          <a:xfrm>
            <a:off x="17650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B9BDDA61-06A5-A705-1EFA-C874A5EBD8B7}"/>
              </a:ext>
            </a:extLst>
          </p:cNvPr>
          <p:cNvSpPr/>
          <p:nvPr/>
        </p:nvSpPr>
        <p:spPr>
          <a:xfrm>
            <a:off x="21206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7BE2E94E-7E6A-1705-BE18-BBB48EDA5749}"/>
              </a:ext>
            </a:extLst>
          </p:cNvPr>
          <p:cNvSpPr/>
          <p:nvPr/>
        </p:nvSpPr>
        <p:spPr>
          <a:xfrm>
            <a:off x="24762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63979047e?vcp=1&amp;pid=2e31e43ec&amp;color=0,0,0&amp;vtp=1&amp;vaab=1&amp;bt=1&amp;bbb=1&amp;zzd= 10">
            <a:extLst>
              <a:ext uri="{FF2B5EF4-FFF2-40B4-BE49-F238E27FC236}">
                <a16:creationId xmlns:a16="http://schemas.microsoft.com/office/drawing/2014/main" id="{850251B9-60C8-428D-1CF2-A9FCBF0D6F4C}"/>
              </a:ext>
            </a:extLst>
          </p:cNvPr>
          <p:cNvSpPr/>
          <p:nvPr/>
        </p:nvSpPr>
        <p:spPr>
          <a:xfrm>
            <a:off x="24762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63979047e?vcp=1&amp;pid=2e31e43ec&amp;color=0,0,0&amp;vtp=1&amp;vaab=1&amp;bt=1&amp;bbb=1&amp;zzd= 10">
            <a:extLst>
              <a:ext uri="{FF2B5EF4-FFF2-40B4-BE49-F238E27FC236}">
                <a16:creationId xmlns:a16="http://schemas.microsoft.com/office/drawing/2014/main" id="{959350AD-40FA-C8D6-57CC-DF98E6573C0A}"/>
              </a:ext>
            </a:extLst>
          </p:cNvPr>
          <p:cNvSpPr/>
          <p:nvPr/>
        </p:nvSpPr>
        <p:spPr>
          <a:xfrm>
            <a:off x="65326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63979047e?vcp=1&amp;pid=2e31e43ec&amp;color=0,0,0&amp;vtp=1&amp;vaab=1&amp;bt=1&amp;bbb=1&amp;zzd= 10">
            <a:extLst>
              <a:ext uri="{FF2B5EF4-FFF2-40B4-BE49-F238E27FC236}">
                <a16:creationId xmlns:a16="http://schemas.microsoft.com/office/drawing/2014/main" id="{23188E5A-06C2-BDBA-8A49-32BB4AE013F6}"/>
              </a:ext>
            </a:extLst>
          </p:cNvPr>
          <p:cNvSpPr/>
          <p:nvPr/>
        </p:nvSpPr>
        <p:spPr>
          <a:xfrm>
            <a:off x="68882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63979047e?vcp=1&amp;pid=2e31e43ec&amp;color=0,0,0&amp;vtp=1&amp;vaab=1&amp;bt=1&amp;bbb=1&amp;zzd= 12">
            <a:extLst>
              <a:ext uri="{FF2B5EF4-FFF2-40B4-BE49-F238E27FC236}">
                <a16:creationId xmlns:a16="http://schemas.microsoft.com/office/drawing/2014/main" id="{67CFA6CD-374D-CED9-6151-0D2FB535C79B}"/>
              </a:ext>
            </a:extLst>
          </p:cNvPr>
          <p:cNvSpPr/>
          <p:nvPr/>
        </p:nvSpPr>
        <p:spPr>
          <a:xfrm>
            <a:off x="24762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63979047e?vcp=1&amp;pid=2e31e43ec&amp;color=0,0,0&amp;vtp=1&amp;vaab=1&amp;bt=1&amp;bbb=1&amp;zzd= 12">
            <a:extLst>
              <a:ext uri="{FF2B5EF4-FFF2-40B4-BE49-F238E27FC236}">
                <a16:creationId xmlns:a16="http://schemas.microsoft.com/office/drawing/2014/main" id="{532E5241-F143-DB73-C095-DA4099E60577}"/>
              </a:ext>
            </a:extLst>
          </p:cNvPr>
          <p:cNvSpPr/>
          <p:nvPr/>
        </p:nvSpPr>
        <p:spPr>
          <a:xfrm>
            <a:off x="759945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63979047e?vcp=1&amp;pid=2e31e43ec&amp;color=0,0,0&amp;vtp=1&amp;vaab=1&amp;bt=1&amp;bbb=1&amp;zzd= 14">
            <a:extLst>
              <a:ext uri="{FF2B5EF4-FFF2-40B4-BE49-F238E27FC236}">
                <a16:creationId xmlns:a16="http://schemas.microsoft.com/office/drawing/2014/main" id="{7CE1E464-481D-B2B5-2256-97A9BABE19E9}"/>
              </a:ext>
            </a:extLst>
          </p:cNvPr>
          <p:cNvSpPr/>
          <p:nvPr/>
        </p:nvSpPr>
        <p:spPr>
          <a:xfrm>
            <a:off x="2476278" y="59642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6&amp;si=2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979047e?sp=1&amp;vcp=1&amp;pid=2e31e43ec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汲取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jí）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推敲（qi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逐渐（zhú）</a:t>
            </a:r>
            <a:endParaRPr lang="en-US" altLang="zh-CN" sz="2800" dirty="0"/>
          </a:p>
        </p:txBody>
      </p:sp>
      <p:sp>
        <p:nvSpPr>
          <p:cNvPr id="4" name="P_7#63979047e?sp=1&amp;vcp=1&amp;pid=2e31e43ec&amp;color=0,0,0&amp;vtp=1&amp;vaab=1&amp;bt=1&amp;bbb=1&amp;zzd= 3">
            <a:extLst>
              <a:ext uri="{FF2B5EF4-FFF2-40B4-BE49-F238E27FC236}">
                <a16:creationId xmlns:a16="http://schemas.microsoft.com/office/drawing/2014/main" id="{AF01184C-E78C-F44C-7BA5-DDFC69DC3885}"/>
              </a:ext>
            </a:extLst>
          </p:cNvPr>
          <p:cNvSpPr/>
          <p:nvPr/>
        </p:nvSpPr>
        <p:spPr>
          <a:xfrm>
            <a:off x="14094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3979047e?sp=1&amp;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BA1715B9-4629-8B68-05C6-8FD3C80CDAEB}"/>
              </a:ext>
            </a:extLst>
          </p:cNvPr>
          <p:cNvSpPr/>
          <p:nvPr/>
        </p:nvSpPr>
        <p:spPr>
          <a:xfrm>
            <a:off x="176507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3979047e?sp=1&amp;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0E67AF83-C2C4-C7E6-0433-0A2B352AD8DF}"/>
              </a:ext>
            </a:extLst>
          </p:cNvPr>
          <p:cNvSpPr/>
          <p:nvPr/>
        </p:nvSpPr>
        <p:spPr>
          <a:xfrm>
            <a:off x="6532658" y="4688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8&amp;si=2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979047e?vcp=1&amp;pid=2e31e43ec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《创造宣言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陶行知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中伤（zhònɡ）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遁词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（dùn）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鲁钝（lǔ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dùn）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懦夫（nuò）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豢养（hu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灌溉（ɡu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画龙点睛（jīnɡ）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自暴自弃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343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山穷水尽（jìn）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走投无路（tóu）</a:t>
            </a:r>
            <a:endParaRPr lang="en-US" altLang="zh-CN" sz="2800" dirty="0"/>
          </a:p>
        </p:txBody>
      </p:sp>
      <p:sp>
        <p:nvSpPr>
          <p:cNvPr id="4" name="P_7#63979047e?vcp=1&amp;pid=2e31e43ec&amp;color=0,0,0&amp;vtp=1&amp;vaab=1&amp;bt=1&amp;bbb=1&amp;zzd= 4">
            <a:extLst>
              <a:ext uri="{FF2B5EF4-FFF2-40B4-BE49-F238E27FC236}">
                <a16:creationId xmlns:a16="http://schemas.microsoft.com/office/drawing/2014/main" id="{6ED65914-74E4-D461-8042-8E0765735A14}"/>
              </a:ext>
            </a:extLst>
          </p:cNvPr>
          <p:cNvSpPr/>
          <p:nvPr/>
        </p:nvSpPr>
        <p:spPr>
          <a:xfrm>
            <a:off x="140947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3979047e?vcp=1&amp;pid=2e31e43ec&amp;color=0,0,0&amp;vtp=1&amp;vaab=1&amp;bt=1&amp;bbb=1&amp;zzd= 4">
            <a:extLst>
              <a:ext uri="{FF2B5EF4-FFF2-40B4-BE49-F238E27FC236}">
                <a16:creationId xmlns:a16="http://schemas.microsoft.com/office/drawing/2014/main" id="{EBD70CB9-7ADF-7CE2-7210-1534B4818046}"/>
              </a:ext>
            </a:extLst>
          </p:cNvPr>
          <p:cNvSpPr/>
          <p:nvPr/>
        </p:nvSpPr>
        <p:spPr>
          <a:xfrm>
            <a:off x="653265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63979047e?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B2B4B737-3889-D68C-8FB2-8ADD443C4E95}"/>
              </a:ext>
            </a:extLst>
          </p:cNvPr>
          <p:cNvSpPr/>
          <p:nvPr/>
        </p:nvSpPr>
        <p:spPr>
          <a:xfrm>
            <a:off x="140947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3979047e?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37F163F7-42B6-FD9E-BF23-0D057CA6D47E}"/>
              </a:ext>
            </a:extLst>
          </p:cNvPr>
          <p:cNvSpPr/>
          <p:nvPr/>
        </p:nvSpPr>
        <p:spPr>
          <a:xfrm>
            <a:off x="176507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3979047e?vcp=1&amp;pid=2e31e43ec&amp;color=0,0,0&amp;vtp=1&amp;vaab=1&amp;bt=1&amp;bbb=1&amp;zzd= 6">
            <a:extLst>
              <a:ext uri="{FF2B5EF4-FFF2-40B4-BE49-F238E27FC236}">
                <a16:creationId xmlns:a16="http://schemas.microsoft.com/office/drawing/2014/main" id="{02F2BC57-510C-6615-BF72-35D69FFA62B2}"/>
              </a:ext>
            </a:extLst>
          </p:cNvPr>
          <p:cNvSpPr/>
          <p:nvPr/>
        </p:nvSpPr>
        <p:spPr>
          <a:xfrm>
            <a:off x="653265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13003545-7446-D310-4BED-85AFBC28304B}"/>
              </a:ext>
            </a:extLst>
          </p:cNvPr>
          <p:cNvSpPr/>
          <p:nvPr/>
        </p:nvSpPr>
        <p:spPr>
          <a:xfrm>
            <a:off x="140947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502C4615-3E60-230C-A186-B8729B495439}"/>
              </a:ext>
            </a:extLst>
          </p:cNvPr>
          <p:cNvSpPr/>
          <p:nvPr/>
        </p:nvSpPr>
        <p:spPr>
          <a:xfrm>
            <a:off x="653265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3979047e?vcp=1&amp;pid=2e31e43ec&amp;color=0,0,0&amp;vtp=1&amp;vaab=1&amp;bt=1&amp;bbb=1&amp;zzd= 8">
            <a:extLst>
              <a:ext uri="{FF2B5EF4-FFF2-40B4-BE49-F238E27FC236}">
                <a16:creationId xmlns:a16="http://schemas.microsoft.com/office/drawing/2014/main" id="{98D27CC1-3071-788B-459B-07E966F5CD53}"/>
              </a:ext>
            </a:extLst>
          </p:cNvPr>
          <p:cNvSpPr/>
          <p:nvPr/>
        </p:nvSpPr>
        <p:spPr>
          <a:xfrm>
            <a:off x="688825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3979047e?vcp=1&amp;pid=2e31e43ec&amp;color=0,0,0&amp;vtp=1&amp;vaab=1&amp;bt=1&amp;bbb=1&amp;zzd= 10">
            <a:extLst>
              <a:ext uri="{FF2B5EF4-FFF2-40B4-BE49-F238E27FC236}">
                <a16:creationId xmlns:a16="http://schemas.microsoft.com/office/drawing/2014/main" id="{7600C824-AD76-6A62-A410-168A26D56865}"/>
              </a:ext>
            </a:extLst>
          </p:cNvPr>
          <p:cNvSpPr/>
          <p:nvPr/>
        </p:nvSpPr>
        <p:spPr>
          <a:xfrm>
            <a:off x="247627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63979047e?vcp=1&amp;pid=2e31e43ec&amp;color=0,0,0&amp;vtp=1&amp;vaab=1&amp;bt=1&amp;bbb=1&amp;zzd= 10">
            <a:extLst>
              <a:ext uri="{FF2B5EF4-FFF2-40B4-BE49-F238E27FC236}">
                <a16:creationId xmlns:a16="http://schemas.microsoft.com/office/drawing/2014/main" id="{7AED7E9B-A6CB-268F-B201-A747337B0422}"/>
              </a:ext>
            </a:extLst>
          </p:cNvPr>
          <p:cNvSpPr/>
          <p:nvPr/>
        </p:nvSpPr>
        <p:spPr>
          <a:xfrm>
            <a:off x="688825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63979047e?vcp=1&amp;pid=2e31e43ec&amp;color=0,0,0&amp;vtp=1&amp;vaab=1&amp;bt=1&amp;bbb=1&amp;zzd= 12">
            <a:extLst>
              <a:ext uri="{FF2B5EF4-FFF2-40B4-BE49-F238E27FC236}">
                <a16:creationId xmlns:a16="http://schemas.microsoft.com/office/drawing/2014/main" id="{94B3CB96-34FB-8B74-D856-FED368E91795}"/>
              </a:ext>
            </a:extLst>
          </p:cNvPr>
          <p:cNvSpPr/>
          <p:nvPr/>
        </p:nvSpPr>
        <p:spPr>
          <a:xfrm>
            <a:off x="2457228" y="5642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63979047e?vcp=1&amp;pid=2e31e43ec&amp;color=0,0,0&amp;vtp=1&amp;vaab=1&amp;bt=1&amp;bbb=1&amp;zzd= 12">
            <a:extLst>
              <a:ext uri="{FF2B5EF4-FFF2-40B4-BE49-F238E27FC236}">
                <a16:creationId xmlns:a16="http://schemas.microsoft.com/office/drawing/2014/main" id="{D64E1AB7-8DAD-9219-EC71-885C20766382}"/>
              </a:ext>
            </a:extLst>
          </p:cNvPr>
          <p:cNvSpPr/>
          <p:nvPr/>
        </p:nvSpPr>
        <p:spPr>
          <a:xfrm>
            <a:off x="6888258" y="5671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9&amp;si=2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979047e?sp=1&amp;vcp=1&amp;pid=2e31e43ec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343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343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塑像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贯通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（ɡu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343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众叛亲离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63979047e?sp=1&amp;vcp=1&amp;pid=2e31e43ec&amp;color=0,0,0&amp;vtp=1&amp;vaab=1&amp;bt=1&amp;bbb=1&amp;zzd= 3">
            <a:extLst>
              <a:ext uri="{FF2B5EF4-FFF2-40B4-BE49-F238E27FC236}">
                <a16:creationId xmlns:a16="http://schemas.microsoft.com/office/drawing/2014/main" id="{25CF4992-189B-49C8-2BC9-610673A7B933}"/>
              </a:ext>
            </a:extLst>
          </p:cNvPr>
          <p:cNvSpPr/>
          <p:nvPr/>
        </p:nvSpPr>
        <p:spPr>
          <a:xfrm>
            <a:off x="14094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63979047e?sp=1&amp;vcp=1&amp;pid=2e31e43ec&amp;color=0,0,0&amp;vtp=1&amp;vaab=1&amp;bt=1&amp;bbb=1&amp;zzd= 3">
            <a:extLst>
              <a:ext uri="{FF2B5EF4-FFF2-40B4-BE49-F238E27FC236}">
                <a16:creationId xmlns:a16="http://schemas.microsoft.com/office/drawing/2014/main" id="{1D595531-3C03-ADEE-B746-7BC0F52BC93D}"/>
              </a:ext>
            </a:extLst>
          </p:cNvPr>
          <p:cNvSpPr/>
          <p:nvPr/>
        </p:nvSpPr>
        <p:spPr>
          <a:xfrm>
            <a:off x="65326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63979047e?sp=1&amp;vcp=1&amp;pid=2e31e43ec&amp;color=0,0,0&amp;vtp=1&amp;vaab=1&amp;bt=1&amp;bbb=1&amp;zzd= 5">
            <a:extLst>
              <a:ext uri="{FF2B5EF4-FFF2-40B4-BE49-F238E27FC236}">
                <a16:creationId xmlns:a16="http://schemas.microsoft.com/office/drawing/2014/main" id="{E2883CDA-F14A-9788-AC10-E66CEBD4277A}"/>
              </a:ext>
            </a:extLst>
          </p:cNvPr>
          <p:cNvSpPr/>
          <p:nvPr/>
        </p:nvSpPr>
        <p:spPr>
          <a:xfrm>
            <a:off x="1765078" y="43513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0&amp;si=2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59d45fcd?sp=1&amp;vcp=1&amp;pid=6cdcd1575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7#256326682?vcp=1&amp;pid=f59d45fcd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《智取生辰纲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施耐庵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嗔［怪］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（chēn）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歇息（xiē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干系（ɡ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怨怅（yu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分晓（xi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逞能（chěnɡ）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颠倒（di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勾当（ɡòu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聒噪（ɡuō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</p:txBody>
      </p:sp>
      <p:sp>
        <p:nvSpPr>
          <p:cNvPr id="5" name="P_7#256326682?vcp=1&amp;pid=f59d45fcd&amp;color=0,0,0&amp;vtp=1&amp;vaab=1&amp;bbb=1&amp;zzd= 4">
            <a:extLst>
              <a:ext uri="{FF2B5EF4-FFF2-40B4-BE49-F238E27FC236}">
                <a16:creationId xmlns:a16="http://schemas.microsoft.com/office/drawing/2014/main" id="{DBE8C9C6-CDA1-64BE-DE2E-5B3C920D408E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vcp=1&amp;pid=f59d45fcd&amp;color=0,0,0&amp;vtp=1&amp;vaab=1&amp;bbb=1&amp;zzd= 4">
            <a:extLst>
              <a:ext uri="{FF2B5EF4-FFF2-40B4-BE49-F238E27FC236}">
                <a16:creationId xmlns:a16="http://schemas.microsoft.com/office/drawing/2014/main" id="{78545E96-7199-C44A-DCEF-06DEA9D4E440}"/>
              </a:ext>
            </a:extLst>
          </p:cNvPr>
          <p:cNvSpPr/>
          <p:nvPr/>
        </p:nvSpPr>
        <p:spPr>
          <a:xfrm>
            <a:off x="66787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vcp=1&amp;pid=f59d45fcd&amp;color=0,0,0&amp;vtp=1&amp;vaab=1&amp;bbb=1&amp;zzd= 4">
            <a:extLst>
              <a:ext uri="{FF2B5EF4-FFF2-40B4-BE49-F238E27FC236}">
                <a16:creationId xmlns:a16="http://schemas.microsoft.com/office/drawing/2014/main" id="{A1C48E1A-0BDC-8BD3-0BB1-DCD6710FE6CD}"/>
              </a:ext>
            </a:extLst>
          </p:cNvPr>
          <p:cNvSpPr/>
          <p:nvPr/>
        </p:nvSpPr>
        <p:spPr>
          <a:xfrm>
            <a:off x="70343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56326682?vcp=1&amp;pid=f59d45fcd&amp;color=0,0,0&amp;vtp=1&amp;vaab=1&amp;bbb=1&amp;zzd= 6">
            <a:extLst>
              <a:ext uri="{FF2B5EF4-FFF2-40B4-BE49-F238E27FC236}">
                <a16:creationId xmlns:a16="http://schemas.microsoft.com/office/drawing/2014/main" id="{0B2A8A2A-7EFF-BC52-C2CE-C8342AA03E33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56326682?vcp=1&amp;pid=f59d45fcd&amp;color=0,0,0&amp;vtp=1&amp;vaab=1&amp;bbb=1&amp;zzd= 6">
            <a:extLst>
              <a:ext uri="{FF2B5EF4-FFF2-40B4-BE49-F238E27FC236}">
                <a16:creationId xmlns:a16="http://schemas.microsoft.com/office/drawing/2014/main" id="{667861B7-F2F6-BA8E-A230-04CAEE955EE7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56326682?vcp=1&amp;pid=f59d45fcd&amp;color=0,0,0&amp;vtp=1&amp;vaab=1&amp;bbb=1&amp;zzd= 6">
            <a:extLst>
              <a:ext uri="{FF2B5EF4-FFF2-40B4-BE49-F238E27FC236}">
                <a16:creationId xmlns:a16="http://schemas.microsoft.com/office/drawing/2014/main" id="{DD9AD974-25FC-5F65-7A77-9AB1FF03F663}"/>
              </a:ext>
            </a:extLst>
          </p:cNvPr>
          <p:cNvSpPr/>
          <p:nvPr/>
        </p:nvSpPr>
        <p:spPr>
          <a:xfrm>
            <a:off x="66787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56326682?vcp=1&amp;pid=f59d45fcd&amp;color=0,0,0&amp;vtp=1&amp;vaab=1&amp;bbb=1&amp;zzd= 6">
            <a:extLst>
              <a:ext uri="{FF2B5EF4-FFF2-40B4-BE49-F238E27FC236}">
                <a16:creationId xmlns:a16="http://schemas.microsoft.com/office/drawing/2014/main" id="{0A1A2F82-4E7B-4343-F17E-E2E57200157A}"/>
              </a:ext>
            </a:extLst>
          </p:cNvPr>
          <p:cNvSpPr/>
          <p:nvPr/>
        </p:nvSpPr>
        <p:spPr>
          <a:xfrm>
            <a:off x="70343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56326682?vcp=1&amp;pid=f59d45fcd&amp;color=0,0,0&amp;vtp=1&amp;vaab=1&amp;bbb=1&amp;zzd= 8">
            <a:extLst>
              <a:ext uri="{FF2B5EF4-FFF2-40B4-BE49-F238E27FC236}">
                <a16:creationId xmlns:a16="http://schemas.microsoft.com/office/drawing/2014/main" id="{F3B89F5B-D511-FBF3-17F2-403C5B03FD0F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56326682?vcp=1&amp;pid=f59d45fcd&amp;color=0,0,0&amp;vtp=1&amp;vaab=1&amp;bbb=1&amp;zzd= 8">
            <a:extLst>
              <a:ext uri="{FF2B5EF4-FFF2-40B4-BE49-F238E27FC236}">
                <a16:creationId xmlns:a16="http://schemas.microsoft.com/office/drawing/2014/main" id="{1D8D2A45-364A-719F-3EEA-9710281E909F}"/>
              </a:ext>
            </a:extLst>
          </p:cNvPr>
          <p:cNvSpPr/>
          <p:nvPr/>
        </p:nvSpPr>
        <p:spPr>
          <a:xfrm>
            <a:off x="66787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56326682?vcp=1&amp;pid=f59d45fcd&amp;color=0,0,0&amp;vtp=1&amp;vaab=1&amp;bbb=1&amp;zzd= 10">
            <a:extLst>
              <a:ext uri="{FF2B5EF4-FFF2-40B4-BE49-F238E27FC236}">
                <a16:creationId xmlns:a16="http://schemas.microsoft.com/office/drawing/2014/main" id="{F4AF8632-97A7-0152-35F7-BEF3A54DEB05}"/>
              </a:ext>
            </a:extLst>
          </p:cNvPr>
          <p:cNvSpPr/>
          <p:nvPr/>
        </p:nvSpPr>
        <p:spPr>
          <a:xfrm>
            <a:off x="14094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256326682?vcp=1&amp;pid=f59d45fcd&amp;color=0,0,0&amp;vtp=1&amp;vaab=1&amp;bbb=1&amp;zzd= 10">
            <a:extLst>
              <a:ext uri="{FF2B5EF4-FFF2-40B4-BE49-F238E27FC236}">
                <a16:creationId xmlns:a16="http://schemas.microsoft.com/office/drawing/2014/main" id="{84C419CC-C2F2-EBFC-8877-B338C46906AB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256326682?vcp=1&amp;pid=f59d45fcd&amp;color=0,0,0&amp;vtp=1&amp;vaab=1&amp;bbb=1&amp;zzd= 10">
            <a:extLst>
              <a:ext uri="{FF2B5EF4-FFF2-40B4-BE49-F238E27FC236}">
                <a16:creationId xmlns:a16="http://schemas.microsoft.com/office/drawing/2014/main" id="{A862641B-93EA-652B-445F-208CEA437957}"/>
              </a:ext>
            </a:extLst>
          </p:cNvPr>
          <p:cNvSpPr/>
          <p:nvPr/>
        </p:nvSpPr>
        <p:spPr>
          <a:xfrm>
            <a:off x="66787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256326682?vcp=1&amp;pid=f59d45fcd&amp;color=0,0,0&amp;vtp=1&amp;vaab=1&amp;bbb=1&amp;zzd= 10">
            <a:extLst>
              <a:ext uri="{FF2B5EF4-FFF2-40B4-BE49-F238E27FC236}">
                <a16:creationId xmlns:a16="http://schemas.microsoft.com/office/drawing/2014/main" id="{5FD982A5-7CF3-C77C-1D62-3D1DB901389B}"/>
              </a:ext>
            </a:extLst>
          </p:cNvPr>
          <p:cNvSpPr/>
          <p:nvPr/>
        </p:nvSpPr>
        <p:spPr>
          <a:xfrm>
            <a:off x="70343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256326682?vcp=1&amp;pid=f59d45fcd&amp;color=0,0,0&amp;vtp=1&amp;vaab=1&amp;bbb=1&amp;zzd= 12">
            <a:extLst>
              <a:ext uri="{FF2B5EF4-FFF2-40B4-BE49-F238E27FC236}">
                <a16:creationId xmlns:a16="http://schemas.microsoft.com/office/drawing/2014/main" id="{C603AF15-73AA-5249-1570-AF776B8F1844}"/>
              </a:ext>
            </a:extLst>
          </p:cNvPr>
          <p:cNvSpPr/>
          <p:nvPr/>
        </p:nvSpPr>
        <p:spPr>
          <a:xfrm>
            <a:off x="1409478" y="56282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256326682?vcp=1&amp;pid=f59d45fcd&amp;color=0,0,0&amp;vtp=1&amp;vaab=1&amp;bbb=1&amp;zzd= 12">
            <a:extLst>
              <a:ext uri="{FF2B5EF4-FFF2-40B4-BE49-F238E27FC236}">
                <a16:creationId xmlns:a16="http://schemas.microsoft.com/office/drawing/2014/main" id="{BEDA02BB-AEA4-C9DE-4A09-2D1CB9621FB8}"/>
              </a:ext>
            </a:extLst>
          </p:cNvPr>
          <p:cNvSpPr/>
          <p:nvPr/>
        </p:nvSpPr>
        <p:spPr>
          <a:xfrm>
            <a:off x="1765078" y="56282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1&amp;si=2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6326682?sp=1&amp;vcp=1&amp;pid=f59d45fcd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虞候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朴刀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（pō）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尴尬（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这厮（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sī）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恁地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nèn）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（xǐnɡ）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兀的（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诺诺连声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nuò）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剜（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面面厮觑（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qù）</a:t>
            </a:r>
            <a:endParaRPr lang="en-US" altLang="zh-CN" sz="2800" dirty="0"/>
          </a:p>
        </p:txBody>
      </p:sp>
      <p:sp>
        <p:nvSpPr>
          <p:cNvPr id="3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7D1D8829-7A2A-DF21-F12F-0A73823BC28F}"/>
              </a:ext>
            </a:extLst>
          </p:cNvPr>
          <p:cNvSpPr/>
          <p:nvPr/>
        </p:nvSpPr>
        <p:spPr>
          <a:xfrm>
            <a:off x="140947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76F0C7D1-9BFF-ECB2-7583-1D42AC39D9D1}"/>
              </a:ext>
            </a:extLst>
          </p:cNvPr>
          <p:cNvSpPr/>
          <p:nvPr/>
        </p:nvSpPr>
        <p:spPr>
          <a:xfrm>
            <a:off x="667870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D4077A17-F88E-8E69-4C66-3A96170FF4FC}"/>
              </a:ext>
            </a:extLst>
          </p:cNvPr>
          <p:cNvSpPr/>
          <p:nvPr/>
        </p:nvSpPr>
        <p:spPr>
          <a:xfrm>
            <a:off x="140947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85A46A40-CB18-9177-7F95-47AB7D731E4A}"/>
              </a:ext>
            </a:extLst>
          </p:cNvPr>
          <p:cNvSpPr/>
          <p:nvPr/>
        </p:nvSpPr>
        <p:spPr>
          <a:xfrm>
            <a:off x="176507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5D19F58C-9942-D3CA-416D-CFEBFBE500EC}"/>
              </a:ext>
            </a:extLst>
          </p:cNvPr>
          <p:cNvSpPr/>
          <p:nvPr/>
        </p:nvSpPr>
        <p:spPr>
          <a:xfrm>
            <a:off x="703430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56326682?sp=1&amp;vcp=1&amp;pid=f59d45fcd&amp;color=0,0,0&amp;vtp=1&amp;vaab=1&amp;bt=1&amp;bbb=1&amp;zzd= 7">
            <a:extLst>
              <a:ext uri="{FF2B5EF4-FFF2-40B4-BE49-F238E27FC236}">
                <a16:creationId xmlns:a16="http://schemas.microsoft.com/office/drawing/2014/main" id="{D00D4567-76BF-75B1-61AD-423C99D96BC1}"/>
              </a:ext>
            </a:extLst>
          </p:cNvPr>
          <p:cNvSpPr/>
          <p:nvPr/>
        </p:nvSpPr>
        <p:spPr>
          <a:xfrm>
            <a:off x="140947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56326682?sp=1&amp;vcp=1&amp;pid=f59d45fcd&amp;color=0,0,0&amp;vtp=1&amp;vaab=1&amp;bt=1&amp;bbb=1&amp;zzd= 7">
            <a:extLst>
              <a:ext uri="{FF2B5EF4-FFF2-40B4-BE49-F238E27FC236}">
                <a16:creationId xmlns:a16="http://schemas.microsoft.com/office/drawing/2014/main" id="{C86AEC79-DA80-1CC6-8CAF-A4177D98ACF9}"/>
              </a:ext>
            </a:extLst>
          </p:cNvPr>
          <p:cNvSpPr/>
          <p:nvPr/>
        </p:nvSpPr>
        <p:spPr>
          <a:xfrm>
            <a:off x="667870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56326682?sp=1&amp;vcp=1&amp;pid=f59d45fcd&amp;color=0,0,0&amp;vtp=1&amp;vaab=1&amp;bt=1&amp;bbb=1&amp;zzd= 9">
            <a:extLst>
              <a:ext uri="{FF2B5EF4-FFF2-40B4-BE49-F238E27FC236}">
                <a16:creationId xmlns:a16="http://schemas.microsoft.com/office/drawing/2014/main" id="{7A8595A7-9247-273C-27D2-94E9C72618A6}"/>
              </a:ext>
            </a:extLst>
          </p:cNvPr>
          <p:cNvSpPr/>
          <p:nvPr/>
        </p:nvSpPr>
        <p:spPr>
          <a:xfrm>
            <a:off x="140947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56326682?sp=1&amp;vcp=1&amp;pid=f59d45fcd&amp;color=0,0,0&amp;vtp=1&amp;vaab=1&amp;bt=1&amp;bbb=1&amp;zzd= 9">
            <a:extLst>
              <a:ext uri="{FF2B5EF4-FFF2-40B4-BE49-F238E27FC236}">
                <a16:creationId xmlns:a16="http://schemas.microsoft.com/office/drawing/2014/main" id="{05861FE3-897E-6F05-799F-62D9018C7CE0}"/>
              </a:ext>
            </a:extLst>
          </p:cNvPr>
          <p:cNvSpPr/>
          <p:nvPr/>
        </p:nvSpPr>
        <p:spPr>
          <a:xfrm>
            <a:off x="667870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56326682?sp=1&amp;vcp=1&amp;pid=f59d45fcd&amp;color=0,0,0&amp;vtp=1&amp;vaab=1&amp;bt=1&amp;bbb=1&amp;zzd= 9">
            <a:extLst>
              <a:ext uri="{FF2B5EF4-FFF2-40B4-BE49-F238E27FC236}">
                <a16:creationId xmlns:a16="http://schemas.microsoft.com/office/drawing/2014/main" id="{2A2493ED-F3A6-8AB9-09F7-28B181BA55B2}"/>
              </a:ext>
            </a:extLst>
          </p:cNvPr>
          <p:cNvSpPr/>
          <p:nvPr/>
        </p:nvSpPr>
        <p:spPr>
          <a:xfrm>
            <a:off x="703430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56326682?sp=1&amp;vcp=1&amp;pid=f59d45fcd&amp;color=0,0,0&amp;vtp=1&amp;vaab=1&amp;bt=1&amp;bbb=1&amp;zzd= 11">
            <a:extLst>
              <a:ext uri="{FF2B5EF4-FFF2-40B4-BE49-F238E27FC236}">
                <a16:creationId xmlns:a16="http://schemas.microsoft.com/office/drawing/2014/main" id="{5A4C2745-1F7F-4DFA-1CA4-05B6504DBFAA}"/>
              </a:ext>
            </a:extLst>
          </p:cNvPr>
          <p:cNvSpPr/>
          <p:nvPr/>
        </p:nvSpPr>
        <p:spPr>
          <a:xfrm>
            <a:off x="140947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56326682?sp=1&amp;vcp=1&amp;pid=f59d45fcd&amp;color=0,0,0&amp;vtp=1&amp;vaab=1&amp;bt=1&amp;bbb=1&amp;zzd= 11">
            <a:extLst>
              <a:ext uri="{FF2B5EF4-FFF2-40B4-BE49-F238E27FC236}">
                <a16:creationId xmlns:a16="http://schemas.microsoft.com/office/drawing/2014/main" id="{4F783583-3BE4-EAF1-4554-DE0E0CC65052}"/>
              </a:ext>
            </a:extLst>
          </p:cNvPr>
          <p:cNvSpPr/>
          <p:nvPr/>
        </p:nvSpPr>
        <p:spPr>
          <a:xfrm>
            <a:off x="667870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256326682?sp=1&amp;vcp=1&amp;pid=f59d45fcd&amp;color=0,0,0&amp;vtp=1&amp;vaab=1&amp;bt=1&amp;bbb=1&amp;zzd= 13">
            <a:extLst>
              <a:ext uri="{FF2B5EF4-FFF2-40B4-BE49-F238E27FC236}">
                <a16:creationId xmlns:a16="http://schemas.microsoft.com/office/drawing/2014/main" id="{87F7B6F1-77B5-6BCF-932F-327A361F80E0}"/>
              </a:ext>
            </a:extLst>
          </p:cNvPr>
          <p:cNvSpPr/>
          <p:nvPr/>
        </p:nvSpPr>
        <p:spPr>
          <a:xfrm>
            <a:off x="1409478" y="56460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256326682?sp=1&amp;vcp=1&amp;pid=f59d45fcd&amp;color=0,0,0&amp;vtp=1&amp;vaab=1&amp;bt=1&amp;bbb=1&amp;zzd= 13">
            <a:extLst>
              <a:ext uri="{FF2B5EF4-FFF2-40B4-BE49-F238E27FC236}">
                <a16:creationId xmlns:a16="http://schemas.microsoft.com/office/drawing/2014/main" id="{8ECB3895-684A-47D8-3B2D-05D6A7D6992F}"/>
              </a:ext>
            </a:extLst>
          </p:cNvPr>
          <p:cNvSpPr/>
          <p:nvPr/>
        </p:nvSpPr>
        <p:spPr>
          <a:xfrm>
            <a:off x="7389908" y="56460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256326682?sp=1&amp;vcp=1&amp;pid=f59d45fcd&amp;color=0,0,0&amp;vtp=1&amp;vaab=1&amp;bt=1&amp;bbb=1&amp;zzd= 13">
            <a:extLst>
              <a:ext uri="{FF2B5EF4-FFF2-40B4-BE49-F238E27FC236}">
                <a16:creationId xmlns:a16="http://schemas.microsoft.com/office/drawing/2014/main" id="{4DEE5309-C2CC-E4DA-2F7E-B5FDE468B10A}"/>
              </a:ext>
            </a:extLst>
          </p:cNvPr>
          <p:cNvSpPr/>
          <p:nvPr/>
        </p:nvSpPr>
        <p:spPr>
          <a:xfrm>
            <a:off x="7745508" y="56460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2&amp;si=2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6326682?sp=1&amp;vcp=1&amp;pid=f59d45fcd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提辖（xi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窥望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（kuī）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藤条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ténɡ）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催促（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cù）</a:t>
            </a:r>
            <a:endParaRPr lang="en-US" altLang="zh-CN" sz="2800" dirty="0"/>
          </a:p>
        </p:txBody>
      </p:sp>
      <p:sp>
        <p:nvSpPr>
          <p:cNvPr id="3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5C7086A8-4365-8C17-3DFB-EA0395A6C8E2}"/>
              </a:ext>
            </a:extLst>
          </p:cNvPr>
          <p:cNvSpPr/>
          <p:nvPr/>
        </p:nvSpPr>
        <p:spPr>
          <a:xfrm>
            <a:off x="17650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D5466503-26DE-E565-AE31-E7CBBC8CF5FB}"/>
              </a:ext>
            </a:extLst>
          </p:cNvPr>
          <p:cNvSpPr/>
          <p:nvPr/>
        </p:nvSpPr>
        <p:spPr>
          <a:xfrm>
            <a:off x="667870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6E896388-653A-6AF1-D82E-9441707B90A1}"/>
              </a:ext>
            </a:extLst>
          </p:cNvPr>
          <p:cNvSpPr/>
          <p:nvPr/>
        </p:nvSpPr>
        <p:spPr>
          <a:xfrm>
            <a:off x="1409478" y="4341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8B49F249-81A9-D4CF-9755-0A6F92E1C37A}"/>
              </a:ext>
            </a:extLst>
          </p:cNvPr>
          <p:cNvSpPr/>
          <p:nvPr/>
        </p:nvSpPr>
        <p:spPr>
          <a:xfrm>
            <a:off x="6678708" y="4341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E11BE787-41B1-1369-4E17-A501880E0656}"/>
              </a:ext>
            </a:extLst>
          </p:cNvPr>
          <p:cNvSpPr/>
          <p:nvPr/>
        </p:nvSpPr>
        <p:spPr>
          <a:xfrm>
            <a:off x="7034308" y="4341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3&amp;si=2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6326682?vcp=1&amp;pid=f59d45fcd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《范进中举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吴敬梓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腆［着］（ti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作揖（yī）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见教（ji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盘缠（p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心窍（qi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星宿（xīnɡ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桑梓（zǐ）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侥幸（ji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不省人事（xǐnɡ）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不由分说（fēn）</a:t>
            </a:r>
            <a:endParaRPr lang="en-US" altLang="zh-CN" sz="2800" dirty="0"/>
          </a:p>
        </p:txBody>
      </p:sp>
      <p:sp>
        <p:nvSpPr>
          <p:cNvPr id="4" name="P_7#256326682?vcp=1&amp;pid=f59d45fcd&amp;color=0,0,0&amp;vtp=1&amp;vaab=1&amp;bt=1&amp;bbb=1&amp;zzd= 4">
            <a:extLst>
              <a:ext uri="{FF2B5EF4-FFF2-40B4-BE49-F238E27FC236}">
                <a16:creationId xmlns:a16="http://schemas.microsoft.com/office/drawing/2014/main" id="{D06818C8-0A26-F961-4991-59EB697FF5EF}"/>
              </a:ext>
            </a:extLst>
          </p:cNvPr>
          <p:cNvSpPr/>
          <p:nvPr/>
        </p:nvSpPr>
        <p:spPr>
          <a:xfrm>
            <a:off x="140947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56326682?vcp=1&amp;pid=f59d45fcd&amp;color=0,0,0&amp;vtp=1&amp;vaab=1&amp;bt=1&amp;bbb=1&amp;zzd= 4">
            <a:extLst>
              <a:ext uri="{FF2B5EF4-FFF2-40B4-BE49-F238E27FC236}">
                <a16:creationId xmlns:a16="http://schemas.microsoft.com/office/drawing/2014/main" id="{710877C0-7B29-439F-C804-FD491818A2D3}"/>
              </a:ext>
            </a:extLst>
          </p:cNvPr>
          <p:cNvSpPr/>
          <p:nvPr/>
        </p:nvSpPr>
        <p:spPr>
          <a:xfrm>
            <a:off x="703430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vcp=1&amp;pid=f59d45fcd&amp;color=0,0,0&amp;vtp=1&amp;vaab=1&amp;bt=1&amp;bbb=1&amp;zzd= 6">
            <a:extLst>
              <a:ext uri="{FF2B5EF4-FFF2-40B4-BE49-F238E27FC236}">
                <a16:creationId xmlns:a16="http://schemas.microsoft.com/office/drawing/2014/main" id="{B6470C04-18BD-57A4-991B-960EA40409F5}"/>
              </a:ext>
            </a:extLst>
          </p:cNvPr>
          <p:cNvSpPr/>
          <p:nvPr/>
        </p:nvSpPr>
        <p:spPr>
          <a:xfrm>
            <a:off x="176507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vcp=1&amp;pid=f59d45fcd&amp;color=0,0,0&amp;vtp=1&amp;vaab=1&amp;bt=1&amp;bbb=1&amp;zzd= 6">
            <a:extLst>
              <a:ext uri="{FF2B5EF4-FFF2-40B4-BE49-F238E27FC236}">
                <a16:creationId xmlns:a16="http://schemas.microsoft.com/office/drawing/2014/main" id="{22339D38-44EB-E611-EB9C-66A685AD62BF}"/>
              </a:ext>
            </a:extLst>
          </p:cNvPr>
          <p:cNvSpPr/>
          <p:nvPr/>
        </p:nvSpPr>
        <p:spPr>
          <a:xfrm>
            <a:off x="667870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56326682?vcp=1&amp;pid=f59d45fcd&amp;color=0,0,0&amp;vtp=1&amp;vaab=1&amp;bt=1&amp;bbb=1&amp;zzd= 6">
            <a:extLst>
              <a:ext uri="{FF2B5EF4-FFF2-40B4-BE49-F238E27FC236}">
                <a16:creationId xmlns:a16="http://schemas.microsoft.com/office/drawing/2014/main" id="{A7ACA5AE-5142-67E1-93EC-817D98FCB38A}"/>
              </a:ext>
            </a:extLst>
          </p:cNvPr>
          <p:cNvSpPr/>
          <p:nvPr/>
        </p:nvSpPr>
        <p:spPr>
          <a:xfrm>
            <a:off x="703430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56326682?vcp=1&amp;pid=f59d45fcd&amp;color=0,0,0&amp;vtp=1&amp;vaab=1&amp;bt=1&amp;bbb=1&amp;zzd= 8">
            <a:extLst>
              <a:ext uri="{FF2B5EF4-FFF2-40B4-BE49-F238E27FC236}">
                <a16:creationId xmlns:a16="http://schemas.microsoft.com/office/drawing/2014/main" id="{11FEE4E7-522C-E0E7-AE49-1926BFD8D7C2}"/>
              </a:ext>
            </a:extLst>
          </p:cNvPr>
          <p:cNvSpPr/>
          <p:nvPr/>
        </p:nvSpPr>
        <p:spPr>
          <a:xfrm>
            <a:off x="176507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56326682?vcp=1&amp;pid=f59d45fcd&amp;color=0,0,0&amp;vtp=1&amp;vaab=1&amp;bt=1&amp;bbb=1&amp;zzd= 8">
            <a:extLst>
              <a:ext uri="{FF2B5EF4-FFF2-40B4-BE49-F238E27FC236}">
                <a16:creationId xmlns:a16="http://schemas.microsoft.com/office/drawing/2014/main" id="{8967D37C-9ADA-464E-6EAC-D704E3AD5FC4}"/>
              </a:ext>
            </a:extLst>
          </p:cNvPr>
          <p:cNvSpPr/>
          <p:nvPr/>
        </p:nvSpPr>
        <p:spPr>
          <a:xfrm>
            <a:off x="667870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56326682?vcp=1&amp;pid=f59d45fcd&amp;color=0,0,0&amp;vtp=1&amp;vaab=1&amp;bt=1&amp;bbb=1&amp;zzd= 8">
            <a:extLst>
              <a:ext uri="{FF2B5EF4-FFF2-40B4-BE49-F238E27FC236}">
                <a16:creationId xmlns:a16="http://schemas.microsoft.com/office/drawing/2014/main" id="{FDE4549D-D1D1-BF4B-B7BE-439CCA53169D}"/>
              </a:ext>
            </a:extLst>
          </p:cNvPr>
          <p:cNvSpPr/>
          <p:nvPr/>
        </p:nvSpPr>
        <p:spPr>
          <a:xfrm>
            <a:off x="703430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56326682?vcp=1&amp;pid=f59d45fcd&amp;color=0,0,0&amp;vtp=1&amp;vaab=1&amp;bt=1&amp;bbb=1&amp;zzd= 10">
            <a:extLst>
              <a:ext uri="{FF2B5EF4-FFF2-40B4-BE49-F238E27FC236}">
                <a16:creationId xmlns:a16="http://schemas.microsoft.com/office/drawing/2014/main" id="{7F0C5AA3-1DF6-CECA-D078-18891313BF95}"/>
              </a:ext>
            </a:extLst>
          </p:cNvPr>
          <p:cNvSpPr/>
          <p:nvPr/>
        </p:nvSpPr>
        <p:spPr>
          <a:xfrm>
            <a:off x="176507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56326682?vcp=1&amp;pid=f59d45fcd&amp;color=0,0,0&amp;vtp=1&amp;vaab=1&amp;bt=1&amp;bbb=1&amp;zzd= 10">
            <a:extLst>
              <a:ext uri="{FF2B5EF4-FFF2-40B4-BE49-F238E27FC236}">
                <a16:creationId xmlns:a16="http://schemas.microsoft.com/office/drawing/2014/main" id="{575074F7-853E-9EE0-B565-F23A15EA50CE}"/>
              </a:ext>
            </a:extLst>
          </p:cNvPr>
          <p:cNvSpPr/>
          <p:nvPr/>
        </p:nvSpPr>
        <p:spPr>
          <a:xfrm>
            <a:off x="667870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56326682?vcp=1&amp;pid=f59d45fcd&amp;color=0,0,0&amp;vtp=1&amp;vaab=1&amp;bt=1&amp;bbb=1&amp;zzd= 12">
            <a:extLst>
              <a:ext uri="{FF2B5EF4-FFF2-40B4-BE49-F238E27FC236}">
                <a16:creationId xmlns:a16="http://schemas.microsoft.com/office/drawing/2014/main" id="{FCA2A5EA-E56B-DE14-6C98-489A9495D7F4}"/>
              </a:ext>
            </a:extLst>
          </p:cNvPr>
          <p:cNvSpPr/>
          <p:nvPr/>
        </p:nvSpPr>
        <p:spPr>
          <a:xfrm>
            <a:off x="1765078" y="5642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256326682?vcp=1&amp;pid=f59d45fcd&amp;color=0,0,0&amp;vtp=1&amp;vaab=1&amp;bt=1&amp;bbb=1&amp;zzd= 12">
            <a:extLst>
              <a:ext uri="{FF2B5EF4-FFF2-40B4-BE49-F238E27FC236}">
                <a16:creationId xmlns:a16="http://schemas.microsoft.com/office/drawing/2014/main" id="{A558AD0C-896E-C0A6-3FDE-C70B9FC6FE8C}"/>
              </a:ext>
            </a:extLst>
          </p:cNvPr>
          <p:cNvSpPr/>
          <p:nvPr/>
        </p:nvSpPr>
        <p:spPr>
          <a:xfrm>
            <a:off x="7389908" y="56619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4&amp;si=2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6326682?sp=1&amp;vcp=1&amp;pid=f59d45fcd&amp;color=0,0,0&amp;vtp=1&amp;vaab=1&amp;bt=1&amp;bbb=1"/>
          <p:cNvSpPr/>
          <p:nvPr/>
        </p:nvSpPr>
        <p:spPr>
          <a:xfrm>
            <a:off x="539496" y="45915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带挈（qiè）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（xi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啐（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火候（hou）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央及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报帖（tiě）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［避］讳（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拙病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（zhuō）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星宿（xiù）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绾发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轩敞（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［银］锭（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dìnɡ）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希罕（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稀罕）（xī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FFA9F6F0-B617-5B2A-F9FD-044B19B77EB0}"/>
              </a:ext>
            </a:extLst>
          </p:cNvPr>
          <p:cNvSpPr/>
          <p:nvPr/>
        </p:nvSpPr>
        <p:spPr>
          <a:xfrm>
            <a:off x="1765078" y="1716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8FF698AA-1CC7-30F5-AC4F-087F79D4B46D}"/>
              </a:ext>
            </a:extLst>
          </p:cNvPr>
          <p:cNvSpPr/>
          <p:nvPr/>
        </p:nvSpPr>
        <p:spPr>
          <a:xfrm>
            <a:off x="6678708" y="1716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C095CA91-5425-B789-C56F-6CD30FAFB1BB}"/>
              </a:ext>
            </a:extLst>
          </p:cNvPr>
          <p:cNvSpPr/>
          <p:nvPr/>
        </p:nvSpPr>
        <p:spPr>
          <a:xfrm>
            <a:off x="1409478" y="23641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2E13CF91-F7F9-BD4A-C48B-0B9E215E5F6E}"/>
              </a:ext>
            </a:extLst>
          </p:cNvPr>
          <p:cNvSpPr/>
          <p:nvPr/>
        </p:nvSpPr>
        <p:spPr>
          <a:xfrm>
            <a:off x="6678708" y="23641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sp=1&amp;vcp=1&amp;pid=f59d45fcd&amp;color=0,0,0&amp;vtp=1&amp;vaab=1&amp;bt=1&amp;bbb=1&amp;zzd= 7">
            <a:extLst>
              <a:ext uri="{FF2B5EF4-FFF2-40B4-BE49-F238E27FC236}">
                <a16:creationId xmlns:a16="http://schemas.microsoft.com/office/drawing/2014/main" id="{7ED92FC9-B353-E655-3EA7-29409D037D25}"/>
              </a:ext>
            </a:extLst>
          </p:cNvPr>
          <p:cNvSpPr/>
          <p:nvPr/>
        </p:nvSpPr>
        <p:spPr>
          <a:xfrm>
            <a:off x="1765078" y="3011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56326682?sp=1&amp;vcp=1&amp;pid=f59d45fcd&amp;color=0,0,0&amp;vtp=1&amp;vaab=1&amp;bt=1&amp;bbb=1&amp;zzd= 7">
            <a:extLst>
              <a:ext uri="{FF2B5EF4-FFF2-40B4-BE49-F238E27FC236}">
                <a16:creationId xmlns:a16="http://schemas.microsoft.com/office/drawing/2014/main" id="{B0903672-592B-0104-B4E8-466EE758581C}"/>
              </a:ext>
            </a:extLst>
          </p:cNvPr>
          <p:cNvSpPr/>
          <p:nvPr/>
        </p:nvSpPr>
        <p:spPr>
          <a:xfrm>
            <a:off x="6678708" y="3011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56326682?sp=1&amp;vcp=1&amp;pid=f59d45fcd&amp;color=0,0,0&amp;vtp=1&amp;vaab=1&amp;bt=1&amp;bbb=1&amp;zzd= 9">
            <a:extLst>
              <a:ext uri="{FF2B5EF4-FFF2-40B4-BE49-F238E27FC236}">
                <a16:creationId xmlns:a16="http://schemas.microsoft.com/office/drawing/2014/main" id="{42558A61-E25E-48D7-24B2-A9B3D51F366C}"/>
              </a:ext>
            </a:extLst>
          </p:cNvPr>
          <p:cNvSpPr/>
          <p:nvPr/>
        </p:nvSpPr>
        <p:spPr>
          <a:xfrm>
            <a:off x="1765078" y="36595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56326682?sp=1&amp;vcp=1&amp;pid=f59d45fcd&amp;color=0,0,0&amp;vtp=1&amp;vaab=1&amp;bt=1&amp;bbb=1&amp;zzd= 9">
            <a:extLst>
              <a:ext uri="{FF2B5EF4-FFF2-40B4-BE49-F238E27FC236}">
                <a16:creationId xmlns:a16="http://schemas.microsoft.com/office/drawing/2014/main" id="{307E12D6-8C6A-FD39-4592-594C0D86C3D2}"/>
              </a:ext>
            </a:extLst>
          </p:cNvPr>
          <p:cNvSpPr/>
          <p:nvPr/>
        </p:nvSpPr>
        <p:spPr>
          <a:xfrm>
            <a:off x="7745508" y="36595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56326682?sp=1&amp;vcp=1&amp;pid=f59d45fcd&amp;color=0,0,0&amp;vtp=1&amp;vaab=1&amp;bt=1&amp;bbb=1&amp;zzd= 11">
            <a:extLst>
              <a:ext uri="{FF2B5EF4-FFF2-40B4-BE49-F238E27FC236}">
                <a16:creationId xmlns:a16="http://schemas.microsoft.com/office/drawing/2014/main" id="{152F155D-7CE6-585A-2178-9A34A015C2BA}"/>
              </a:ext>
            </a:extLst>
          </p:cNvPr>
          <p:cNvSpPr/>
          <p:nvPr/>
        </p:nvSpPr>
        <p:spPr>
          <a:xfrm>
            <a:off x="1409478" y="43072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56326682?sp=1&amp;vcp=1&amp;pid=f59d45fcd&amp;color=0,0,0&amp;vtp=1&amp;vaab=1&amp;bt=1&amp;bbb=1&amp;zzd= 11">
            <a:extLst>
              <a:ext uri="{FF2B5EF4-FFF2-40B4-BE49-F238E27FC236}">
                <a16:creationId xmlns:a16="http://schemas.microsoft.com/office/drawing/2014/main" id="{8E7A11A2-5868-BAE9-40D2-9B5124F7B8A5}"/>
              </a:ext>
            </a:extLst>
          </p:cNvPr>
          <p:cNvSpPr/>
          <p:nvPr/>
        </p:nvSpPr>
        <p:spPr>
          <a:xfrm>
            <a:off x="6678708" y="43072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56326682?sp=1&amp;vcp=1&amp;pid=f59d45fcd&amp;color=0,0,0&amp;vtp=1&amp;vaab=1&amp;bt=1&amp;bbb=1&amp;zzd= 13">
            <a:extLst>
              <a:ext uri="{FF2B5EF4-FFF2-40B4-BE49-F238E27FC236}">
                <a16:creationId xmlns:a16="http://schemas.microsoft.com/office/drawing/2014/main" id="{81DFED35-923B-16D5-6A93-5B652A1BD1B6}"/>
              </a:ext>
            </a:extLst>
          </p:cNvPr>
          <p:cNvSpPr/>
          <p:nvPr/>
        </p:nvSpPr>
        <p:spPr>
          <a:xfrm>
            <a:off x="1765078" y="49549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56326682?sp=1&amp;vcp=1&amp;pid=f59d45fcd&amp;color=0,0,0&amp;vtp=1&amp;vaab=1&amp;bt=1&amp;bbb=1&amp;zzd= 13">
            <a:extLst>
              <a:ext uri="{FF2B5EF4-FFF2-40B4-BE49-F238E27FC236}">
                <a16:creationId xmlns:a16="http://schemas.microsoft.com/office/drawing/2014/main" id="{DC236B9C-71F9-35F5-AF83-9FB95BAD051E}"/>
              </a:ext>
            </a:extLst>
          </p:cNvPr>
          <p:cNvSpPr/>
          <p:nvPr/>
        </p:nvSpPr>
        <p:spPr>
          <a:xfrm>
            <a:off x="6678708" y="49549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256326682?sp=1&amp;vcp=1&amp;pid=f59d45fcd&amp;color=0,0,0&amp;vtp=1&amp;vaab=1&amp;bt=1&amp;bbb=1&amp;zzd= 15">
            <a:extLst>
              <a:ext uri="{FF2B5EF4-FFF2-40B4-BE49-F238E27FC236}">
                <a16:creationId xmlns:a16="http://schemas.microsoft.com/office/drawing/2014/main" id="{B6ECD544-C5FF-E201-AEA8-A141F4B63C3E}"/>
              </a:ext>
            </a:extLst>
          </p:cNvPr>
          <p:cNvSpPr/>
          <p:nvPr/>
        </p:nvSpPr>
        <p:spPr>
          <a:xfrm>
            <a:off x="1409478" y="5602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256326682?sp=1&amp;vcp=1&amp;pid=f59d45fcd&amp;color=0,0,0&amp;vtp=1&amp;vaab=1&amp;bt=1&amp;bbb=1&amp;zzd= 15">
            <a:extLst>
              <a:ext uri="{FF2B5EF4-FFF2-40B4-BE49-F238E27FC236}">
                <a16:creationId xmlns:a16="http://schemas.microsoft.com/office/drawing/2014/main" id="{B8E566CA-30B3-F072-5352-BC114C2AEB38}"/>
              </a:ext>
            </a:extLst>
          </p:cNvPr>
          <p:cNvSpPr/>
          <p:nvPr/>
        </p:nvSpPr>
        <p:spPr>
          <a:xfrm>
            <a:off x="1765078" y="5602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256326682?sp=1&amp;vcp=1&amp;pid=f59d45fcd&amp;color=0,0,0&amp;vtp=1&amp;vaab=1&amp;bt=1&amp;bbb=1&amp;zzd= 15">
            <a:extLst>
              <a:ext uri="{FF2B5EF4-FFF2-40B4-BE49-F238E27FC236}">
                <a16:creationId xmlns:a16="http://schemas.microsoft.com/office/drawing/2014/main" id="{6CABA825-F225-92A0-D1F3-4EB252A623FF}"/>
              </a:ext>
            </a:extLst>
          </p:cNvPr>
          <p:cNvSpPr/>
          <p:nvPr/>
        </p:nvSpPr>
        <p:spPr>
          <a:xfrm>
            <a:off x="7745508" y="5602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256326682?sp=1&amp;vcp=1&amp;pid=f59d45fcd&amp;color=0,0,0&amp;vtp=1&amp;vaab=1&amp;bt=1&amp;bbb=1&amp;zzd= 17">
            <a:extLst>
              <a:ext uri="{FF2B5EF4-FFF2-40B4-BE49-F238E27FC236}">
                <a16:creationId xmlns:a16="http://schemas.microsoft.com/office/drawing/2014/main" id="{108D9453-BB83-8FD2-C4FC-85DCA1E5B9B1}"/>
              </a:ext>
            </a:extLst>
          </p:cNvPr>
          <p:cNvSpPr/>
          <p:nvPr/>
        </p:nvSpPr>
        <p:spPr>
          <a:xfrm>
            <a:off x="1409478" y="62325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256326682?sp=1&amp;vcp=1&amp;pid=f59d45fcd&amp;color=0,0,0&amp;vtp=1&amp;vaab=1&amp;bt=1&amp;bbb=1&amp;zzd= 17">
            <a:extLst>
              <a:ext uri="{FF2B5EF4-FFF2-40B4-BE49-F238E27FC236}">
                <a16:creationId xmlns:a16="http://schemas.microsoft.com/office/drawing/2014/main" id="{36DECE61-6FE2-CEA2-9679-F4331EE51E29}"/>
              </a:ext>
            </a:extLst>
          </p:cNvPr>
          <p:cNvSpPr/>
          <p:nvPr/>
        </p:nvSpPr>
        <p:spPr>
          <a:xfrm>
            <a:off x="1765078" y="62325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5&amp;si=2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6326682?sp=1&amp;vcp=1&amp;pid=f59d45fcd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尖嘴猴腮（s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商酌（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zhuó）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诧异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喘息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懊恼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攀谈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3CA5DAEC-3ADA-24C2-4BE5-DCC1F48B0BBD}"/>
              </a:ext>
            </a:extLst>
          </p:cNvPr>
          <p:cNvSpPr/>
          <p:nvPr/>
        </p:nvSpPr>
        <p:spPr>
          <a:xfrm>
            <a:off x="24762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258BE6D9-2C72-7122-7F9C-09E045E550AC}"/>
              </a:ext>
            </a:extLst>
          </p:cNvPr>
          <p:cNvSpPr/>
          <p:nvPr/>
        </p:nvSpPr>
        <p:spPr>
          <a:xfrm>
            <a:off x="703430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62DBE42A-087B-DEDB-0D3A-D2FA48B1D0A7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820EC292-8722-FC7C-4C17-8EE7B9C62EC6}"/>
              </a:ext>
            </a:extLst>
          </p:cNvPr>
          <p:cNvSpPr/>
          <p:nvPr/>
        </p:nvSpPr>
        <p:spPr>
          <a:xfrm>
            <a:off x="667870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sp=1&amp;vcp=1&amp;pid=f59d45fcd&amp;color=0,0,0&amp;vtp=1&amp;vaab=1&amp;bt=1&amp;bbb=1&amp;zzd= 7">
            <a:extLst>
              <a:ext uri="{FF2B5EF4-FFF2-40B4-BE49-F238E27FC236}">
                <a16:creationId xmlns:a16="http://schemas.microsoft.com/office/drawing/2014/main" id="{E111C307-930A-9868-AA7F-FBF94B357915}"/>
              </a:ext>
            </a:extLst>
          </p:cNvPr>
          <p:cNvSpPr/>
          <p:nvPr/>
        </p:nvSpPr>
        <p:spPr>
          <a:xfrm>
            <a:off x="1409478" y="46630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56326682?sp=1&amp;vcp=1&amp;pid=f59d45fcd&amp;color=0,0,0&amp;vtp=1&amp;vaab=1&amp;bt=1&amp;bbb=1&amp;zzd= 7">
            <a:extLst>
              <a:ext uri="{FF2B5EF4-FFF2-40B4-BE49-F238E27FC236}">
                <a16:creationId xmlns:a16="http://schemas.microsoft.com/office/drawing/2014/main" id="{481A7B22-4F9B-936A-2C16-6B8F4FD602DC}"/>
              </a:ext>
            </a:extLst>
          </p:cNvPr>
          <p:cNvSpPr/>
          <p:nvPr/>
        </p:nvSpPr>
        <p:spPr>
          <a:xfrm>
            <a:off x="6678708" y="46630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950bbd9e?vcp=1&amp;pid=bdd6b845a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《再塑生命的人》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海伦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凯勒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捡［起］（ji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感慨（k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搓捻（cuō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绽开（zh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争执（zhí）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惭愧（c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悔恨（huǐ）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激荡（jī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奥秘（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拼凑（còu）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企盼（qǐ）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截然不同（jié）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1373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9950bbd9e?vcp=1&amp;pid=bdd6b845a&amp;color=0,0,0&amp;vtp=1&amp;vaab=1&amp;bt=1&amp;bbb=1&amp;zzd= 4">
            <a:extLst>
              <a:ext uri="{FF2B5EF4-FFF2-40B4-BE49-F238E27FC236}">
                <a16:creationId xmlns:a16="http://schemas.microsoft.com/office/drawing/2014/main" id="{30D9D013-5ECE-F732-D9B3-28CBF29978E3}"/>
              </a:ext>
            </a:extLst>
          </p:cNvPr>
          <p:cNvSpPr/>
          <p:nvPr/>
        </p:nvSpPr>
        <p:spPr>
          <a:xfrm>
            <a:off x="14094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950bbd9e?vcp=1&amp;pid=bdd6b845a&amp;color=0,0,0&amp;vtp=1&amp;vaab=1&amp;bt=1&amp;bbb=1&amp;zzd= 4">
            <a:extLst>
              <a:ext uri="{FF2B5EF4-FFF2-40B4-BE49-F238E27FC236}">
                <a16:creationId xmlns:a16="http://schemas.microsoft.com/office/drawing/2014/main" id="{BA5D3751-8F6C-CFA3-91C5-2C84E3D75C73}"/>
              </a:ext>
            </a:extLst>
          </p:cNvPr>
          <p:cNvSpPr/>
          <p:nvPr/>
        </p:nvSpPr>
        <p:spPr>
          <a:xfrm>
            <a:off x="676760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950bbd9e?vcp=1&amp;pid=bdd6b845a&amp;color=0,0,0&amp;vtp=1&amp;vaab=1&amp;bt=1&amp;bbb=1&amp;zzd= 6">
            <a:extLst>
              <a:ext uri="{FF2B5EF4-FFF2-40B4-BE49-F238E27FC236}">
                <a16:creationId xmlns:a16="http://schemas.microsoft.com/office/drawing/2014/main" id="{F1CBC84E-E002-1F16-5AA1-1E99EE9588E9}"/>
              </a:ext>
            </a:extLst>
          </p:cNvPr>
          <p:cNvSpPr/>
          <p:nvPr/>
        </p:nvSpPr>
        <p:spPr>
          <a:xfrm>
            <a:off x="14094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950bbd9e?vcp=1&amp;pid=bdd6b845a&amp;color=0,0,0&amp;vtp=1&amp;vaab=1&amp;bt=1&amp;bbb=1&amp;zzd= 6">
            <a:extLst>
              <a:ext uri="{FF2B5EF4-FFF2-40B4-BE49-F238E27FC236}">
                <a16:creationId xmlns:a16="http://schemas.microsoft.com/office/drawing/2014/main" id="{8E55D8DE-FAFD-E5FB-0674-8EAEE0A91391}"/>
              </a:ext>
            </a:extLst>
          </p:cNvPr>
          <p:cNvSpPr/>
          <p:nvPr/>
        </p:nvSpPr>
        <p:spPr>
          <a:xfrm>
            <a:off x="17650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950bbd9e?vcp=1&amp;pid=bdd6b845a&amp;color=0,0,0&amp;vtp=1&amp;vaab=1&amp;bt=1&amp;bbb=1&amp;zzd= 6">
            <a:extLst>
              <a:ext uri="{FF2B5EF4-FFF2-40B4-BE49-F238E27FC236}">
                <a16:creationId xmlns:a16="http://schemas.microsoft.com/office/drawing/2014/main" id="{F9351F4E-71C1-28C2-4788-624173A80F51}"/>
              </a:ext>
            </a:extLst>
          </p:cNvPr>
          <p:cNvSpPr/>
          <p:nvPr/>
        </p:nvSpPr>
        <p:spPr>
          <a:xfrm>
            <a:off x="641200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950bbd9e?vcp=1&amp;pid=bdd6b845a&amp;color=0,0,0&amp;vtp=1&amp;vaab=1&amp;bt=1&amp;bbb=1&amp;zzd= 8">
            <a:extLst>
              <a:ext uri="{FF2B5EF4-FFF2-40B4-BE49-F238E27FC236}">
                <a16:creationId xmlns:a16="http://schemas.microsoft.com/office/drawing/2014/main" id="{7A862975-F59C-F647-91A8-DEB8C0ECD311}"/>
              </a:ext>
            </a:extLst>
          </p:cNvPr>
          <p:cNvSpPr/>
          <p:nvPr/>
        </p:nvSpPr>
        <p:spPr>
          <a:xfrm>
            <a:off x="17650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950bbd9e?vcp=1&amp;pid=bdd6b845a&amp;color=0,0,0&amp;vtp=1&amp;vaab=1&amp;bt=1&amp;bbb=1&amp;zzd= 8">
            <a:extLst>
              <a:ext uri="{FF2B5EF4-FFF2-40B4-BE49-F238E27FC236}">
                <a16:creationId xmlns:a16="http://schemas.microsoft.com/office/drawing/2014/main" id="{6495E342-9A4B-6A20-23DA-81BC77BDD768}"/>
              </a:ext>
            </a:extLst>
          </p:cNvPr>
          <p:cNvSpPr/>
          <p:nvPr/>
        </p:nvSpPr>
        <p:spPr>
          <a:xfrm>
            <a:off x="641200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950bbd9e?vcp=1&amp;pid=bdd6b845a&amp;color=0,0,0&amp;vtp=1&amp;vaab=1&amp;bt=1&amp;bbb=1&amp;zzd= 8">
            <a:extLst>
              <a:ext uri="{FF2B5EF4-FFF2-40B4-BE49-F238E27FC236}">
                <a16:creationId xmlns:a16="http://schemas.microsoft.com/office/drawing/2014/main" id="{72D2C87C-91E4-40BE-2204-50DF2A1B2F4D}"/>
              </a:ext>
            </a:extLst>
          </p:cNvPr>
          <p:cNvSpPr/>
          <p:nvPr/>
        </p:nvSpPr>
        <p:spPr>
          <a:xfrm>
            <a:off x="676760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950bbd9e?vcp=1&amp;pid=bdd6b845a&amp;color=0,0,0&amp;vtp=1&amp;vaab=1&amp;bt=1&amp;bbb=1&amp;zzd= 10">
            <a:extLst>
              <a:ext uri="{FF2B5EF4-FFF2-40B4-BE49-F238E27FC236}">
                <a16:creationId xmlns:a16="http://schemas.microsoft.com/office/drawing/2014/main" id="{48414003-7B77-4C29-6AA4-421090F39D8B}"/>
              </a:ext>
            </a:extLst>
          </p:cNvPr>
          <p:cNvSpPr/>
          <p:nvPr/>
        </p:nvSpPr>
        <p:spPr>
          <a:xfrm>
            <a:off x="14094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950bbd9e?vcp=1&amp;pid=bdd6b845a&amp;color=0,0,0&amp;vtp=1&amp;vaab=1&amp;bt=1&amp;bbb=1&amp;zzd= 10">
            <a:extLst>
              <a:ext uri="{FF2B5EF4-FFF2-40B4-BE49-F238E27FC236}">
                <a16:creationId xmlns:a16="http://schemas.microsoft.com/office/drawing/2014/main" id="{A7530BDA-442D-95B1-FE9C-D3C6B8793D5E}"/>
              </a:ext>
            </a:extLst>
          </p:cNvPr>
          <p:cNvSpPr/>
          <p:nvPr/>
        </p:nvSpPr>
        <p:spPr>
          <a:xfrm>
            <a:off x="641200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950bbd9e?vcp=1&amp;pid=bdd6b845a&amp;color=0,0,0&amp;vtp=1&amp;vaab=1&amp;bt=1&amp;bbb=1&amp;zzd= 10">
            <a:extLst>
              <a:ext uri="{FF2B5EF4-FFF2-40B4-BE49-F238E27FC236}">
                <a16:creationId xmlns:a16="http://schemas.microsoft.com/office/drawing/2014/main" id="{A2797E30-F1B7-B2F2-A123-1B7B77D9193C}"/>
              </a:ext>
            </a:extLst>
          </p:cNvPr>
          <p:cNvSpPr/>
          <p:nvPr/>
        </p:nvSpPr>
        <p:spPr>
          <a:xfrm>
            <a:off x="676760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950bbd9e?vcp=1&amp;pid=bdd6b845a&amp;color=0,0,0&amp;vtp=1&amp;vaab=1&amp;bt=1&amp;bbb=1&amp;zzd= 12">
            <a:extLst>
              <a:ext uri="{FF2B5EF4-FFF2-40B4-BE49-F238E27FC236}">
                <a16:creationId xmlns:a16="http://schemas.microsoft.com/office/drawing/2014/main" id="{BC63AB88-10AF-8189-FEFA-34A3EBBD5552}"/>
              </a:ext>
            </a:extLst>
          </p:cNvPr>
          <p:cNvSpPr/>
          <p:nvPr/>
        </p:nvSpPr>
        <p:spPr>
          <a:xfrm>
            <a:off x="14094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950bbd9e?vcp=1&amp;pid=bdd6b845a&amp;color=0,0,0&amp;vtp=1&amp;vaab=1&amp;bt=1&amp;bbb=1&amp;zzd= 12">
            <a:extLst>
              <a:ext uri="{FF2B5EF4-FFF2-40B4-BE49-F238E27FC236}">
                <a16:creationId xmlns:a16="http://schemas.microsoft.com/office/drawing/2014/main" id="{90B4828F-C43E-E03A-6591-F32C50B27A1A}"/>
              </a:ext>
            </a:extLst>
          </p:cNvPr>
          <p:cNvSpPr/>
          <p:nvPr/>
        </p:nvSpPr>
        <p:spPr>
          <a:xfrm>
            <a:off x="17650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950bbd9e?vcp=1&amp;pid=bdd6b845a&amp;color=0,0,0&amp;vtp=1&amp;vaab=1&amp;bt=1&amp;bbb=1&amp;zzd= 12">
            <a:extLst>
              <a:ext uri="{FF2B5EF4-FFF2-40B4-BE49-F238E27FC236}">
                <a16:creationId xmlns:a16="http://schemas.microsoft.com/office/drawing/2014/main" id="{BB50536F-1F90-8575-7554-B9A87601E291}"/>
              </a:ext>
            </a:extLst>
          </p:cNvPr>
          <p:cNvSpPr/>
          <p:nvPr/>
        </p:nvSpPr>
        <p:spPr>
          <a:xfrm>
            <a:off x="676760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950bbd9e?vcp=1&amp;pid=bdd6b845a&amp;color=0,0,0&amp;vtp=1&amp;vaab=1&amp;bt=1&amp;bbb=1&amp;zzd= 14">
            <a:extLst>
              <a:ext uri="{FF2B5EF4-FFF2-40B4-BE49-F238E27FC236}">
                <a16:creationId xmlns:a16="http://schemas.microsoft.com/office/drawing/2014/main" id="{F5F857A0-591C-C554-4607-A86023A8403F}"/>
              </a:ext>
            </a:extLst>
          </p:cNvPr>
          <p:cNvSpPr/>
          <p:nvPr/>
        </p:nvSpPr>
        <p:spPr>
          <a:xfrm>
            <a:off x="14094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950bbd9e?vcp=1&amp;pid=bdd6b845a&amp;color=0,0,0&amp;vtp=1&amp;vaab=1&amp;bt=1&amp;bbb=1&amp;zzd= 14">
            <a:extLst>
              <a:ext uri="{FF2B5EF4-FFF2-40B4-BE49-F238E27FC236}">
                <a16:creationId xmlns:a16="http://schemas.microsoft.com/office/drawing/2014/main" id="{DC8339EF-A825-27B9-9770-85554616084D}"/>
              </a:ext>
            </a:extLst>
          </p:cNvPr>
          <p:cNvSpPr/>
          <p:nvPr/>
        </p:nvSpPr>
        <p:spPr>
          <a:xfrm>
            <a:off x="641200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6&amp;si=2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6326682?vcp=1&amp;pid=f59d45fcd&amp;color=0,0,0&amp;vtp=1&amp;vaab=1&amp;bt=1&amp;bbb=1"/>
          <p:cNvSpPr/>
          <p:nvPr/>
        </p:nvSpPr>
        <p:spPr>
          <a:xfrm>
            <a:off x="539496" y="4765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《三顾茅庐》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罗贯中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拜谒（yè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失礼（lǐ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傲慢（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疏懒（shū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愧赧（kuì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鄙贱（bǐ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如雷贯耳（ɡu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经世奇才（c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思贤如渴（xi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箪食壶浆（d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顿开茅塞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256326682?vcp=1&amp;pid=f59d45fcd&amp;color=0,0,0&amp;vtp=1&amp;vaab=1&amp;bt=1&amp;bbb=1&amp;zzd= 4">
            <a:extLst>
              <a:ext uri="{FF2B5EF4-FFF2-40B4-BE49-F238E27FC236}">
                <a16:creationId xmlns:a16="http://schemas.microsoft.com/office/drawing/2014/main" id="{E9D3354B-D2E9-E167-B6DF-5C8419067A3D}"/>
              </a:ext>
            </a:extLst>
          </p:cNvPr>
          <p:cNvSpPr/>
          <p:nvPr/>
        </p:nvSpPr>
        <p:spPr>
          <a:xfrm>
            <a:off x="1765078" y="23815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56326682?vcp=1&amp;pid=f59d45fcd&amp;color=0,0,0&amp;vtp=1&amp;vaab=1&amp;bt=1&amp;bbb=1&amp;zzd= 4">
            <a:extLst>
              <a:ext uri="{FF2B5EF4-FFF2-40B4-BE49-F238E27FC236}">
                <a16:creationId xmlns:a16="http://schemas.microsoft.com/office/drawing/2014/main" id="{1F84F378-AC60-F9A0-FB5A-3721312CE787}"/>
              </a:ext>
            </a:extLst>
          </p:cNvPr>
          <p:cNvSpPr/>
          <p:nvPr/>
        </p:nvSpPr>
        <p:spPr>
          <a:xfrm>
            <a:off x="7034308" y="23815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vcp=1&amp;pid=f59d45fcd&amp;color=0,0,0&amp;vtp=1&amp;vaab=1&amp;bt=1&amp;bbb=1&amp;zzd= 6">
            <a:extLst>
              <a:ext uri="{FF2B5EF4-FFF2-40B4-BE49-F238E27FC236}">
                <a16:creationId xmlns:a16="http://schemas.microsoft.com/office/drawing/2014/main" id="{87D321FC-C277-1C81-C25A-E7718E30676E}"/>
              </a:ext>
            </a:extLst>
          </p:cNvPr>
          <p:cNvSpPr/>
          <p:nvPr/>
        </p:nvSpPr>
        <p:spPr>
          <a:xfrm>
            <a:off x="1409478" y="30292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vcp=1&amp;pid=f59d45fcd&amp;color=0,0,0&amp;vtp=1&amp;vaab=1&amp;bt=1&amp;bbb=1&amp;zzd= 6">
            <a:extLst>
              <a:ext uri="{FF2B5EF4-FFF2-40B4-BE49-F238E27FC236}">
                <a16:creationId xmlns:a16="http://schemas.microsoft.com/office/drawing/2014/main" id="{44E3FE4E-89E3-FCA3-17D3-8592BC590136}"/>
              </a:ext>
            </a:extLst>
          </p:cNvPr>
          <p:cNvSpPr/>
          <p:nvPr/>
        </p:nvSpPr>
        <p:spPr>
          <a:xfrm>
            <a:off x="6678708" y="30292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56326682?vcp=1&amp;pid=f59d45fcd&amp;color=0,0,0&amp;vtp=1&amp;vaab=1&amp;bt=1&amp;bbb=1&amp;zzd= 6">
            <a:extLst>
              <a:ext uri="{FF2B5EF4-FFF2-40B4-BE49-F238E27FC236}">
                <a16:creationId xmlns:a16="http://schemas.microsoft.com/office/drawing/2014/main" id="{E5765869-39E2-B795-0519-7F3E03DBFFF0}"/>
              </a:ext>
            </a:extLst>
          </p:cNvPr>
          <p:cNvSpPr/>
          <p:nvPr/>
        </p:nvSpPr>
        <p:spPr>
          <a:xfrm>
            <a:off x="7034308" y="30292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56326682?vcp=1&amp;pid=f59d45fcd&amp;color=0,0,0&amp;vtp=1&amp;vaab=1&amp;bt=1&amp;bbb=1&amp;zzd= 8">
            <a:extLst>
              <a:ext uri="{FF2B5EF4-FFF2-40B4-BE49-F238E27FC236}">
                <a16:creationId xmlns:a16="http://schemas.microsoft.com/office/drawing/2014/main" id="{BE2585CC-1A36-6334-EFCD-00766D9D2E3A}"/>
              </a:ext>
            </a:extLst>
          </p:cNvPr>
          <p:cNvSpPr/>
          <p:nvPr/>
        </p:nvSpPr>
        <p:spPr>
          <a:xfrm>
            <a:off x="1409478" y="36769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56326682?vcp=1&amp;pid=f59d45fcd&amp;color=0,0,0&amp;vtp=1&amp;vaab=1&amp;bt=1&amp;bbb=1&amp;zzd= 8">
            <a:extLst>
              <a:ext uri="{FF2B5EF4-FFF2-40B4-BE49-F238E27FC236}">
                <a16:creationId xmlns:a16="http://schemas.microsoft.com/office/drawing/2014/main" id="{3275B5DC-9598-C601-5474-09244844DE7B}"/>
              </a:ext>
            </a:extLst>
          </p:cNvPr>
          <p:cNvSpPr/>
          <p:nvPr/>
        </p:nvSpPr>
        <p:spPr>
          <a:xfrm>
            <a:off x="1765078" y="36769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56326682?vcp=1&amp;pid=f59d45fcd&amp;color=0,0,0&amp;vtp=1&amp;vaab=1&amp;bt=1&amp;bbb=1&amp;zzd= 8">
            <a:extLst>
              <a:ext uri="{FF2B5EF4-FFF2-40B4-BE49-F238E27FC236}">
                <a16:creationId xmlns:a16="http://schemas.microsoft.com/office/drawing/2014/main" id="{79038A1E-5423-3593-C924-B380C05E9B88}"/>
              </a:ext>
            </a:extLst>
          </p:cNvPr>
          <p:cNvSpPr/>
          <p:nvPr/>
        </p:nvSpPr>
        <p:spPr>
          <a:xfrm>
            <a:off x="6678708" y="36769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56326682?vcp=1&amp;pid=f59d45fcd&amp;color=0,0,0&amp;vtp=1&amp;vaab=1&amp;bt=1&amp;bbb=1&amp;zzd= 10">
            <a:extLst>
              <a:ext uri="{FF2B5EF4-FFF2-40B4-BE49-F238E27FC236}">
                <a16:creationId xmlns:a16="http://schemas.microsoft.com/office/drawing/2014/main" id="{771B5FDB-8F47-F05C-0F23-DB15DBF1363E}"/>
              </a:ext>
            </a:extLst>
          </p:cNvPr>
          <p:cNvSpPr/>
          <p:nvPr/>
        </p:nvSpPr>
        <p:spPr>
          <a:xfrm>
            <a:off x="2120678" y="43246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56326682?vcp=1&amp;pid=f59d45fcd&amp;color=0,0,0&amp;vtp=1&amp;vaab=1&amp;bt=1&amp;bbb=1&amp;zzd= 10">
            <a:extLst>
              <a:ext uri="{FF2B5EF4-FFF2-40B4-BE49-F238E27FC236}">
                <a16:creationId xmlns:a16="http://schemas.microsoft.com/office/drawing/2014/main" id="{4056017F-C4FB-B7EF-2933-CBBD9E851717}"/>
              </a:ext>
            </a:extLst>
          </p:cNvPr>
          <p:cNvSpPr/>
          <p:nvPr/>
        </p:nvSpPr>
        <p:spPr>
          <a:xfrm>
            <a:off x="7745508" y="43246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56326682?vcp=1&amp;pid=f59d45fcd&amp;color=0,0,0&amp;vtp=1&amp;vaab=1&amp;bt=1&amp;bbb=1&amp;zzd= 12">
            <a:extLst>
              <a:ext uri="{FF2B5EF4-FFF2-40B4-BE49-F238E27FC236}">
                <a16:creationId xmlns:a16="http://schemas.microsoft.com/office/drawing/2014/main" id="{AB5B74C5-AE2C-6709-767C-D99A7D7B325E}"/>
              </a:ext>
            </a:extLst>
          </p:cNvPr>
          <p:cNvSpPr/>
          <p:nvPr/>
        </p:nvSpPr>
        <p:spPr>
          <a:xfrm>
            <a:off x="1765078" y="49723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256326682?vcp=1&amp;pid=f59d45fcd&amp;color=0,0,0&amp;vtp=1&amp;vaab=1&amp;bt=1&amp;bbb=1&amp;zzd= 12">
            <a:extLst>
              <a:ext uri="{FF2B5EF4-FFF2-40B4-BE49-F238E27FC236}">
                <a16:creationId xmlns:a16="http://schemas.microsoft.com/office/drawing/2014/main" id="{4A55360C-9F4B-9F36-D52B-EC227C688149}"/>
              </a:ext>
            </a:extLst>
          </p:cNvPr>
          <p:cNvSpPr/>
          <p:nvPr/>
        </p:nvSpPr>
        <p:spPr>
          <a:xfrm>
            <a:off x="6678708" y="49723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256326682?vcp=1&amp;pid=f59d45fcd&amp;color=0,0,0&amp;vtp=1&amp;vaab=1&amp;bt=1&amp;bbb=1&amp;zzd= 14">
            <a:extLst>
              <a:ext uri="{FF2B5EF4-FFF2-40B4-BE49-F238E27FC236}">
                <a16:creationId xmlns:a16="http://schemas.microsoft.com/office/drawing/2014/main" id="{10F28276-F534-04A6-2A3E-1C75B9EA0D4A}"/>
              </a:ext>
            </a:extLst>
          </p:cNvPr>
          <p:cNvSpPr/>
          <p:nvPr/>
        </p:nvSpPr>
        <p:spPr>
          <a:xfrm>
            <a:off x="2476278" y="55832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7&amp;si=2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6326682?sp=1&amp;vcp=1&amp;pid=f59d45fcd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纶巾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鹤氅（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［贵］胄（zhòu）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倾颓（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qīnɡ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tuí）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沔水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危殆（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存恤（xù）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殷实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（yīn）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总揽（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5800DDF7-E3B9-7542-EE68-0276B91FDD64}"/>
              </a:ext>
            </a:extLst>
          </p:cNvPr>
          <p:cNvSpPr/>
          <p:nvPr/>
        </p:nvSpPr>
        <p:spPr>
          <a:xfrm>
            <a:off x="140947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1B520019-CF10-D8DC-078D-D1EB0004A50C}"/>
              </a:ext>
            </a:extLst>
          </p:cNvPr>
          <p:cNvSpPr/>
          <p:nvPr/>
        </p:nvSpPr>
        <p:spPr>
          <a:xfrm>
            <a:off x="703430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5DBD7E7A-6405-6E6A-A647-BEF802269730}"/>
              </a:ext>
            </a:extLst>
          </p:cNvPr>
          <p:cNvSpPr/>
          <p:nvPr/>
        </p:nvSpPr>
        <p:spPr>
          <a:xfrm>
            <a:off x="247627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9405964D-91AC-9F12-680C-8874FDB0CB82}"/>
              </a:ext>
            </a:extLst>
          </p:cNvPr>
          <p:cNvSpPr/>
          <p:nvPr/>
        </p:nvSpPr>
        <p:spPr>
          <a:xfrm>
            <a:off x="667870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508A2099-2059-FC8F-6500-78AD4B292AD1}"/>
              </a:ext>
            </a:extLst>
          </p:cNvPr>
          <p:cNvSpPr/>
          <p:nvPr/>
        </p:nvSpPr>
        <p:spPr>
          <a:xfrm>
            <a:off x="703430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56326682?sp=1&amp;vcp=1&amp;pid=f59d45fcd&amp;color=0,0,0&amp;vtp=1&amp;vaab=1&amp;bt=1&amp;bbb=1&amp;zzd= 7">
            <a:extLst>
              <a:ext uri="{FF2B5EF4-FFF2-40B4-BE49-F238E27FC236}">
                <a16:creationId xmlns:a16="http://schemas.microsoft.com/office/drawing/2014/main" id="{37B4B689-069B-6CB9-4157-1D0640D0C302}"/>
              </a:ext>
            </a:extLst>
          </p:cNvPr>
          <p:cNvSpPr/>
          <p:nvPr/>
        </p:nvSpPr>
        <p:spPr>
          <a:xfrm>
            <a:off x="140947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56326682?sp=1&amp;vcp=1&amp;pid=f59d45fcd&amp;color=0,0,0&amp;vtp=1&amp;vaab=1&amp;bt=1&amp;bbb=1&amp;zzd= 7">
            <a:extLst>
              <a:ext uri="{FF2B5EF4-FFF2-40B4-BE49-F238E27FC236}">
                <a16:creationId xmlns:a16="http://schemas.microsoft.com/office/drawing/2014/main" id="{927DF730-9602-448E-9EC8-A03FFD2B8436}"/>
              </a:ext>
            </a:extLst>
          </p:cNvPr>
          <p:cNvSpPr/>
          <p:nvPr/>
        </p:nvSpPr>
        <p:spPr>
          <a:xfrm>
            <a:off x="703430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56326682?sp=1&amp;vcp=1&amp;pid=f59d45fcd&amp;color=0,0,0&amp;vtp=1&amp;vaab=1&amp;bt=1&amp;bbb=1&amp;zzd= 9">
            <a:extLst>
              <a:ext uri="{FF2B5EF4-FFF2-40B4-BE49-F238E27FC236}">
                <a16:creationId xmlns:a16="http://schemas.microsoft.com/office/drawing/2014/main" id="{D681DD20-AAC9-6D77-784A-11F4E32398AA}"/>
              </a:ext>
            </a:extLst>
          </p:cNvPr>
          <p:cNvSpPr/>
          <p:nvPr/>
        </p:nvSpPr>
        <p:spPr>
          <a:xfrm>
            <a:off x="176507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56326682?sp=1&amp;vcp=1&amp;pid=f59d45fcd&amp;color=0,0,0&amp;vtp=1&amp;vaab=1&amp;bt=1&amp;bbb=1&amp;zzd= 9">
            <a:extLst>
              <a:ext uri="{FF2B5EF4-FFF2-40B4-BE49-F238E27FC236}">
                <a16:creationId xmlns:a16="http://schemas.microsoft.com/office/drawing/2014/main" id="{DF7A999C-8C55-E674-B591-2509E66DF228}"/>
              </a:ext>
            </a:extLst>
          </p:cNvPr>
          <p:cNvSpPr/>
          <p:nvPr/>
        </p:nvSpPr>
        <p:spPr>
          <a:xfrm>
            <a:off x="667870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56326682?sp=1&amp;vcp=1&amp;pid=f59d45fcd&amp;color=0,0,0&amp;vtp=1&amp;vaab=1&amp;bt=1&amp;bbb=1&amp;zzd= 11">
            <a:extLst>
              <a:ext uri="{FF2B5EF4-FFF2-40B4-BE49-F238E27FC236}">
                <a16:creationId xmlns:a16="http://schemas.microsoft.com/office/drawing/2014/main" id="{5E118DC7-FCC0-ADD8-72AD-CD3F21A354A5}"/>
              </a:ext>
            </a:extLst>
          </p:cNvPr>
          <p:cNvSpPr/>
          <p:nvPr/>
        </p:nvSpPr>
        <p:spPr>
          <a:xfrm>
            <a:off x="1765078" y="53247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8&amp;si=2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6326682?sp=1&amp;vcp=1&amp;pid=f59d45fcd&amp;color=0,0,0&amp;vtp=1&amp;vaab=1&amp;bt=1&amp;bb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赐教（cì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躬耕（ɡōnɡ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ɡēnɡ）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荒芜（wú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刘姥姥进大观园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曹雪芹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调停（ti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发怔（zhènɡ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岔气（ch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促狭（cù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804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筵席（y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23C4C006-87DD-5494-E6B6-F84E9D57AE20}"/>
              </a:ext>
            </a:extLst>
          </p:cNvPr>
          <p:cNvSpPr/>
          <p:nvPr/>
        </p:nvSpPr>
        <p:spPr>
          <a:xfrm>
            <a:off x="1409478" y="21307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B9DB9D5A-0F50-5CDD-61AE-2BFAAE101BBD}"/>
              </a:ext>
            </a:extLst>
          </p:cNvPr>
          <p:cNvSpPr/>
          <p:nvPr/>
        </p:nvSpPr>
        <p:spPr>
          <a:xfrm>
            <a:off x="6678708" y="21307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31BEEA80-0326-2820-2093-9689D865118F}"/>
              </a:ext>
            </a:extLst>
          </p:cNvPr>
          <p:cNvSpPr/>
          <p:nvPr/>
        </p:nvSpPr>
        <p:spPr>
          <a:xfrm>
            <a:off x="7034308" y="21307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4680CBA0-9D21-2A01-863D-B14B04B87C4C}"/>
              </a:ext>
            </a:extLst>
          </p:cNvPr>
          <p:cNvSpPr/>
          <p:nvPr/>
        </p:nvSpPr>
        <p:spPr>
          <a:xfrm>
            <a:off x="1765078" y="2778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56326682?sp=1&amp;vcp=1&amp;pid=f59d45fcd&amp;color=0,0,0&amp;vtp=1&amp;vaab=1&amp;bt=1&amp;bbb=1&amp;zzd= 9">
            <a:extLst>
              <a:ext uri="{FF2B5EF4-FFF2-40B4-BE49-F238E27FC236}">
                <a16:creationId xmlns:a16="http://schemas.microsoft.com/office/drawing/2014/main" id="{EFF8831A-AC0E-CD6E-BDB1-37DD12C18F4C}"/>
              </a:ext>
            </a:extLst>
          </p:cNvPr>
          <p:cNvSpPr/>
          <p:nvPr/>
        </p:nvSpPr>
        <p:spPr>
          <a:xfrm>
            <a:off x="1409478" y="47215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256326682?sp=1&amp;vcp=1&amp;pid=f59d45fcd&amp;color=0,0,0&amp;vtp=1&amp;vaab=1&amp;bt=1&amp;bbb=1&amp;zzd= 9">
            <a:extLst>
              <a:ext uri="{FF2B5EF4-FFF2-40B4-BE49-F238E27FC236}">
                <a16:creationId xmlns:a16="http://schemas.microsoft.com/office/drawing/2014/main" id="{84F69AD5-86F7-4403-CAFF-69146741089F}"/>
              </a:ext>
            </a:extLst>
          </p:cNvPr>
          <p:cNvSpPr/>
          <p:nvPr/>
        </p:nvSpPr>
        <p:spPr>
          <a:xfrm>
            <a:off x="7034308" y="47215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256326682?sp=1&amp;vcp=1&amp;pid=f59d45fcd&amp;color=0,0,0&amp;vtp=1&amp;vaab=1&amp;bt=1&amp;bbb=1&amp;zzd= 11">
            <a:extLst>
              <a:ext uri="{FF2B5EF4-FFF2-40B4-BE49-F238E27FC236}">
                <a16:creationId xmlns:a16="http://schemas.microsoft.com/office/drawing/2014/main" id="{0D582A90-4FF8-F3F8-0D33-B10D4FC7E7E5}"/>
              </a:ext>
            </a:extLst>
          </p:cNvPr>
          <p:cNvSpPr/>
          <p:nvPr/>
        </p:nvSpPr>
        <p:spPr>
          <a:xfrm>
            <a:off x="1409478" y="5369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256326682?sp=1&amp;vcp=1&amp;pid=f59d45fcd&amp;color=0,0,0&amp;vtp=1&amp;vaab=1&amp;bt=1&amp;bbb=1&amp;zzd= 11">
            <a:extLst>
              <a:ext uri="{FF2B5EF4-FFF2-40B4-BE49-F238E27FC236}">
                <a16:creationId xmlns:a16="http://schemas.microsoft.com/office/drawing/2014/main" id="{5CED9E67-4973-B91E-1A64-61B749356601}"/>
              </a:ext>
            </a:extLst>
          </p:cNvPr>
          <p:cNvSpPr/>
          <p:nvPr/>
        </p:nvSpPr>
        <p:spPr>
          <a:xfrm>
            <a:off x="6678708" y="5369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256326682?sp=1&amp;vcp=1&amp;pid=f59d45fcd&amp;color=0,0,0&amp;vtp=1&amp;vaab=1&amp;bt=1&amp;bbb=1&amp;zzd= 11">
            <a:extLst>
              <a:ext uri="{FF2B5EF4-FFF2-40B4-BE49-F238E27FC236}">
                <a16:creationId xmlns:a16="http://schemas.microsoft.com/office/drawing/2014/main" id="{5FBF12DC-A73E-51A4-BBB9-19F11439D879}"/>
              </a:ext>
            </a:extLst>
          </p:cNvPr>
          <p:cNvSpPr/>
          <p:nvPr/>
        </p:nvSpPr>
        <p:spPr>
          <a:xfrm>
            <a:off x="7034308" y="5369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256326682?sp=1&amp;vcp=1&amp;pid=f59d45fcd&amp;color=0,0,0&amp;vtp=1&amp;vaab=1&amp;bt=1&amp;bbb=1&amp;zzd= 13">
            <a:extLst>
              <a:ext uri="{FF2B5EF4-FFF2-40B4-BE49-F238E27FC236}">
                <a16:creationId xmlns:a16="http://schemas.microsoft.com/office/drawing/2014/main" id="{E39398A4-85D7-98A9-2798-B57716434171}"/>
              </a:ext>
            </a:extLst>
          </p:cNvPr>
          <p:cNvSpPr/>
          <p:nvPr/>
        </p:nvSpPr>
        <p:spPr>
          <a:xfrm>
            <a:off x="1409478" y="5970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0&amp;si=2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56326682?sp=1&amp;vcp=1&amp;pid=f59d45fcd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蓼溆（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戗金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麈尾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zhǔ）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［瓦］楞（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lénɡ）</a:t>
            </a:r>
            <a:endParaRPr lang="en-US" altLang="zh-CN" sz="2800" dirty="0"/>
          </a:p>
        </p:txBody>
      </p:sp>
      <p:sp>
        <p:nvSpPr>
          <p:cNvPr id="3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966A9D50-A36D-4D44-3A0D-68B43070ED85}"/>
              </a:ext>
            </a:extLst>
          </p:cNvPr>
          <p:cNvSpPr/>
          <p:nvPr/>
        </p:nvSpPr>
        <p:spPr>
          <a:xfrm>
            <a:off x="14094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6D5F0126-02E0-A765-122C-9ACEE2C7278B}"/>
              </a:ext>
            </a:extLst>
          </p:cNvPr>
          <p:cNvSpPr/>
          <p:nvPr/>
        </p:nvSpPr>
        <p:spPr>
          <a:xfrm>
            <a:off x="17650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256326682?sp=1&amp;vcp=1&amp;pid=f59d45fcd&amp;color=0,0,0&amp;vtp=1&amp;vaab=1&amp;bt=1&amp;bbb=1&amp;zzd= 3">
            <a:extLst>
              <a:ext uri="{FF2B5EF4-FFF2-40B4-BE49-F238E27FC236}">
                <a16:creationId xmlns:a16="http://schemas.microsoft.com/office/drawing/2014/main" id="{9126755C-81E9-2F09-DB89-F4602928F5D7}"/>
              </a:ext>
            </a:extLst>
          </p:cNvPr>
          <p:cNvSpPr/>
          <p:nvPr/>
        </p:nvSpPr>
        <p:spPr>
          <a:xfrm>
            <a:off x="667870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BBB46130-FC24-DCE2-8375-3A4EE7566088}"/>
              </a:ext>
            </a:extLst>
          </p:cNvPr>
          <p:cNvSpPr/>
          <p:nvPr/>
        </p:nvSpPr>
        <p:spPr>
          <a:xfrm>
            <a:off x="1409478" y="43513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56326682?sp=1&amp;vcp=1&amp;pid=f59d45fcd&amp;color=0,0,0&amp;vtp=1&amp;vaab=1&amp;bt=1&amp;bbb=1&amp;zzd= 5">
            <a:extLst>
              <a:ext uri="{FF2B5EF4-FFF2-40B4-BE49-F238E27FC236}">
                <a16:creationId xmlns:a16="http://schemas.microsoft.com/office/drawing/2014/main" id="{FA011D4B-385A-A379-74CB-631CE837B259}"/>
              </a:ext>
            </a:extLst>
          </p:cNvPr>
          <p:cNvSpPr/>
          <p:nvPr/>
        </p:nvSpPr>
        <p:spPr>
          <a:xfrm>
            <a:off x="7745508" y="43513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1&amp;si=2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bf71c28?vcp=1&amp;pid=5615f276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（二）易错字词梳理</a:t>
            </a:r>
            <a:endParaRPr lang="en-US" altLang="zh-CN" sz="3000" dirty="0"/>
          </a:p>
        </p:txBody>
      </p:sp>
      <p:sp>
        <p:nvSpPr>
          <p:cNvPr id="3" name="P_6_BD#9ea6090ca?vcp=1&amp;pid=31bf71c2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（下列词语中加点的字均是错别字，括号中为正确的写法。）</a:t>
            </a:r>
            <a:endParaRPr lang="en-US" altLang="zh-CN" sz="2800" dirty="0"/>
          </a:p>
        </p:txBody>
      </p:sp>
      <p:sp>
        <p:nvSpPr>
          <p:cNvPr id="4" name="C_6_BD#bb958dc27?sp=1&amp;vcp=1&amp;pid=31bf71c28&amp;color=0,0,0&amp;vtp=1&amp;vaab=1&amp;bbb=1"/>
          <p:cNvSpPr/>
          <p:nvPr/>
        </p:nvSpPr>
        <p:spPr>
          <a:xfrm>
            <a:off x="539496" y="180750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_BD#bca9ea04d?vcp=1&amp;pid=bb958dc27&amp;color=0,0,0&amp;vtp=1&amp;vaab=1&amp;bbb=1"/>
          <p:cNvSpPr/>
          <p:nvPr/>
        </p:nvSpPr>
        <p:spPr>
          <a:xfrm>
            <a:off x="539496" y="244822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36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天娇（骄）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文彩（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6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成吉思汉（汗）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优戚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（忧）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60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慢游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漂逸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（飘）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36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丰闰（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润）</a:t>
            </a:r>
            <a:endParaRPr lang="en-US" altLang="zh-CN" sz="2800" dirty="0"/>
          </a:p>
        </p:txBody>
      </p:sp>
      <p:sp>
        <p:nvSpPr>
          <p:cNvPr id="6" name="P_7_BD#bca9ea04d?vcp=1&amp;pid=bb958dc27&amp;color=0,0,0&amp;vtp=1&amp;vaab=1&amp;bbb=1&amp;zzd= 1">
            <a:extLst>
              <a:ext uri="{FF2B5EF4-FFF2-40B4-BE49-F238E27FC236}">
                <a16:creationId xmlns:a16="http://schemas.microsoft.com/office/drawing/2014/main" id="{12E3A1B7-94B0-17F7-82C1-69EBA2DFC406}"/>
              </a:ext>
            </a:extLst>
          </p:cNvPr>
          <p:cNvSpPr/>
          <p:nvPr/>
        </p:nvSpPr>
        <p:spPr>
          <a:xfrm>
            <a:off x="1765078" y="3057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bca9ea04d?vcp=1&amp;pid=bb958dc27&amp;color=0,0,0&amp;vtp=1&amp;vaab=1&amp;bbb=1&amp;zzd= 1">
            <a:extLst>
              <a:ext uri="{FF2B5EF4-FFF2-40B4-BE49-F238E27FC236}">
                <a16:creationId xmlns:a16="http://schemas.microsoft.com/office/drawing/2014/main" id="{92DABD4A-2AF2-3D12-4450-63AEC26A7028}"/>
              </a:ext>
            </a:extLst>
          </p:cNvPr>
          <p:cNvSpPr/>
          <p:nvPr/>
        </p:nvSpPr>
        <p:spPr>
          <a:xfrm>
            <a:off x="7389908" y="3057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bca9ea04d?vcp=1&amp;pid=bb958dc27&amp;color=0,0,0&amp;vtp=1&amp;vaab=1&amp;bbb=1&amp;zzd= 3">
            <a:extLst>
              <a:ext uri="{FF2B5EF4-FFF2-40B4-BE49-F238E27FC236}">
                <a16:creationId xmlns:a16="http://schemas.microsoft.com/office/drawing/2014/main" id="{03ACFC33-A99F-CD60-B545-D9161799913E}"/>
              </a:ext>
            </a:extLst>
          </p:cNvPr>
          <p:cNvSpPr/>
          <p:nvPr/>
        </p:nvSpPr>
        <p:spPr>
          <a:xfrm>
            <a:off x="2476278" y="3705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bca9ea04d?vcp=1&amp;pid=bb958dc27&amp;color=0,0,0&amp;vtp=1&amp;vaab=1&amp;bbb=1&amp;zzd= 3">
            <a:extLst>
              <a:ext uri="{FF2B5EF4-FFF2-40B4-BE49-F238E27FC236}">
                <a16:creationId xmlns:a16="http://schemas.microsoft.com/office/drawing/2014/main" id="{4D486346-A125-201B-E6E9-E16A7D3E5020}"/>
              </a:ext>
            </a:extLst>
          </p:cNvPr>
          <p:cNvSpPr/>
          <p:nvPr/>
        </p:nvSpPr>
        <p:spPr>
          <a:xfrm>
            <a:off x="7034308" y="3705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bca9ea04d?vcp=1&amp;pid=bb958dc27&amp;color=0,0,0&amp;vtp=1&amp;vaab=1&amp;bbb=1&amp;zzd= 5">
            <a:extLst>
              <a:ext uri="{FF2B5EF4-FFF2-40B4-BE49-F238E27FC236}">
                <a16:creationId xmlns:a16="http://schemas.microsoft.com/office/drawing/2014/main" id="{7A190819-241D-CA89-114D-49ED0BFA9D3B}"/>
              </a:ext>
            </a:extLst>
          </p:cNvPr>
          <p:cNvSpPr/>
          <p:nvPr/>
        </p:nvSpPr>
        <p:spPr>
          <a:xfrm>
            <a:off x="1409478" y="4353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bca9ea04d?vcp=1&amp;pid=bb958dc27&amp;color=0,0,0&amp;vtp=1&amp;vaab=1&amp;bbb=1&amp;zzd= 5">
            <a:extLst>
              <a:ext uri="{FF2B5EF4-FFF2-40B4-BE49-F238E27FC236}">
                <a16:creationId xmlns:a16="http://schemas.microsoft.com/office/drawing/2014/main" id="{DFA154BA-3537-C21E-C787-CD14F6D42935}"/>
              </a:ext>
            </a:extLst>
          </p:cNvPr>
          <p:cNvSpPr/>
          <p:nvPr/>
        </p:nvSpPr>
        <p:spPr>
          <a:xfrm>
            <a:off x="7034308" y="4353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bca9ea04d?vcp=1&amp;pid=bb958dc27&amp;color=0,0,0&amp;vtp=1&amp;vaab=1&amp;bbb=1&amp;zzd= 7">
            <a:extLst>
              <a:ext uri="{FF2B5EF4-FFF2-40B4-BE49-F238E27FC236}">
                <a16:creationId xmlns:a16="http://schemas.microsoft.com/office/drawing/2014/main" id="{748CB62B-75DF-F161-F412-814EDAB21B10}"/>
              </a:ext>
            </a:extLst>
          </p:cNvPr>
          <p:cNvSpPr/>
          <p:nvPr/>
        </p:nvSpPr>
        <p:spPr>
          <a:xfrm>
            <a:off x="1765078" y="49545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2&amp;si=2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acdc2506?sp=1&amp;vcp=1&amp;pid=31bf71c28&amp;color=0,0,0&amp;vtp=1&amp;vaab=1&amp;bt=1&amp;bbb=1"/>
          <p:cNvSpPr/>
          <p:nvPr/>
        </p:nvSpPr>
        <p:spPr>
          <a:xfrm>
            <a:off x="539496" y="4020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_BD#a8dca8249?vcp=1&amp;pid=3acdc2506&amp;color=0,0,0&amp;vtp=1&amp;vaab=1&amp;bbb=1"/>
          <p:cNvSpPr/>
          <p:nvPr/>
        </p:nvSpPr>
        <p:spPr>
          <a:xfrm>
            <a:off x="539496" y="1035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脏物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赃）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（制）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惊害（骇）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撇见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（瞥）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却掠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行切（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窃）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自吹自雷（擂）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富丽堂黄（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皇）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骄揉造作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彬彬有理（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礼）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大发雷停（霆）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函养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（涵）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灰尽（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烬）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自惭形刿（秽）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金弋铁马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（戈）</a:t>
            </a:r>
            <a:endParaRPr lang="en-US" altLang="zh-CN" sz="2800" dirty="0"/>
          </a:p>
        </p:txBody>
      </p:sp>
      <p:sp>
        <p:nvSpPr>
          <p:cNvPr id="4" name="P_7_BD#a8dca8249?vcp=1&amp;pid=3acdc2506&amp;color=0,0,0&amp;vtp=1&amp;vaab=1&amp;bbb=1&amp;zzd= 1">
            <a:extLst>
              <a:ext uri="{FF2B5EF4-FFF2-40B4-BE49-F238E27FC236}">
                <a16:creationId xmlns:a16="http://schemas.microsoft.com/office/drawing/2014/main" id="{1EB66C99-3586-2822-EACC-115B9021CE76}"/>
              </a:ext>
            </a:extLst>
          </p:cNvPr>
          <p:cNvSpPr/>
          <p:nvPr/>
        </p:nvSpPr>
        <p:spPr>
          <a:xfrm>
            <a:off x="1409478" y="16455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a8dca8249?vcp=1&amp;pid=3acdc2506&amp;color=0,0,0&amp;vtp=1&amp;vaab=1&amp;bbb=1&amp;zzd= 1">
            <a:extLst>
              <a:ext uri="{FF2B5EF4-FFF2-40B4-BE49-F238E27FC236}">
                <a16:creationId xmlns:a16="http://schemas.microsoft.com/office/drawing/2014/main" id="{12F12955-6B3F-3FAD-FE44-6E88842D17F2}"/>
              </a:ext>
            </a:extLst>
          </p:cNvPr>
          <p:cNvSpPr/>
          <p:nvPr/>
        </p:nvSpPr>
        <p:spPr>
          <a:xfrm>
            <a:off x="6678708" y="16455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a8dca8249?vcp=1&amp;pid=3acdc2506&amp;color=0,0,0&amp;vtp=1&amp;vaab=1&amp;bbb=1&amp;zzd= 3">
            <a:extLst>
              <a:ext uri="{FF2B5EF4-FFF2-40B4-BE49-F238E27FC236}">
                <a16:creationId xmlns:a16="http://schemas.microsoft.com/office/drawing/2014/main" id="{6BF198DE-69BA-D9D3-3972-A2A2F14E9AEE}"/>
              </a:ext>
            </a:extLst>
          </p:cNvPr>
          <p:cNvSpPr/>
          <p:nvPr/>
        </p:nvSpPr>
        <p:spPr>
          <a:xfrm>
            <a:off x="1765078" y="22932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a8dca8249?vcp=1&amp;pid=3acdc2506&amp;color=0,0,0&amp;vtp=1&amp;vaab=1&amp;bbb=1&amp;zzd= 3">
            <a:extLst>
              <a:ext uri="{FF2B5EF4-FFF2-40B4-BE49-F238E27FC236}">
                <a16:creationId xmlns:a16="http://schemas.microsoft.com/office/drawing/2014/main" id="{5BF3F766-535F-5F53-C1E3-3D64782213CA}"/>
              </a:ext>
            </a:extLst>
          </p:cNvPr>
          <p:cNvSpPr/>
          <p:nvPr/>
        </p:nvSpPr>
        <p:spPr>
          <a:xfrm>
            <a:off x="6678708" y="22932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a8dca8249?vcp=1&amp;pid=3acdc2506&amp;color=0,0,0&amp;vtp=1&amp;vaab=1&amp;bbb=1&amp;zzd= 5">
            <a:extLst>
              <a:ext uri="{FF2B5EF4-FFF2-40B4-BE49-F238E27FC236}">
                <a16:creationId xmlns:a16="http://schemas.microsoft.com/office/drawing/2014/main" id="{ACC1B435-F1C9-65AF-77BB-134CFEC8F198}"/>
              </a:ext>
            </a:extLst>
          </p:cNvPr>
          <p:cNvSpPr/>
          <p:nvPr/>
        </p:nvSpPr>
        <p:spPr>
          <a:xfrm>
            <a:off x="140947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a8dca8249?vcp=1&amp;pid=3acdc2506&amp;color=0,0,0&amp;vtp=1&amp;vaab=1&amp;bbb=1&amp;zzd= 5">
            <a:extLst>
              <a:ext uri="{FF2B5EF4-FFF2-40B4-BE49-F238E27FC236}">
                <a16:creationId xmlns:a16="http://schemas.microsoft.com/office/drawing/2014/main" id="{1F620861-B79F-D41E-7748-4C795DA61CAC}"/>
              </a:ext>
            </a:extLst>
          </p:cNvPr>
          <p:cNvSpPr/>
          <p:nvPr/>
        </p:nvSpPr>
        <p:spPr>
          <a:xfrm>
            <a:off x="703430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a8dca8249?vcp=1&amp;pid=3acdc2506&amp;color=0,0,0&amp;vtp=1&amp;vaab=1&amp;bbb=1&amp;zzd= 7">
            <a:extLst>
              <a:ext uri="{FF2B5EF4-FFF2-40B4-BE49-F238E27FC236}">
                <a16:creationId xmlns:a16="http://schemas.microsoft.com/office/drawing/2014/main" id="{934009CA-945D-60A5-B630-2C5CD2D52F37}"/>
              </a:ext>
            </a:extLst>
          </p:cNvPr>
          <p:cNvSpPr/>
          <p:nvPr/>
        </p:nvSpPr>
        <p:spPr>
          <a:xfrm>
            <a:off x="247627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a8dca8249?vcp=1&amp;pid=3acdc2506&amp;color=0,0,0&amp;vtp=1&amp;vaab=1&amp;bbb=1&amp;zzd= 7">
            <a:extLst>
              <a:ext uri="{FF2B5EF4-FFF2-40B4-BE49-F238E27FC236}">
                <a16:creationId xmlns:a16="http://schemas.microsoft.com/office/drawing/2014/main" id="{1D83101F-AF00-1D0D-4143-5B08F8C0667A}"/>
              </a:ext>
            </a:extLst>
          </p:cNvPr>
          <p:cNvSpPr/>
          <p:nvPr/>
        </p:nvSpPr>
        <p:spPr>
          <a:xfrm>
            <a:off x="774550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a8dca8249?vcp=1&amp;pid=3acdc2506&amp;color=0,0,0&amp;vtp=1&amp;vaab=1&amp;bbb=1&amp;zzd= 9">
            <a:extLst>
              <a:ext uri="{FF2B5EF4-FFF2-40B4-BE49-F238E27FC236}">
                <a16:creationId xmlns:a16="http://schemas.microsoft.com/office/drawing/2014/main" id="{48487111-696C-02D6-720E-84C9010DF8B9}"/>
              </a:ext>
            </a:extLst>
          </p:cNvPr>
          <p:cNvSpPr/>
          <p:nvPr/>
        </p:nvSpPr>
        <p:spPr>
          <a:xfrm>
            <a:off x="140947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a8dca8249?vcp=1&amp;pid=3acdc2506&amp;color=0,0,0&amp;vtp=1&amp;vaab=1&amp;bbb=1&amp;zzd= 9">
            <a:extLst>
              <a:ext uri="{FF2B5EF4-FFF2-40B4-BE49-F238E27FC236}">
                <a16:creationId xmlns:a16="http://schemas.microsoft.com/office/drawing/2014/main" id="{66CC0C57-B118-72CF-95A5-B5616D526C48}"/>
              </a:ext>
            </a:extLst>
          </p:cNvPr>
          <p:cNvSpPr/>
          <p:nvPr/>
        </p:nvSpPr>
        <p:spPr>
          <a:xfrm>
            <a:off x="774550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a8dca8249?vcp=1&amp;pid=3acdc2506&amp;color=0,0,0&amp;vtp=1&amp;vaab=1&amp;bbb=1&amp;zzd= 11">
            <a:extLst>
              <a:ext uri="{FF2B5EF4-FFF2-40B4-BE49-F238E27FC236}">
                <a16:creationId xmlns:a16="http://schemas.microsoft.com/office/drawing/2014/main" id="{1A7CA81E-BFD4-5008-55B0-60C03234DCD9}"/>
              </a:ext>
            </a:extLst>
          </p:cNvPr>
          <p:cNvSpPr/>
          <p:nvPr/>
        </p:nvSpPr>
        <p:spPr>
          <a:xfrm>
            <a:off x="247627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a8dca8249?vcp=1&amp;pid=3acdc2506&amp;color=0,0,0&amp;vtp=1&amp;vaab=1&amp;bbb=1&amp;zzd= 11">
            <a:extLst>
              <a:ext uri="{FF2B5EF4-FFF2-40B4-BE49-F238E27FC236}">
                <a16:creationId xmlns:a16="http://schemas.microsoft.com/office/drawing/2014/main" id="{5B85DAEA-84E9-C8A2-254A-DA3EDDC479F3}"/>
              </a:ext>
            </a:extLst>
          </p:cNvPr>
          <p:cNvSpPr/>
          <p:nvPr/>
        </p:nvSpPr>
        <p:spPr>
          <a:xfrm>
            <a:off x="667870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a8dca8249?vcp=1&amp;pid=3acdc2506&amp;color=0,0,0&amp;vtp=1&amp;vaab=1&amp;bbb=1&amp;zzd= 13">
            <a:extLst>
              <a:ext uri="{FF2B5EF4-FFF2-40B4-BE49-F238E27FC236}">
                <a16:creationId xmlns:a16="http://schemas.microsoft.com/office/drawing/2014/main" id="{0903D913-D7EA-CDBA-7385-1593DD9D784E}"/>
              </a:ext>
            </a:extLst>
          </p:cNvPr>
          <p:cNvSpPr/>
          <p:nvPr/>
        </p:nvSpPr>
        <p:spPr>
          <a:xfrm>
            <a:off x="140947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a8dca8249?vcp=1&amp;pid=3acdc2506&amp;color=0,0,0&amp;vtp=1&amp;vaab=1&amp;bbb=1&amp;zzd= 13">
            <a:extLst>
              <a:ext uri="{FF2B5EF4-FFF2-40B4-BE49-F238E27FC236}">
                <a16:creationId xmlns:a16="http://schemas.microsoft.com/office/drawing/2014/main" id="{46E662E3-A8ED-26E3-C2AE-43C2830E2A7B}"/>
              </a:ext>
            </a:extLst>
          </p:cNvPr>
          <p:cNvSpPr/>
          <p:nvPr/>
        </p:nvSpPr>
        <p:spPr>
          <a:xfrm>
            <a:off x="703430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a8dca8249?vcp=1&amp;pid=3acdc2506&amp;color=0,0,0&amp;vtp=1&amp;vaab=1&amp;bbb=1&amp;zzd= 15">
            <a:extLst>
              <a:ext uri="{FF2B5EF4-FFF2-40B4-BE49-F238E27FC236}">
                <a16:creationId xmlns:a16="http://schemas.microsoft.com/office/drawing/2014/main" id="{0E813C3A-BA2A-2FC7-8316-BCAFE7AEA0A3}"/>
              </a:ext>
            </a:extLst>
          </p:cNvPr>
          <p:cNvSpPr/>
          <p:nvPr/>
        </p:nvSpPr>
        <p:spPr>
          <a:xfrm>
            <a:off x="247627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_BD#a8dca8249?vcp=1&amp;pid=3acdc2506&amp;color=0,0,0&amp;vtp=1&amp;vaab=1&amp;bbb=1&amp;zzd= 15">
            <a:extLst>
              <a:ext uri="{FF2B5EF4-FFF2-40B4-BE49-F238E27FC236}">
                <a16:creationId xmlns:a16="http://schemas.microsoft.com/office/drawing/2014/main" id="{BBAE214D-71C0-99FB-E027-64C814555228}"/>
              </a:ext>
            </a:extLst>
          </p:cNvPr>
          <p:cNvSpPr/>
          <p:nvPr/>
        </p:nvSpPr>
        <p:spPr>
          <a:xfrm>
            <a:off x="703430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3&amp;si=2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8dca8249?vcp=1&amp;pid=3acdc2506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抽丝拨茧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剥）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断章取意（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不二法们（门）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言不急（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及）义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理致（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）易明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愤）忘食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不可名壮（状）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随）心所欲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随机映（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恻（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侧）目而视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俯拾既（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即）是</a:t>
            </a:r>
            <a:endParaRPr lang="en-US" altLang="zh-CN" sz="2800" dirty="0"/>
          </a:p>
        </p:txBody>
      </p:sp>
      <p:sp>
        <p:nvSpPr>
          <p:cNvPr id="3" name="P_7_BD#a8dca8249?vcp=1&amp;pid=3acdc2506&amp;color=0,0,0&amp;vtp=1&amp;vaab=1&amp;bt=1&amp;bbb=1&amp;zzd= 1">
            <a:extLst>
              <a:ext uri="{FF2B5EF4-FFF2-40B4-BE49-F238E27FC236}">
                <a16:creationId xmlns:a16="http://schemas.microsoft.com/office/drawing/2014/main" id="{9130223E-B909-5AD4-9672-8B95D37E9AA4}"/>
              </a:ext>
            </a:extLst>
          </p:cNvPr>
          <p:cNvSpPr/>
          <p:nvPr/>
        </p:nvSpPr>
        <p:spPr>
          <a:xfrm>
            <a:off x="2120678" y="2123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a8dca8249?vcp=1&amp;pid=3acdc2506&amp;color=0,0,0&amp;vtp=1&amp;vaab=1&amp;bt=1&amp;bbb=1&amp;zzd= 1">
            <a:extLst>
              <a:ext uri="{FF2B5EF4-FFF2-40B4-BE49-F238E27FC236}">
                <a16:creationId xmlns:a16="http://schemas.microsoft.com/office/drawing/2014/main" id="{895AB5F7-C48A-55A5-CE5E-8961FB7F8FC7}"/>
              </a:ext>
            </a:extLst>
          </p:cNvPr>
          <p:cNvSpPr/>
          <p:nvPr/>
        </p:nvSpPr>
        <p:spPr>
          <a:xfrm>
            <a:off x="7745508" y="21231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a8dca8249?vcp=1&amp;pid=3acdc2506&amp;color=0,0,0&amp;vtp=1&amp;vaab=1&amp;bt=1&amp;bbb=1&amp;zzd= 3">
            <a:extLst>
              <a:ext uri="{FF2B5EF4-FFF2-40B4-BE49-F238E27FC236}">
                <a16:creationId xmlns:a16="http://schemas.microsoft.com/office/drawing/2014/main" id="{5CB2218D-BAB0-3689-4A63-D84EEC862E82}"/>
              </a:ext>
            </a:extLst>
          </p:cNvPr>
          <p:cNvSpPr/>
          <p:nvPr/>
        </p:nvSpPr>
        <p:spPr>
          <a:xfrm>
            <a:off x="247627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a8dca8249?vcp=1&amp;pid=3acdc2506&amp;color=0,0,0&amp;vtp=1&amp;vaab=1&amp;bt=1&amp;bbb=1&amp;zzd= 3">
            <a:extLst>
              <a:ext uri="{FF2B5EF4-FFF2-40B4-BE49-F238E27FC236}">
                <a16:creationId xmlns:a16="http://schemas.microsoft.com/office/drawing/2014/main" id="{69B2C37F-CFF1-1CAA-A6D7-7A6E7DE0ACF7}"/>
              </a:ext>
            </a:extLst>
          </p:cNvPr>
          <p:cNvSpPr/>
          <p:nvPr/>
        </p:nvSpPr>
        <p:spPr>
          <a:xfrm>
            <a:off x="738990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a8dca8249?vcp=1&amp;pid=3acdc2506&amp;color=0,0,0&amp;vtp=1&amp;vaab=1&amp;bt=1&amp;bbb=1&amp;zzd= 5">
            <a:extLst>
              <a:ext uri="{FF2B5EF4-FFF2-40B4-BE49-F238E27FC236}">
                <a16:creationId xmlns:a16="http://schemas.microsoft.com/office/drawing/2014/main" id="{7B397619-6801-9540-D6DF-CABB79838A79}"/>
              </a:ext>
            </a:extLst>
          </p:cNvPr>
          <p:cNvSpPr/>
          <p:nvPr/>
        </p:nvSpPr>
        <p:spPr>
          <a:xfrm>
            <a:off x="176507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a8dca8249?vcp=1&amp;pid=3acdc2506&amp;color=0,0,0&amp;vtp=1&amp;vaab=1&amp;bt=1&amp;bbb=1&amp;zzd= 5">
            <a:extLst>
              <a:ext uri="{FF2B5EF4-FFF2-40B4-BE49-F238E27FC236}">
                <a16:creationId xmlns:a16="http://schemas.microsoft.com/office/drawing/2014/main" id="{10CA7AFF-F44A-B748-C5C7-24F9887DC148}"/>
              </a:ext>
            </a:extLst>
          </p:cNvPr>
          <p:cNvSpPr/>
          <p:nvPr/>
        </p:nvSpPr>
        <p:spPr>
          <a:xfrm>
            <a:off x="703430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a8dca8249?vcp=1&amp;pid=3acdc2506&amp;color=0,0,0&amp;vtp=1&amp;vaab=1&amp;bt=1&amp;bbb=1&amp;zzd= 7">
            <a:extLst>
              <a:ext uri="{FF2B5EF4-FFF2-40B4-BE49-F238E27FC236}">
                <a16:creationId xmlns:a16="http://schemas.microsoft.com/office/drawing/2014/main" id="{61ECBAC7-FD2A-DCB0-3191-964DA2D88979}"/>
              </a:ext>
            </a:extLst>
          </p:cNvPr>
          <p:cNvSpPr/>
          <p:nvPr/>
        </p:nvSpPr>
        <p:spPr>
          <a:xfrm>
            <a:off x="247627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a8dca8249?vcp=1&amp;pid=3acdc2506&amp;color=0,0,0&amp;vtp=1&amp;vaab=1&amp;bt=1&amp;bbb=1&amp;zzd= 7">
            <a:extLst>
              <a:ext uri="{FF2B5EF4-FFF2-40B4-BE49-F238E27FC236}">
                <a16:creationId xmlns:a16="http://schemas.microsoft.com/office/drawing/2014/main" id="{C27AF05A-5699-19A3-1284-9D23556B42A8}"/>
              </a:ext>
            </a:extLst>
          </p:cNvPr>
          <p:cNvSpPr/>
          <p:nvPr/>
        </p:nvSpPr>
        <p:spPr>
          <a:xfrm>
            <a:off x="667870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a8dca8249?vcp=1&amp;pid=3acdc2506&amp;color=0,0,0&amp;vtp=1&amp;vaab=1&amp;bt=1&amp;bbb=1&amp;zzd= 9">
            <a:extLst>
              <a:ext uri="{FF2B5EF4-FFF2-40B4-BE49-F238E27FC236}">
                <a16:creationId xmlns:a16="http://schemas.microsoft.com/office/drawing/2014/main" id="{E116F5A9-0772-F33F-90F9-03CA6EBCA0B4}"/>
              </a:ext>
            </a:extLst>
          </p:cNvPr>
          <p:cNvSpPr/>
          <p:nvPr/>
        </p:nvSpPr>
        <p:spPr>
          <a:xfrm>
            <a:off x="212067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a8dca8249?vcp=1&amp;pid=3acdc2506&amp;color=0,0,0&amp;vtp=1&amp;vaab=1&amp;bt=1&amp;bbb=1&amp;zzd= 9">
            <a:extLst>
              <a:ext uri="{FF2B5EF4-FFF2-40B4-BE49-F238E27FC236}">
                <a16:creationId xmlns:a16="http://schemas.microsoft.com/office/drawing/2014/main" id="{FF3097EB-88B5-4620-0C00-BBFFD24421FF}"/>
              </a:ext>
            </a:extLst>
          </p:cNvPr>
          <p:cNvSpPr/>
          <p:nvPr/>
        </p:nvSpPr>
        <p:spPr>
          <a:xfrm>
            <a:off x="667870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a8dca8249?vcp=1&amp;pid=3acdc2506&amp;color=0,0,0&amp;vtp=1&amp;vaab=1&amp;bt=1&amp;bbb=1&amp;zzd= 11">
            <a:extLst>
              <a:ext uri="{FF2B5EF4-FFF2-40B4-BE49-F238E27FC236}">
                <a16:creationId xmlns:a16="http://schemas.microsoft.com/office/drawing/2014/main" id="{8B03084F-EF57-0C5E-C77C-0023D5E2838A}"/>
              </a:ext>
            </a:extLst>
          </p:cNvPr>
          <p:cNvSpPr/>
          <p:nvPr/>
        </p:nvSpPr>
        <p:spPr>
          <a:xfrm>
            <a:off x="2120678" y="53247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4&amp;si=2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cfcf2338?sp=1&amp;vcp=1&amp;pid=31bf71c28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7_BD#bdf24c572?vcp=1&amp;pid=acfcf2338&amp;color=0,0,0&amp;vtp=1&amp;vaab=1&amp;bbb=1"/>
          <p:cNvSpPr/>
          <p:nvPr/>
        </p:nvSpPr>
        <p:spPr>
          <a:xfrm>
            <a:off x="539496" y="11883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朝辉夕阴（晖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墙倾楫摧（樯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日星隐耀（曜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心旷神移（怡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林菲（霏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仓颜白发（苍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_BD#bdf24c572?vcp=1&amp;pid=acfcf2338&amp;color=0,0,0&amp;vtp=1&amp;vaab=1&amp;bbb=1&amp;zzd= 1">
            <a:extLst>
              <a:ext uri="{FF2B5EF4-FFF2-40B4-BE49-F238E27FC236}">
                <a16:creationId xmlns:a16="http://schemas.microsoft.com/office/drawing/2014/main" id="{5C185665-DA17-2AA1-3E09-20D373BBC6DB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bdf24c572?vcp=1&amp;pid=acfcf2338&amp;color=0,0,0&amp;vtp=1&amp;vaab=1&amp;bbb=1&amp;zzd= 1">
            <a:extLst>
              <a:ext uri="{FF2B5EF4-FFF2-40B4-BE49-F238E27FC236}">
                <a16:creationId xmlns:a16="http://schemas.microsoft.com/office/drawing/2014/main" id="{3B466B75-E1D8-E3D7-9870-C42ACDFBA437}"/>
              </a:ext>
            </a:extLst>
          </p:cNvPr>
          <p:cNvSpPr/>
          <p:nvPr/>
        </p:nvSpPr>
        <p:spPr>
          <a:xfrm>
            <a:off x="66787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bdf24c572?vcp=1&amp;pid=acfcf2338&amp;color=0,0,0&amp;vtp=1&amp;vaab=1&amp;bbb=1&amp;zzd= 3">
            <a:extLst>
              <a:ext uri="{FF2B5EF4-FFF2-40B4-BE49-F238E27FC236}">
                <a16:creationId xmlns:a16="http://schemas.microsoft.com/office/drawing/2014/main" id="{0AEE3072-A779-B2F2-113D-64EE53852101}"/>
              </a:ext>
            </a:extLst>
          </p:cNvPr>
          <p:cNvSpPr/>
          <p:nvPr/>
        </p:nvSpPr>
        <p:spPr>
          <a:xfrm>
            <a:off x="24762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bdf24c572?vcp=1&amp;pid=acfcf2338&amp;color=0,0,0&amp;vtp=1&amp;vaab=1&amp;bbb=1&amp;zzd= 3">
            <a:extLst>
              <a:ext uri="{FF2B5EF4-FFF2-40B4-BE49-F238E27FC236}">
                <a16:creationId xmlns:a16="http://schemas.microsoft.com/office/drawing/2014/main" id="{73FA015C-E40A-B6A9-B0EC-98EDEA45C8EF}"/>
              </a:ext>
            </a:extLst>
          </p:cNvPr>
          <p:cNvSpPr/>
          <p:nvPr/>
        </p:nvSpPr>
        <p:spPr>
          <a:xfrm>
            <a:off x="77455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bdf24c572?vcp=1&amp;pid=acfcf2338&amp;color=0,0,0&amp;vtp=1&amp;vaab=1&amp;bbb=1&amp;zzd= 5">
            <a:extLst>
              <a:ext uri="{FF2B5EF4-FFF2-40B4-BE49-F238E27FC236}">
                <a16:creationId xmlns:a16="http://schemas.microsoft.com/office/drawing/2014/main" id="{8DA563B9-A0D6-75B5-EFB2-912C04D061F0}"/>
              </a:ext>
            </a:extLst>
          </p:cNvPr>
          <p:cNvSpPr/>
          <p:nvPr/>
        </p:nvSpPr>
        <p:spPr>
          <a:xfrm>
            <a:off x="1765078" y="3056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bdf24c572?vcp=1&amp;pid=acfcf2338&amp;color=0,0,0&amp;vtp=1&amp;vaab=1&amp;bbb=1&amp;zzd= 5">
            <a:extLst>
              <a:ext uri="{FF2B5EF4-FFF2-40B4-BE49-F238E27FC236}">
                <a16:creationId xmlns:a16="http://schemas.microsoft.com/office/drawing/2014/main" id="{F46242DD-3AB5-8519-2E08-1A317CE04B80}"/>
              </a:ext>
            </a:extLst>
          </p:cNvPr>
          <p:cNvSpPr/>
          <p:nvPr/>
        </p:nvSpPr>
        <p:spPr>
          <a:xfrm>
            <a:off x="6678708" y="30469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5&amp;si=2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5155dd54?sp=1&amp;vcp=1&amp;pid=31bf71c28&amp;color=0,0,0&amp;vtp=1&amp;vaab=1&amp;bt=1&amp;bbb=1"/>
          <p:cNvSpPr/>
          <p:nvPr/>
        </p:nvSpPr>
        <p:spPr>
          <a:xfrm>
            <a:off x="539496" y="4020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_BD#441da4c19?vcp=1&amp;pid=95155dd54&amp;color=0,0,0&amp;vtp=1&amp;vaab=1&amp;bbb=1"/>
          <p:cNvSpPr/>
          <p:nvPr/>
        </p:nvSpPr>
        <p:spPr>
          <a:xfrm>
            <a:off x="539496" y="1035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阴悔（晦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箫索（萧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润土（闰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聪明玲利（伶俐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蚩笑（嗤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糟塌（蹋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应筹（酬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记祀（祭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与日具增（俱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振重其事（郑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别野（墅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阔淖（绰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衣衫烂褛（褴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嘻闹（嬉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02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是（世）面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与日具（俱）增</a:t>
            </a:r>
            <a:endParaRPr lang="en-US" altLang="zh-CN" sz="2800" dirty="0"/>
          </a:p>
        </p:txBody>
      </p:sp>
      <p:sp>
        <p:nvSpPr>
          <p:cNvPr id="4" name="P_7_BD#441da4c19?vcp=1&amp;pid=95155dd54&amp;color=0,0,0&amp;vtp=1&amp;vaab=1&amp;bbb=1&amp;zzd= 1">
            <a:extLst>
              <a:ext uri="{FF2B5EF4-FFF2-40B4-BE49-F238E27FC236}">
                <a16:creationId xmlns:a16="http://schemas.microsoft.com/office/drawing/2014/main" id="{D8419AA3-E794-78CF-EC08-7C6D467D8FB0}"/>
              </a:ext>
            </a:extLst>
          </p:cNvPr>
          <p:cNvSpPr/>
          <p:nvPr/>
        </p:nvSpPr>
        <p:spPr>
          <a:xfrm>
            <a:off x="1765078" y="16455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441da4c19?vcp=1&amp;pid=95155dd54&amp;color=0,0,0&amp;vtp=1&amp;vaab=1&amp;bbb=1&amp;zzd= 1">
            <a:extLst>
              <a:ext uri="{FF2B5EF4-FFF2-40B4-BE49-F238E27FC236}">
                <a16:creationId xmlns:a16="http://schemas.microsoft.com/office/drawing/2014/main" id="{291D363C-86F2-84DF-E6CA-37282BE4F18E}"/>
              </a:ext>
            </a:extLst>
          </p:cNvPr>
          <p:cNvSpPr/>
          <p:nvPr/>
        </p:nvSpPr>
        <p:spPr>
          <a:xfrm>
            <a:off x="6500908" y="164558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441da4c19?vcp=1&amp;pid=95155dd54&amp;color=0,0,0&amp;vtp=1&amp;vaab=1&amp;bbb=1&amp;zzd= 3">
            <a:extLst>
              <a:ext uri="{FF2B5EF4-FFF2-40B4-BE49-F238E27FC236}">
                <a16:creationId xmlns:a16="http://schemas.microsoft.com/office/drawing/2014/main" id="{540F1E5E-71A4-3A6C-90E1-6784BDB05C98}"/>
              </a:ext>
            </a:extLst>
          </p:cNvPr>
          <p:cNvSpPr/>
          <p:nvPr/>
        </p:nvSpPr>
        <p:spPr>
          <a:xfrm>
            <a:off x="1409478" y="22932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441da4c19?vcp=1&amp;pid=95155dd54&amp;color=0,0,0&amp;vtp=1&amp;vaab=1&amp;bbb=1&amp;zzd= 3">
            <a:extLst>
              <a:ext uri="{FF2B5EF4-FFF2-40B4-BE49-F238E27FC236}">
                <a16:creationId xmlns:a16="http://schemas.microsoft.com/office/drawing/2014/main" id="{99B2849A-558C-94BF-0199-9A387513D107}"/>
              </a:ext>
            </a:extLst>
          </p:cNvPr>
          <p:cNvSpPr/>
          <p:nvPr/>
        </p:nvSpPr>
        <p:spPr>
          <a:xfrm>
            <a:off x="7212108" y="22932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441da4c19?vcp=1&amp;pid=95155dd54&amp;color=0,0,0&amp;vtp=1&amp;vaab=1&amp;bbb=1&amp;zzd= 3">
            <a:extLst>
              <a:ext uri="{FF2B5EF4-FFF2-40B4-BE49-F238E27FC236}">
                <a16:creationId xmlns:a16="http://schemas.microsoft.com/office/drawing/2014/main" id="{D9E164C8-D962-4989-CCD1-E0B374C740BB}"/>
              </a:ext>
            </a:extLst>
          </p:cNvPr>
          <p:cNvSpPr/>
          <p:nvPr/>
        </p:nvSpPr>
        <p:spPr>
          <a:xfrm>
            <a:off x="7567708" y="22932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441da4c19?vcp=1&amp;pid=95155dd54&amp;color=0,0,0&amp;vtp=1&amp;vaab=1&amp;bbb=1&amp;zzd= 5">
            <a:extLst>
              <a:ext uri="{FF2B5EF4-FFF2-40B4-BE49-F238E27FC236}">
                <a16:creationId xmlns:a16="http://schemas.microsoft.com/office/drawing/2014/main" id="{F26DB8B0-15B5-5101-A2DA-EC6FFBBC550E}"/>
              </a:ext>
            </a:extLst>
          </p:cNvPr>
          <p:cNvSpPr/>
          <p:nvPr/>
        </p:nvSpPr>
        <p:spPr>
          <a:xfrm>
            <a:off x="140947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441da4c19?vcp=1&amp;pid=95155dd54&amp;color=0,0,0&amp;vtp=1&amp;vaab=1&amp;bbb=1&amp;zzd= 5">
            <a:extLst>
              <a:ext uri="{FF2B5EF4-FFF2-40B4-BE49-F238E27FC236}">
                <a16:creationId xmlns:a16="http://schemas.microsoft.com/office/drawing/2014/main" id="{3EE06C0B-CE4F-ADFC-E165-DBF1517301AC}"/>
              </a:ext>
            </a:extLst>
          </p:cNvPr>
          <p:cNvSpPr/>
          <p:nvPr/>
        </p:nvSpPr>
        <p:spPr>
          <a:xfrm>
            <a:off x="685650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441da4c19?vcp=1&amp;pid=95155dd54&amp;color=0,0,0&amp;vtp=1&amp;vaab=1&amp;bbb=1&amp;zzd= 7">
            <a:extLst>
              <a:ext uri="{FF2B5EF4-FFF2-40B4-BE49-F238E27FC236}">
                <a16:creationId xmlns:a16="http://schemas.microsoft.com/office/drawing/2014/main" id="{4C09C073-22FA-9D0D-736D-895BAFBE9A5F}"/>
              </a:ext>
            </a:extLst>
          </p:cNvPr>
          <p:cNvSpPr/>
          <p:nvPr/>
        </p:nvSpPr>
        <p:spPr>
          <a:xfrm>
            <a:off x="176507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441da4c19?vcp=1&amp;pid=95155dd54&amp;color=0,0,0&amp;vtp=1&amp;vaab=1&amp;bbb=1&amp;zzd= 7">
            <a:extLst>
              <a:ext uri="{FF2B5EF4-FFF2-40B4-BE49-F238E27FC236}">
                <a16:creationId xmlns:a16="http://schemas.microsoft.com/office/drawing/2014/main" id="{3D430D6A-D8B6-7F5D-54C6-6A1A48322B2B}"/>
              </a:ext>
            </a:extLst>
          </p:cNvPr>
          <p:cNvSpPr/>
          <p:nvPr/>
        </p:nvSpPr>
        <p:spPr>
          <a:xfrm>
            <a:off x="6500908" y="358868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441da4c19?vcp=1&amp;pid=95155dd54&amp;color=0,0,0&amp;vtp=1&amp;vaab=1&amp;bbb=1&amp;zzd= 9">
            <a:extLst>
              <a:ext uri="{FF2B5EF4-FFF2-40B4-BE49-F238E27FC236}">
                <a16:creationId xmlns:a16="http://schemas.microsoft.com/office/drawing/2014/main" id="{47D21CEE-F062-DB16-3821-92F1BD0A54FC}"/>
              </a:ext>
            </a:extLst>
          </p:cNvPr>
          <p:cNvSpPr/>
          <p:nvPr/>
        </p:nvSpPr>
        <p:spPr>
          <a:xfrm>
            <a:off x="212067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441da4c19?vcp=1&amp;pid=95155dd54&amp;color=0,0,0&amp;vtp=1&amp;vaab=1&amp;bbb=1&amp;zzd= 9">
            <a:extLst>
              <a:ext uri="{FF2B5EF4-FFF2-40B4-BE49-F238E27FC236}">
                <a16:creationId xmlns:a16="http://schemas.microsoft.com/office/drawing/2014/main" id="{2954ADC1-799F-0EF0-387D-DA04ADF4A04D}"/>
              </a:ext>
            </a:extLst>
          </p:cNvPr>
          <p:cNvSpPr/>
          <p:nvPr/>
        </p:nvSpPr>
        <p:spPr>
          <a:xfrm>
            <a:off x="6500908" y="423638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441da4c19?vcp=1&amp;pid=95155dd54&amp;color=0,0,0&amp;vtp=1&amp;vaab=1&amp;bbb=1&amp;zzd= 11">
            <a:extLst>
              <a:ext uri="{FF2B5EF4-FFF2-40B4-BE49-F238E27FC236}">
                <a16:creationId xmlns:a16="http://schemas.microsoft.com/office/drawing/2014/main" id="{ECFDBD07-E26A-A149-780B-4030CFE64C74}"/>
              </a:ext>
            </a:extLst>
          </p:cNvPr>
          <p:cNvSpPr/>
          <p:nvPr/>
        </p:nvSpPr>
        <p:spPr>
          <a:xfrm>
            <a:off x="176507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441da4c19?vcp=1&amp;pid=95155dd54&amp;color=0,0,0&amp;vtp=1&amp;vaab=1&amp;bbb=1&amp;zzd= 11">
            <a:extLst>
              <a:ext uri="{FF2B5EF4-FFF2-40B4-BE49-F238E27FC236}">
                <a16:creationId xmlns:a16="http://schemas.microsoft.com/office/drawing/2014/main" id="{52CE3BE3-13E7-E26D-26FC-86D2F02DB775}"/>
              </a:ext>
            </a:extLst>
          </p:cNvPr>
          <p:cNvSpPr/>
          <p:nvPr/>
        </p:nvSpPr>
        <p:spPr>
          <a:xfrm>
            <a:off x="685650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441da4c19?vcp=1&amp;pid=95155dd54&amp;color=0,0,0&amp;vtp=1&amp;vaab=1&amp;bbb=1&amp;zzd= 13">
            <a:extLst>
              <a:ext uri="{FF2B5EF4-FFF2-40B4-BE49-F238E27FC236}">
                <a16:creationId xmlns:a16="http://schemas.microsoft.com/office/drawing/2014/main" id="{47EC3ACF-3521-A15F-1206-C856C33E0255}"/>
              </a:ext>
            </a:extLst>
          </p:cNvPr>
          <p:cNvSpPr/>
          <p:nvPr/>
        </p:nvSpPr>
        <p:spPr>
          <a:xfrm>
            <a:off x="212067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441da4c19?vcp=1&amp;pid=95155dd54&amp;color=0,0,0&amp;vtp=1&amp;vaab=1&amp;bbb=1&amp;zzd= 13">
            <a:extLst>
              <a:ext uri="{FF2B5EF4-FFF2-40B4-BE49-F238E27FC236}">
                <a16:creationId xmlns:a16="http://schemas.microsoft.com/office/drawing/2014/main" id="{E0502A41-5FCA-6C7E-D94F-0D999FC0AC63}"/>
              </a:ext>
            </a:extLst>
          </p:cNvPr>
          <p:cNvSpPr/>
          <p:nvPr/>
        </p:nvSpPr>
        <p:spPr>
          <a:xfrm>
            <a:off x="6500908" y="553178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_BD#441da4c19?vcp=1&amp;pid=95155dd54&amp;color=0,0,0&amp;vtp=1&amp;vaab=1&amp;bbb=1&amp;zzd= 15">
            <a:extLst>
              <a:ext uri="{FF2B5EF4-FFF2-40B4-BE49-F238E27FC236}">
                <a16:creationId xmlns:a16="http://schemas.microsoft.com/office/drawing/2014/main" id="{1F29BB9E-0ECC-1D9B-4891-B744D9FD5875}"/>
              </a:ext>
            </a:extLst>
          </p:cNvPr>
          <p:cNvSpPr/>
          <p:nvPr/>
        </p:nvSpPr>
        <p:spPr>
          <a:xfrm>
            <a:off x="140947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_BD#441da4c19?vcp=1&amp;pid=95155dd54&amp;color=0,0,0&amp;vtp=1&amp;vaab=1&amp;bbb=1&amp;zzd= 15">
            <a:extLst>
              <a:ext uri="{FF2B5EF4-FFF2-40B4-BE49-F238E27FC236}">
                <a16:creationId xmlns:a16="http://schemas.microsoft.com/office/drawing/2014/main" id="{D4B8F52E-2471-123E-A176-1DBBC8BF399D}"/>
              </a:ext>
            </a:extLst>
          </p:cNvPr>
          <p:cNvSpPr/>
          <p:nvPr/>
        </p:nvSpPr>
        <p:spPr>
          <a:xfrm>
            <a:off x="721210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6&amp;si=2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41da4c19?vcp=1&amp;pid=95155dd54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十拿九紊（稳）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赔尝（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偿）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02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分文不直（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值）</a:t>
            </a:r>
            <a:endParaRPr lang="en-US" altLang="zh-CN" sz="2800" dirty="0"/>
          </a:p>
        </p:txBody>
      </p:sp>
      <p:sp>
        <p:nvSpPr>
          <p:cNvPr id="3" name="P_7_BD#441da4c19?vcp=1&amp;pid=95155dd54&amp;color=0,0,0&amp;vtp=1&amp;vaab=1&amp;bt=1&amp;bbb=1&amp;zzd= 1">
            <a:extLst>
              <a:ext uri="{FF2B5EF4-FFF2-40B4-BE49-F238E27FC236}">
                <a16:creationId xmlns:a16="http://schemas.microsoft.com/office/drawing/2014/main" id="{8118CB94-FEFD-FD36-D988-474F2262066D}"/>
              </a:ext>
            </a:extLst>
          </p:cNvPr>
          <p:cNvSpPr/>
          <p:nvPr/>
        </p:nvSpPr>
        <p:spPr>
          <a:xfrm>
            <a:off x="2476278" y="34287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441da4c19?vcp=1&amp;pid=95155dd54&amp;color=0,0,0&amp;vtp=1&amp;vaab=1&amp;bt=1&amp;bbb=1&amp;zzd= 1">
            <a:extLst>
              <a:ext uri="{FF2B5EF4-FFF2-40B4-BE49-F238E27FC236}">
                <a16:creationId xmlns:a16="http://schemas.microsoft.com/office/drawing/2014/main" id="{48838055-5587-59BE-E02A-DDBA9312068F}"/>
              </a:ext>
            </a:extLst>
          </p:cNvPr>
          <p:cNvSpPr/>
          <p:nvPr/>
        </p:nvSpPr>
        <p:spPr>
          <a:xfrm>
            <a:off x="6856508" y="34287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441da4c19?vcp=1&amp;pid=95155dd54&amp;color=0,0,0&amp;vtp=1&amp;vaab=1&amp;bt=1&amp;bbb=1&amp;zzd= 3">
            <a:extLst>
              <a:ext uri="{FF2B5EF4-FFF2-40B4-BE49-F238E27FC236}">
                <a16:creationId xmlns:a16="http://schemas.microsoft.com/office/drawing/2014/main" id="{3777C31B-43DC-125C-07E7-F9735E6B3F90}"/>
              </a:ext>
            </a:extLst>
          </p:cNvPr>
          <p:cNvSpPr/>
          <p:nvPr/>
        </p:nvSpPr>
        <p:spPr>
          <a:xfrm>
            <a:off x="2476278" y="40299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950bbd9e?sp=1&amp;vcp=1&amp;pid=bdd6b845a&amp;color=0,0,0&amp;vtp=1&amp;vaab=1&amp;bbb=1">
            <a:extLst>
              <a:ext uri="{FF2B5EF4-FFF2-40B4-BE49-F238E27FC236}">
                <a16:creationId xmlns:a16="http://schemas.microsoft.com/office/drawing/2014/main" id="{B704CEB7-D702-8773-A331-9B097CFC0812}"/>
              </a:ext>
            </a:extLst>
          </p:cNvPr>
          <p:cNvSpPr/>
          <p:nvPr/>
        </p:nvSpPr>
        <p:spPr>
          <a:xfrm>
            <a:off x="539496" y="86013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疲倦不堪（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小心翼翼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不求甚解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（shèn）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混为一谈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hùn）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恍然大悟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油然而生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yóu）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花团锦簇（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jǐn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cù）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7137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美不胜收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（shènɡ）</a:t>
            </a:r>
            <a:endParaRPr lang="en-US" altLang="zh-CN" sz="2800" dirty="0"/>
          </a:p>
        </p:txBody>
      </p:sp>
      <p:sp>
        <p:nvSpPr>
          <p:cNvPr id="3" name="P_7#9950bbd9e?sp=1&amp;vcp=1&amp;pid=bdd6b845a&amp;color=0,0,0&amp;vtp=1&amp;vaab=1&amp;bt=1&amp;bbb=1">
            <a:extLst>
              <a:ext uri="{FF2B5EF4-FFF2-40B4-BE49-F238E27FC236}">
                <a16:creationId xmlns:a16="http://schemas.microsoft.com/office/drawing/2014/main" id="{B9EA29CE-6482-F591-B0D7-8DAE2227EB4B}"/>
              </a:ext>
            </a:extLst>
          </p:cNvPr>
          <p:cNvSpPr/>
          <p:nvPr/>
        </p:nvSpPr>
        <p:spPr>
          <a:xfrm>
            <a:off x="539496" y="40643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寂静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（jì）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7137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给予（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yǔ）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摸索（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suǒ）</a:t>
            </a:r>
            <a:endParaRPr lang="en-US" altLang="zh-CN" sz="2800" dirty="0"/>
          </a:p>
        </p:txBody>
      </p:sp>
      <p:sp>
        <p:nvSpPr>
          <p:cNvPr id="4" name="P_7#9950bbd9e?sp=1&amp;vcp=1&amp;pid=bdd6b845a&amp;color=0,0,0&amp;vtp=1&amp;vaab=1&amp;bbb=1&amp;zzd= 1">
            <a:extLst>
              <a:ext uri="{FF2B5EF4-FFF2-40B4-BE49-F238E27FC236}">
                <a16:creationId xmlns:a16="http://schemas.microsoft.com/office/drawing/2014/main" id="{35C15A88-D90A-E1A4-EF73-F9B11789FD23}"/>
              </a:ext>
            </a:extLst>
          </p:cNvPr>
          <p:cNvSpPr/>
          <p:nvPr/>
        </p:nvSpPr>
        <p:spPr>
          <a:xfrm>
            <a:off x="1409478" y="146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950bbd9e?sp=1&amp;vcp=1&amp;pid=bdd6b845a&amp;color=0,0,0&amp;vtp=1&amp;vaab=1&amp;bbb=1&amp;zzd= 1">
            <a:extLst>
              <a:ext uri="{FF2B5EF4-FFF2-40B4-BE49-F238E27FC236}">
                <a16:creationId xmlns:a16="http://schemas.microsoft.com/office/drawing/2014/main" id="{6D234B9E-0411-C6C2-C211-EF7C15A5DCE8}"/>
              </a:ext>
            </a:extLst>
          </p:cNvPr>
          <p:cNvSpPr/>
          <p:nvPr/>
        </p:nvSpPr>
        <p:spPr>
          <a:xfrm>
            <a:off x="1765078" y="146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950bbd9e?sp=1&amp;vcp=1&amp;pid=bdd6b845a&amp;color=0,0,0&amp;vtp=1&amp;vaab=1&amp;bbb=1&amp;zzd= 1">
            <a:extLst>
              <a:ext uri="{FF2B5EF4-FFF2-40B4-BE49-F238E27FC236}">
                <a16:creationId xmlns:a16="http://schemas.microsoft.com/office/drawing/2014/main" id="{4C8CB002-11F9-7934-E40A-54BF727D5ADA}"/>
              </a:ext>
            </a:extLst>
          </p:cNvPr>
          <p:cNvSpPr/>
          <p:nvPr/>
        </p:nvSpPr>
        <p:spPr>
          <a:xfrm>
            <a:off x="2120678" y="146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950bbd9e?sp=1&amp;vcp=1&amp;pid=bdd6b845a&amp;color=0,0,0&amp;vtp=1&amp;vaab=1&amp;bbb=1&amp;zzd= 1">
            <a:extLst>
              <a:ext uri="{FF2B5EF4-FFF2-40B4-BE49-F238E27FC236}">
                <a16:creationId xmlns:a16="http://schemas.microsoft.com/office/drawing/2014/main" id="{A5FB82EB-5AC8-4741-0F6F-C258F5144B54}"/>
              </a:ext>
            </a:extLst>
          </p:cNvPr>
          <p:cNvSpPr/>
          <p:nvPr/>
        </p:nvSpPr>
        <p:spPr>
          <a:xfrm>
            <a:off x="2476278" y="146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950bbd9e?sp=1&amp;vcp=1&amp;pid=bdd6b845a&amp;color=0,0,0&amp;vtp=1&amp;vaab=1&amp;bbb=1&amp;zzd= 3">
            <a:extLst>
              <a:ext uri="{FF2B5EF4-FFF2-40B4-BE49-F238E27FC236}">
                <a16:creationId xmlns:a16="http://schemas.microsoft.com/office/drawing/2014/main" id="{64A72664-F62B-777A-1206-0C9E975F211D}"/>
              </a:ext>
            </a:extLst>
          </p:cNvPr>
          <p:cNvSpPr/>
          <p:nvPr/>
        </p:nvSpPr>
        <p:spPr>
          <a:xfrm>
            <a:off x="2120678" y="2117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950bbd9e?sp=1&amp;vcp=1&amp;pid=bdd6b845a&amp;color=0,0,0&amp;vtp=1&amp;vaab=1&amp;bbb=1&amp;zzd= 3">
            <a:extLst>
              <a:ext uri="{FF2B5EF4-FFF2-40B4-BE49-F238E27FC236}">
                <a16:creationId xmlns:a16="http://schemas.microsoft.com/office/drawing/2014/main" id="{7F48B2AA-2A96-525E-3D2C-290591EE5EB2}"/>
              </a:ext>
            </a:extLst>
          </p:cNvPr>
          <p:cNvSpPr/>
          <p:nvPr/>
        </p:nvSpPr>
        <p:spPr>
          <a:xfrm>
            <a:off x="7123208" y="2117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950bbd9e?sp=1&amp;vcp=1&amp;pid=bdd6b845a&amp;color=0,0,0&amp;vtp=1&amp;vaab=1&amp;bbb=1&amp;zzd= 5">
            <a:extLst>
              <a:ext uri="{FF2B5EF4-FFF2-40B4-BE49-F238E27FC236}">
                <a16:creationId xmlns:a16="http://schemas.microsoft.com/office/drawing/2014/main" id="{6C41D8F6-3876-A963-85EC-3E84E71650AE}"/>
              </a:ext>
            </a:extLst>
          </p:cNvPr>
          <p:cNvSpPr/>
          <p:nvPr/>
        </p:nvSpPr>
        <p:spPr>
          <a:xfrm>
            <a:off x="1409478" y="2765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950bbd9e?sp=1&amp;vcp=1&amp;pid=bdd6b845a&amp;color=0,0,0&amp;vtp=1&amp;vaab=1&amp;bbb=1&amp;zzd= 5">
            <a:extLst>
              <a:ext uri="{FF2B5EF4-FFF2-40B4-BE49-F238E27FC236}">
                <a16:creationId xmlns:a16="http://schemas.microsoft.com/office/drawing/2014/main" id="{CBD02E33-7676-35EB-37B6-53BCE62FCCAB}"/>
              </a:ext>
            </a:extLst>
          </p:cNvPr>
          <p:cNvSpPr/>
          <p:nvPr/>
        </p:nvSpPr>
        <p:spPr>
          <a:xfrm>
            <a:off x="6412008" y="27651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950bbd9e?sp=1&amp;vcp=1&amp;pid=bdd6b845a&amp;color=0,0,0&amp;vtp=1&amp;vaab=1&amp;bbb=1&amp;zzd= 7">
            <a:extLst>
              <a:ext uri="{FF2B5EF4-FFF2-40B4-BE49-F238E27FC236}">
                <a16:creationId xmlns:a16="http://schemas.microsoft.com/office/drawing/2014/main" id="{362647C8-199C-753D-C898-D79649F2A490}"/>
              </a:ext>
            </a:extLst>
          </p:cNvPr>
          <p:cNvSpPr/>
          <p:nvPr/>
        </p:nvSpPr>
        <p:spPr>
          <a:xfrm>
            <a:off x="1409478" y="3412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950bbd9e?sp=1&amp;vcp=1&amp;pid=bdd6b845a&amp;color=0,0,0&amp;vtp=1&amp;vaab=1&amp;bbb=1&amp;zzd= 7">
            <a:extLst>
              <a:ext uri="{FF2B5EF4-FFF2-40B4-BE49-F238E27FC236}">
                <a16:creationId xmlns:a16="http://schemas.microsoft.com/office/drawing/2014/main" id="{F63A5A6A-EC54-4BA4-B6F1-B07453CF8220}"/>
              </a:ext>
            </a:extLst>
          </p:cNvPr>
          <p:cNvSpPr/>
          <p:nvPr/>
        </p:nvSpPr>
        <p:spPr>
          <a:xfrm>
            <a:off x="7123208" y="3412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950bbd9e?sp=1&amp;vcp=1&amp;pid=bdd6b845a&amp;color=0,0,0&amp;vtp=1&amp;vaab=1&amp;bbb=1&amp;zzd= 7">
            <a:extLst>
              <a:ext uri="{FF2B5EF4-FFF2-40B4-BE49-F238E27FC236}">
                <a16:creationId xmlns:a16="http://schemas.microsoft.com/office/drawing/2014/main" id="{DC9B8444-F0DE-A9CA-878E-12D4E313A6C1}"/>
              </a:ext>
            </a:extLst>
          </p:cNvPr>
          <p:cNvSpPr/>
          <p:nvPr/>
        </p:nvSpPr>
        <p:spPr>
          <a:xfrm>
            <a:off x="7478808" y="3412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950bbd9e?sp=1&amp;vcp=1&amp;pid=bdd6b845a&amp;color=0,0,0&amp;vtp=1&amp;vaab=1&amp;bbb=1&amp;zzd= 9">
            <a:extLst>
              <a:ext uri="{FF2B5EF4-FFF2-40B4-BE49-F238E27FC236}">
                <a16:creationId xmlns:a16="http://schemas.microsoft.com/office/drawing/2014/main" id="{8EC29476-A101-B863-274A-FEF8F110F591}"/>
              </a:ext>
            </a:extLst>
          </p:cNvPr>
          <p:cNvSpPr/>
          <p:nvPr/>
        </p:nvSpPr>
        <p:spPr>
          <a:xfrm>
            <a:off x="2120678" y="402924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950bbd9e?sp=1&amp;vcp=1&amp;pid=bdd6b845a&amp;color=0,0,0&amp;vtp=1&amp;vaab=1&amp;bt=1&amp;bbb=1&amp;zzd= 3">
            <a:extLst>
              <a:ext uri="{FF2B5EF4-FFF2-40B4-BE49-F238E27FC236}">
                <a16:creationId xmlns:a16="http://schemas.microsoft.com/office/drawing/2014/main" id="{67A2220A-E2A6-D7B3-155D-4552B4A79C0A}"/>
              </a:ext>
            </a:extLst>
          </p:cNvPr>
          <p:cNvSpPr/>
          <p:nvPr/>
        </p:nvSpPr>
        <p:spPr>
          <a:xfrm>
            <a:off x="1409478" y="5321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950bbd9e?sp=1&amp;vcp=1&amp;pid=bdd6b845a&amp;color=0,0,0&amp;vtp=1&amp;vaab=1&amp;bt=1&amp;bbb=1&amp;zzd= 3">
            <a:extLst>
              <a:ext uri="{FF2B5EF4-FFF2-40B4-BE49-F238E27FC236}">
                <a16:creationId xmlns:a16="http://schemas.microsoft.com/office/drawing/2014/main" id="{C886C97C-FA20-3831-3590-6B3FD5E1C33E}"/>
              </a:ext>
            </a:extLst>
          </p:cNvPr>
          <p:cNvSpPr/>
          <p:nvPr/>
        </p:nvSpPr>
        <p:spPr>
          <a:xfrm>
            <a:off x="6412008" y="5321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950bbd9e?sp=1&amp;vcp=1&amp;pid=bdd6b845a&amp;color=0,0,0&amp;vtp=1&amp;vaab=1&amp;bt=1&amp;bbb=1&amp;zzd= 5">
            <a:extLst>
              <a:ext uri="{FF2B5EF4-FFF2-40B4-BE49-F238E27FC236}">
                <a16:creationId xmlns:a16="http://schemas.microsoft.com/office/drawing/2014/main" id="{4700CBC8-6D2D-5D98-C6F6-F96547A3DDA5}"/>
              </a:ext>
            </a:extLst>
          </p:cNvPr>
          <p:cNvSpPr/>
          <p:nvPr/>
        </p:nvSpPr>
        <p:spPr>
          <a:xfrm>
            <a:off x="1409478" y="59380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950bbd9e?sp=1&amp;vcp=1&amp;pid=bdd6b845a&amp;color=0,0,0&amp;vtp=1&amp;vaab=1&amp;bt=1&amp;bbb=1&amp;zzd= 5">
            <a:extLst>
              <a:ext uri="{FF2B5EF4-FFF2-40B4-BE49-F238E27FC236}">
                <a16:creationId xmlns:a16="http://schemas.microsoft.com/office/drawing/2014/main" id="{C8336B59-29A8-D507-3D0E-14B2861C9FF6}"/>
              </a:ext>
            </a:extLst>
          </p:cNvPr>
          <p:cNvSpPr/>
          <p:nvPr/>
        </p:nvSpPr>
        <p:spPr>
          <a:xfrm>
            <a:off x="1765078" y="59380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9950bbd9e?sp=1&amp;vcp=1&amp;pid=bdd6b845a&amp;color=0,0,0&amp;vtp=1&amp;vaab=1&amp;bt=1&amp;bbb=1&amp;zzd= 5">
            <a:extLst>
              <a:ext uri="{FF2B5EF4-FFF2-40B4-BE49-F238E27FC236}">
                <a16:creationId xmlns:a16="http://schemas.microsoft.com/office/drawing/2014/main" id="{2D9C01C0-1110-377F-055E-749EAA183063}"/>
              </a:ext>
            </a:extLst>
          </p:cNvPr>
          <p:cNvSpPr/>
          <p:nvPr/>
        </p:nvSpPr>
        <p:spPr>
          <a:xfrm>
            <a:off x="6412008" y="59380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9950bbd9e?sp=1&amp;vcp=1&amp;pid=bdd6b845a&amp;color=0,0,0&amp;vtp=1&amp;vaab=1&amp;bt=1&amp;bbb=1&amp;zzd= 5">
            <a:extLst>
              <a:ext uri="{FF2B5EF4-FFF2-40B4-BE49-F238E27FC236}">
                <a16:creationId xmlns:a16="http://schemas.microsoft.com/office/drawing/2014/main" id="{69896984-1247-DE03-6F10-B7C0B239C9E0}"/>
              </a:ext>
            </a:extLst>
          </p:cNvPr>
          <p:cNvSpPr/>
          <p:nvPr/>
        </p:nvSpPr>
        <p:spPr>
          <a:xfrm>
            <a:off x="6767608" y="59380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46564"/>
      </p:ext>
    </p:extLst>
  </p:cSld>
  <p:clrMapOvr>
    <a:masterClrMapping/>
  </p:clrMapOvr>
  <p:transition>
    <p:split dir="in"/>
  </p:transition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7&amp;si=2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d6297e7?sp=1&amp;vcp=1&amp;pid=31bf71c28&amp;color=0,0,0&amp;vtp=1&amp;vaab=1&amp;bt=1&amp;bbb=1"/>
          <p:cNvSpPr/>
          <p:nvPr/>
        </p:nvSpPr>
        <p:spPr>
          <a:xfrm>
            <a:off x="539496" y="363900"/>
            <a:ext cx="11109960" cy="533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_BD#90852bc16?vcp=1&amp;pid=e4d6297e7&amp;color=0,0,0&amp;vtp=1&amp;vaab=1&amp;bbb=1"/>
          <p:cNvSpPr/>
          <p:nvPr/>
        </p:nvSpPr>
        <p:spPr>
          <a:xfrm>
            <a:off x="539496" y="960037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妙茫（渺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框骗（诓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墨守陈规（成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压窄（榨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根深地固（蒂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不言而谕（喻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自抱自弃（暴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走头无路（投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视查（察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莹火虫（萤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802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眷养（豢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坏（怀）古伤今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埋头古（苦）干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自期期（欺欺）人</a:t>
            </a:r>
            <a:endParaRPr lang="en-US" altLang="zh-CN" sz="2800" dirty="0"/>
          </a:p>
          <a:p>
            <a:pPr latinLnBrk="1">
              <a:lnSpc>
                <a:spcPts val="47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不攻自坡（破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画龙点晴（睛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山穷水近（尽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_BD#90852bc16?vcp=1&amp;pid=e4d6297e7&amp;color=0,0,0&amp;vtp=1&amp;vaab=1&amp;bbb=1&amp;zzd= 1">
            <a:extLst>
              <a:ext uri="{FF2B5EF4-FFF2-40B4-BE49-F238E27FC236}">
                <a16:creationId xmlns:a16="http://schemas.microsoft.com/office/drawing/2014/main" id="{0C5401CF-960E-D1AB-C908-8C40DF3D39C1}"/>
              </a:ext>
            </a:extLst>
          </p:cNvPr>
          <p:cNvSpPr/>
          <p:nvPr/>
        </p:nvSpPr>
        <p:spPr>
          <a:xfrm>
            <a:off x="1409478" y="15188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90852bc16?vcp=1&amp;pid=e4d6297e7&amp;color=0,0,0&amp;vtp=1&amp;vaab=1&amp;bbb=1&amp;zzd= 1">
            <a:extLst>
              <a:ext uri="{FF2B5EF4-FFF2-40B4-BE49-F238E27FC236}">
                <a16:creationId xmlns:a16="http://schemas.microsoft.com/office/drawing/2014/main" id="{11E8E45B-B4C5-E1D9-70E6-1E8DF331C75F}"/>
              </a:ext>
            </a:extLst>
          </p:cNvPr>
          <p:cNvSpPr/>
          <p:nvPr/>
        </p:nvSpPr>
        <p:spPr>
          <a:xfrm>
            <a:off x="6500908" y="1518837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90852bc16?vcp=1&amp;pid=e4d6297e7&amp;color=0,0,0&amp;vtp=1&amp;vaab=1&amp;bbb=1&amp;zzd= 3">
            <a:extLst>
              <a:ext uri="{FF2B5EF4-FFF2-40B4-BE49-F238E27FC236}">
                <a16:creationId xmlns:a16="http://schemas.microsoft.com/office/drawing/2014/main" id="{6417EAE0-5911-BD26-B646-D1473D30CB86}"/>
              </a:ext>
            </a:extLst>
          </p:cNvPr>
          <p:cNvSpPr/>
          <p:nvPr/>
        </p:nvSpPr>
        <p:spPr>
          <a:xfrm>
            <a:off x="2120678" y="2115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90852bc16?vcp=1&amp;pid=e4d6297e7&amp;color=0,0,0&amp;vtp=1&amp;vaab=1&amp;bbb=1&amp;zzd= 3">
            <a:extLst>
              <a:ext uri="{FF2B5EF4-FFF2-40B4-BE49-F238E27FC236}">
                <a16:creationId xmlns:a16="http://schemas.microsoft.com/office/drawing/2014/main" id="{8FF94656-ACA8-AE07-3621-25CA3EAF231A}"/>
              </a:ext>
            </a:extLst>
          </p:cNvPr>
          <p:cNvSpPr/>
          <p:nvPr/>
        </p:nvSpPr>
        <p:spPr>
          <a:xfrm>
            <a:off x="6856508" y="2115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90852bc16?vcp=1&amp;pid=e4d6297e7&amp;color=0,0,0&amp;vtp=1&amp;vaab=1&amp;bbb=1&amp;zzd= 5">
            <a:extLst>
              <a:ext uri="{FF2B5EF4-FFF2-40B4-BE49-F238E27FC236}">
                <a16:creationId xmlns:a16="http://schemas.microsoft.com/office/drawing/2014/main" id="{CAC22387-163B-3C7F-A806-4165FF105182}"/>
              </a:ext>
            </a:extLst>
          </p:cNvPr>
          <p:cNvSpPr/>
          <p:nvPr/>
        </p:nvSpPr>
        <p:spPr>
          <a:xfrm>
            <a:off x="2120678" y="27126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90852bc16?vcp=1&amp;pid=e4d6297e7&amp;color=0,0,0&amp;vtp=1&amp;vaab=1&amp;bbb=1&amp;zzd= 5">
            <a:extLst>
              <a:ext uri="{FF2B5EF4-FFF2-40B4-BE49-F238E27FC236}">
                <a16:creationId xmlns:a16="http://schemas.microsoft.com/office/drawing/2014/main" id="{76850200-383A-20F5-1403-1BDC75BC10DF}"/>
              </a:ext>
            </a:extLst>
          </p:cNvPr>
          <p:cNvSpPr/>
          <p:nvPr/>
        </p:nvSpPr>
        <p:spPr>
          <a:xfrm>
            <a:off x="7567708" y="27126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90852bc16?vcp=1&amp;pid=e4d6297e7&amp;color=0,0,0&amp;vtp=1&amp;vaab=1&amp;bbb=1&amp;zzd= 7">
            <a:extLst>
              <a:ext uri="{FF2B5EF4-FFF2-40B4-BE49-F238E27FC236}">
                <a16:creationId xmlns:a16="http://schemas.microsoft.com/office/drawing/2014/main" id="{7F038356-1CC2-10DC-F0A5-D8FC79B4F12D}"/>
              </a:ext>
            </a:extLst>
          </p:cNvPr>
          <p:cNvSpPr/>
          <p:nvPr/>
        </p:nvSpPr>
        <p:spPr>
          <a:xfrm>
            <a:off x="1765078" y="33095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90852bc16?vcp=1&amp;pid=e4d6297e7&amp;color=0,0,0&amp;vtp=1&amp;vaab=1&amp;bbb=1&amp;zzd= 7">
            <a:extLst>
              <a:ext uri="{FF2B5EF4-FFF2-40B4-BE49-F238E27FC236}">
                <a16:creationId xmlns:a16="http://schemas.microsoft.com/office/drawing/2014/main" id="{B70552B0-959A-576E-38A7-7CA7EFC87A27}"/>
              </a:ext>
            </a:extLst>
          </p:cNvPr>
          <p:cNvSpPr/>
          <p:nvPr/>
        </p:nvSpPr>
        <p:spPr>
          <a:xfrm>
            <a:off x="6856508" y="33095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90852bc16?vcp=1&amp;pid=e4d6297e7&amp;color=0,0,0&amp;vtp=1&amp;vaab=1&amp;bbb=1&amp;zzd= 9">
            <a:extLst>
              <a:ext uri="{FF2B5EF4-FFF2-40B4-BE49-F238E27FC236}">
                <a16:creationId xmlns:a16="http://schemas.microsoft.com/office/drawing/2014/main" id="{6DB367DA-083C-963E-3586-C5AFB8BA0111}"/>
              </a:ext>
            </a:extLst>
          </p:cNvPr>
          <p:cNvSpPr/>
          <p:nvPr/>
        </p:nvSpPr>
        <p:spPr>
          <a:xfrm>
            <a:off x="1765078" y="39064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90852bc16?vcp=1&amp;pid=e4d6297e7&amp;color=0,0,0&amp;vtp=1&amp;vaab=1&amp;bbb=1&amp;zzd= 9">
            <a:extLst>
              <a:ext uri="{FF2B5EF4-FFF2-40B4-BE49-F238E27FC236}">
                <a16:creationId xmlns:a16="http://schemas.microsoft.com/office/drawing/2014/main" id="{F6B5C16A-5D39-5396-7B45-D39C44A8BB1D}"/>
              </a:ext>
            </a:extLst>
          </p:cNvPr>
          <p:cNvSpPr/>
          <p:nvPr/>
        </p:nvSpPr>
        <p:spPr>
          <a:xfrm>
            <a:off x="6500908" y="3906437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90852bc16?vcp=1&amp;pid=e4d6297e7&amp;color=0,0,0&amp;vtp=1&amp;vaab=1&amp;bbb=1&amp;zzd= 11">
            <a:extLst>
              <a:ext uri="{FF2B5EF4-FFF2-40B4-BE49-F238E27FC236}">
                <a16:creationId xmlns:a16="http://schemas.microsoft.com/office/drawing/2014/main" id="{AB9D8600-2BBA-7197-757D-DA72AD7B3D98}"/>
              </a:ext>
            </a:extLst>
          </p:cNvPr>
          <p:cNvSpPr/>
          <p:nvPr/>
        </p:nvSpPr>
        <p:spPr>
          <a:xfrm>
            <a:off x="1409478" y="45033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90852bc16?vcp=1&amp;pid=e4d6297e7&amp;color=0,0,0&amp;vtp=1&amp;vaab=1&amp;bbb=1&amp;zzd= 11">
            <a:extLst>
              <a:ext uri="{FF2B5EF4-FFF2-40B4-BE49-F238E27FC236}">
                <a16:creationId xmlns:a16="http://schemas.microsoft.com/office/drawing/2014/main" id="{03D766A6-760A-B542-E619-D3646435CB78}"/>
              </a:ext>
            </a:extLst>
          </p:cNvPr>
          <p:cNvSpPr/>
          <p:nvPr/>
        </p:nvSpPr>
        <p:spPr>
          <a:xfrm>
            <a:off x="6500908" y="4503337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90852bc16?vcp=1&amp;pid=e4d6297e7&amp;color=0,0,0&amp;vtp=1&amp;vaab=1&amp;bbb=1&amp;zzd= 13">
            <a:extLst>
              <a:ext uri="{FF2B5EF4-FFF2-40B4-BE49-F238E27FC236}">
                <a16:creationId xmlns:a16="http://schemas.microsoft.com/office/drawing/2014/main" id="{E5B1F698-CC56-4372-1118-18818A8E9E19}"/>
              </a:ext>
            </a:extLst>
          </p:cNvPr>
          <p:cNvSpPr/>
          <p:nvPr/>
        </p:nvSpPr>
        <p:spPr>
          <a:xfrm>
            <a:off x="2120678" y="51002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90852bc16?vcp=1&amp;pid=e4d6297e7&amp;color=0,0,0&amp;vtp=1&amp;vaab=1&amp;bbb=1&amp;zzd= 13">
            <a:extLst>
              <a:ext uri="{FF2B5EF4-FFF2-40B4-BE49-F238E27FC236}">
                <a16:creationId xmlns:a16="http://schemas.microsoft.com/office/drawing/2014/main" id="{56EF0405-D5B6-B79E-38A1-9A3263933708}"/>
              </a:ext>
            </a:extLst>
          </p:cNvPr>
          <p:cNvSpPr/>
          <p:nvPr/>
        </p:nvSpPr>
        <p:spPr>
          <a:xfrm>
            <a:off x="6856508" y="51002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90852bc16?vcp=1&amp;pid=e4d6297e7&amp;color=0,0,0&amp;vtp=1&amp;vaab=1&amp;bbb=1&amp;zzd= 13">
            <a:extLst>
              <a:ext uri="{FF2B5EF4-FFF2-40B4-BE49-F238E27FC236}">
                <a16:creationId xmlns:a16="http://schemas.microsoft.com/office/drawing/2014/main" id="{A240D744-FB87-BCC5-B5A6-E27130A396D2}"/>
              </a:ext>
            </a:extLst>
          </p:cNvPr>
          <p:cNvSpPr/>
          <p:nvPr/>
        </p:nvSpPr>
        <p:spPr>
          <a:xfrm>
            <a:off x="7212108" y="51002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_BD#90852bc16?vcp=1&amp;pid=e4d6297e7&amp;color=0,0,0&amp;vtp=1&amp;vaab=1&amp;bbb=1&amp;zzd= 15">
            <a:extLst>
              <a:ext uri="{FF2B5EF4-FFF2-40B4-BE49-F238E27FC236}">
                <a16:creationId xmlns:a16="http://schemas.microsoft.com/office/drawing/2014/main" id="{1E30EAE2-CF78-F554-2885-DE83143E7CB6}"/>
              </a:ext>
            </a:extLst>
          </p:cNvPr>
          <p:cNvSpPr/>
          <p:nvPr/>
        </p:nvSpPr>
        <p:spPr>
          <a:xfrm>
            <a:off x="2476278" y="56971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_BD#90852bc16?vcp=1&amp;pid=e4d6297e7&amp;color=0,0,0&amp;vtp=1&amp;vaab=1&amp;bbb=1&amp;zzd= 15">
            <a:extLst>
              <a:ext uri="{FF2B5EF4-FFF2-40B4-BE49-F238E27FC236}">
                <a16:creationId xmlns:a16="http://schemas.microsoft.com/office/drawing/2014/main" id="{E69C577D-5642-2E15-0918-3F2310CACF36}"/>
              </a:ext>
            </a:extLst>
          </p:cNvPr>
          <p:cNvSpPr/>
          <p:nvPr/>
        </p:nvSpPr>
        <p:spPr>
          <a:xfrm>
            <a:off x="7567708" y="56971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_BD#90852bc16?vcp=1&amp;pid=e4d6297e7&amp;color=0,0,0&amp;vtp=1&amp;vaab=1&amp;bbb=1&amp;zzd= 17">
            <a:extLst>
              <a:ext uri="{FF2B5EF4-FFF2-40B4-BE49-F238E27FC236}">
                <a16:creationId xmlns:a16="http://schemas.microsoft.com/office/drawing/2014/main" id="{6D6C7769-416A-86EF-4319-A05CCA64E59A}"/>
              </a:ext>
            </a:extLst>
          </p:cNvPr>
          <p:cNvSpPr/>
          <p:nvPr/>
        </p:nvSpPr>
        <p:spPr>
          <a:xfrm>
            <a:off x="2476278" y="62603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8&amp;si=2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c02cc52?sp=1&amp;vcp=1&amp;pid=31bf71c28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7_BD#40df64e59?vcp=1&amp;pid=d7c02cc52&amp;color=0,0,0&amp;vtp=1&amp;vaab=1&amp;bb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生辰冈（纲）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侱能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（逞）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巅倒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颠）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盘厘（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缠）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绕幸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侥）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三顾矛庐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（茅）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死心踏地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塌）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眼争争（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睁睁）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如雷惯（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经）世奇才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思贤如（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若）渴</a:t>
            </a:r>
            <a:endParaRPr lang="en-US" altLang="zh-CN" sz="2800" dirty="0"/>
          </a:p>
        </p:txBody>
      </p:sp>
      <p:sp>
        <p:nvSpPr>
          <p:cNvPr id="4" name="P_7_BD#40df64e59?vcp=1&amp;pid=d7c02cc52&amp;color=0,0,0&amp;vtp=1&amp;vaab=1&amp;bbb=1&amp;zzd= 1">
            <a:extLst>
              <a:ext uri="{FF2B5EF4-FFF2-40B4-BE49-F238E27FC236}">
                <a16:creationId xmlns:a16="http://schemas.microsoft.com/office/drawing/2014/main" id="{7C7C3D56-84F7-5970-C906-60FE066DD0E0}"/>
              </a:ext>
            </a:extLst>
          </p:cNvPr>
          <p:cNvSpPr/>
          <p:nvPr/>
        </p:nvSpPr>
        <p:spPr>
          <a:xfrm>
            <a:off x="21206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40df64e59?vcp=1&amp;pid=d7c02cc52&amp;color=0,0,0&amp;vtp=1&amp;vaab=1&amp;bbb=1&amp;zzd= 1">
            <a:extLst>
              <a:ext uri="{FF2B5EF4-FFF2-40B4-BE49-F238E27FC236}">
                <a16:creationId xmlns:a16="http://schemas.microsoft.com/office/drawing/2014/main" id="{CEB71DF8-DE3A-7B61-86F4-585A71F2FEB2}"/>
              </a:ext>
            </a:extLst>
          </p:cNvPr>
          <p:cNvSpPr/>
          <p:nvPr/>
        </p:nvSpPr>
        <p:spPr>
          <a:xfrm>
            <a:off x="66787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40df64e59?vcp=1&amp;pid=d7c02cc52&amp;color=0,0,0&amp;vtp=1&amp;vaab=1&amp;bbb=1&amp;zzd= 3">
            <a:extLst>
              <a:ext uri="{FF2B5EF4-FFF2-40B4-BE49-F238E27FC236}">
                <a16:creationId xmlns:a16="http://schemas.microsoft.com/office/drawing/2014/main" id="{D5285DFD-CBFC-C891-A824-3E90C8CCDA0E}"/>
              </a:ext>
            </a:extLst>
          </p:cNvPr>
          <p:cNvSpPr/>
          <p:nvPr/>
        </p:nvSpPr>
        <p:spPr>
          <a:xfrm>
            <a:off x="14094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40df64e59?vcp=1&amp;pid=d7c02cc52&amp;color=0,0,0&amp;vtp=1&amp;vaab=1&amp;bbb=1&amp;zzd= 3">
            <a:extLst>
              <a:ext uri="{FF2B5EF4-FFF2-40B4-BE49-F238E27FC236}">
                <a16:creationId xmlns:a16="http://schemas.microsoft.com/office/drawing/2014/main" id="{619DCF43-D1F4-9A9B-5E1C-A30608B12DB3}"/>
              </a:ext>
            </a:extLst>
          </p:cNvPr>
          <p:cNvSpPr/>
          <p:nvPr/>
        </p:nvSpPr>
        <p:spPr>
          <a:xfrm>
            <a:off x="70343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40df64e59?vcp=1&amp;pid=d7c02cc52&amp;color=0,0,0&amp;vtp=1&amp;vaab=1&amp;bbb=1&amp;zzd= 5">
            <a:extLst>
              <a:ext uri="{FF2B5EF4-FFF2-40B4-BE49-F238E27FC236}">
                <a16:creationId xmlns:a16="http://schemas.microsoft.com/office/drawing/2014/main" id="{0D5E7253-0448-8548-D0D2-60F449111B34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40df64e59?vcp=1&amp;pid=d7c02cc52&amp;color=0,0,0&amp;vtp=1&amp;vaab=1&amp;bbb=1&amp;zzd= 5">
            <a:extLst>
              <a:ext uri="{FF2B5EF4-FFF2-40B4-BE49-F238E27FC236}">
                <a16:creationId xmlns:a16="http://schemas.microsoft.com/office/drawing/2014/main" id="{71E4DD82-A5E4-A04D-E85F-BDD8B6150548}"/>
              </a:ext>
            </a:extLst>
          </p:cNvPr>
          <p:cNvSpPr/>
          <p:nvPr/>
        </p:nvSpPr>
        <p:spPr>
          <a:xfrm>
            <a:off x="73899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40df64e59?vcp=1&amp;pid=d7c02cc52&amp;color=0,0,0&amp;vtp=1&amp;vaab=1&amp;bbb=1&amp;zzd= 7">
            <a:extLst>
              <a:ext uri="{FF2B5EF4-FFF2-40B4-BE49-F238E27FC236}">
                <a16:creationId xmlns:a16="http://schemas.microsoft.com/office/drawing/2014/main" id="{6122D72F-9456-7A5B-82BB-7E11824D80FF}"/>
              </a:ext>
            </a:extLst>
          </p:cNvPr>
          <p:cNvSpPr/>
          <p:nvPr/>
        </p:nvSpPr>
        <p:spPr>
          <a:xfrm>
            <a:off x="21206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40df64e59?vcp=1&amp;pid=d7c02cc52&amp;color=0,0,0&amp;vtp=1&amp;vaab=1&amp;bbb=1&amp;zzd= 7">
            <a:extLst>
              <a:ext uri="{FF2B5EF4-FFF2-40B4-BE49-F238E27FC236}">
                <a16:creationId xmlns:a16="http://schemas.microsoft.com/office/drawing/2014/main" id="{9E962A18-14B3-D23A-92A8-DAA88D78F079}"/>
              </a:ext>
            </a:extLst>
          </p:cNvPr>
          <p:cNvSpPr/>
          <p:nvPr/>
        </p:nvSpPr>
        <p:spPr>
          <a:xfrm>
            <a:off x="70343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40df64e59?vcp=1&amp;pid=d7c02cc52&amp;color=0,0,0&amp;vtp=1&amp;vaab=1&amp;bbb=1&amp;zzd= 7">
            <a:extLst>
              <a:ext uri="{FF2B5EF4-FFF2-40B4-BE49-F238E27FC236}">
                <a16:creationId xmlns:a16="http://schemas.microsoft.com/office/drawing/2014/main" id="{ACDF0DF4-D84C-6CDD-B46E-4DAB484019D8}"/>
              </a:ext>
            </a:extLst>
          </p:cNvPr>
          <p:cNvSpPr/>
          <p:nvPr/>
        </p:nvSpPr>
        <p:spPr>
          <a:xfrm>
            <a:off x="73899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40df64e59?vcp=1&amp;pid=d7c02cc52&amp;color=0,0,0&amp;vtp=1&amp;vaab=1&amp;bbb=1&amp;zzd= 9">
            <a:extLst>
              <a:ext uri="{FF2B5EF4-FFF2-40B4-BE49-F238E27FC236}">
                <a16:creationId xmlns:a16="http://schemas.microsoft.com/office/drawing/2014/main" id="{308EFE01-FAAB-E230-B833-DAC2E0C372E1}"/>
              </a:ext>
            </a:extLst>
          </p:cNvPr>
          <p:cNvSpPr/>
          <p:nvPr/>
        </p:nvSpPr>
        <p:spPr>
          <a:xfrm>
            <a:off x="21206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40df64e59?vcp=1&amp;pid=d7c02cc52&amp;color=0,0,0&amp;vtp=1&amp;vaab=1&amp;bbb=1&amp;zzd= 9">
            <a:extLst>
              <a:ext uri="{FF2B5EF4-FFF2-40B4-BE49-F238E27FC236}">
                <a16:creationId xmlns:a16="http://schemas.microsoft.com/office/drawing/2014/main" id="{A24262F6-D968-CDE0-FC22-D91F8D3E4F17}"/>
              </a:ext>
            </a:extLst>
          </p:cNvPr>
          <p:cNvSpPr/>
          <p:nvPr/>
        </p:nvSpPr>
        <p:spPr>
          <a:xfrm>
            <a:off x="66787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40df64e59?vcp=1&amp;pid=d7c02cc52&amp;color=0,0,0&amp;vtp=1&amp;vaab=1&amp;bbb=1&amp;zzd= 11">
            <a:extLst>
              <a:ext uri="{FF2B5EF4-FFF2-40B4-BE49-F238E27FC236}">
                <a16:creationId xmlns:a16="http://schemas.microsoft.com/office/drawing/2014/main" id="{EE6E4CE3-1C37-5DA3-3F49-9A8815E9FA61}"/>
              </a:ext>
            </a:extLst>
          </p:cNvPr>
          <p:cNvSpPr/>
          <p:nvPr/>
        </p:nvSpPr>
        <p:spPr>
          <a:xfrm>
            <a:off x="2120678" y="4999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9&amp;si=2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e00cf43a?sp=1&amp;vcp=1&amp;pid=ab7400cc1&amp;color=238,61,73&amp;vtp=1&amp;vaab=1&amp;bt=1&amp;bbb=1"/>
          <p:cNvSpPr/>
          <p:nvPr/>
        </p:nvSpPr>
        <p:spPr>
          <a:xfrm>
            <a:off x="539496" y="3543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九年级下册</a:t>
            </a:r>
            <a:endParaRPr lang="en-US" altLang="zh-CN" sz="3200" dirty="0"/>
          </a:p>
        </p:txBody>
      </p:sp>
      <p:sp>
        <p:nvSpPr>
          <p:cNvPr id="3" name="C_5_BD#468cd861f?vcp=1&amp;pid=6e00cf43a&amp;color=0,0,0&amp;vtp=1&amp;vaab=1&amp;bbb=1"/>
          <p:cNvSpPr/>
          <p:nvPr/>
        </p:nvSpPr>
        <p:spPr>
          <a:xfrm>
            <a:off x="539496" y="107018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（一）字音</a:t>
            </a:r>
            <a:endParaRPr lang="en-US" altLang="zh-CN" sz="3000" dirty="0"/>
          </a:p>
        </p:txBody>
      </p:sp>
      <p:sp>
        <p:nvSpPr>
          <p:cNvPr id="4" name="C_6_BD#121e06b83?sp=1&amp;vcp=1&amp;pid=468cd861f&amp;color=0,0,0&amp;vtp=1&amp;vaab=1&amp;bbb=1"/>
          <p:cNvSpPr/>
          <p:nvPr/>
        </p:nvSpPr>
        <p:spPr>
          <a:xfrm>
            <a:off x="539496" y="1746764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#7117f8d25?vcp=1&amp;pid=121e06b83&amp;color=0,0,0&amp;vtp=1&amp;vaab=1&amp;bbb=1"/>
          <p:cNvSpPr/>
          <p:nvPr/>
        </p:nvSpPr>
        <p:spPr>
          <a:xfrm>
            <a:off x="539496" y="238599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《祖国啊，我亲爱的祖国》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舒婷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隧洞（suì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蜗行（wō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淤滩（yū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驳船（bó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簇新（cù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笑涡（wō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喷薄（pēn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伤痕累累（lěi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7#7117f8d25?vcp=1&amp;pid=121e06b83&amp;color=0,0,0&amp;vtp=1&amp;vaab=1&amp;bbb=1&amp;zzd= 4">
            <a:extLst>
              <a:ext uri="{FF2B5EF4-FFF2-40B4-BE49-F238E27FC236}">
                <a16:creationId xmlns:a16="http://schemas.microsoft.com/office/drawing/2014/main" id="{FE2B6E23-BBC6-0754-3414-A2F053142123}"/>
              </a:ext>
            </a:extLst>
          </p:cNvPr>
          <p:cNvSpPr/>
          <p:nvPr/>
        </p:nvSpPr>
        <p:spPr>
          <a:xfrm>
            <a:off x="1409478" y="4290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117f8d25?vcp=1&amp;pid=121e06b83&amp;color=0,0,0&amp;vtp=1&amp;vaab=1&amp;bbb=1&amp;zzd= 4">
            <a:extLst>
              <a:ext uri="{FF2B5EF4-FFF2-40B4-BE49-F238E27FC236}">
                <a16:creationId xmlns:a16="http://schemas.microsoft.com/office/drawing/2014/main" id="{8880DFEE-D9CC-09E8-02A3-30513CF5C8D8}"/>
              </a:ext>
            </a:extLst>
          </p:cNvPr>
          <p:cNvSpPr/>
          <p:nvPr/>
        </p:nvSpPr>
        <p:spPr>
          <a:xfrm>
            <a:off x="7002558" y="4290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117f8d25?vcp=1&amp;pid=121e06b83&amp;color=0,0,0&amp;vtp=1&amp;vaab=1&amp;bbb=1&amp;zzd= 6">
            <a:extLst>
              <a:ext uri="{FF2B5EF4-FFF2-40B4-BE49-F238E27FC236}">
                <a16:creationId xmlns:a16="http://schemas.microsoft.com/office/drawing/2014/main" id="{70874AFF-D5F5-86A4-A3B8-29C60BFDA28F}"/>
              </a:ext>
            </a:extLst>
          </p:cNvPr>
          <p:cNvSpPr/>
          <p:nvPr/>
        </p:nvSpPr>
        <p:spPr>
          <a:xfrm>
            <a:off x="1409478" y="49386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117f8d25?vcp=1&amp;pid=121e06b83&amp;color=0,0,0&amp;vtp=1&amp;vaab=1&amp;bbb=1&amp;zzd= 6">
            <a:extLst>
              <a:ext uri="{FF2B5EF4-FFF2-40B4-BE49-F238E27FC236}">
                <a16:creationId xmlns:a16="http://schemas.microsoft.com/office/drawing/2014/main" id="{026ADA4E-57A1-D047-D26B-42450BAE3E3B}"/>
              </a:ext>
            </a:extLst>
          </p:cNvPr>
          <p:cNvSpPr/>
          <p:nvPr/>
        </p:nvSpPr>
        <p:spPr>
          <a:xfrm>
            <a:off x="7002558" y="49386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117f8d25?vcp=1&amp;pid=121e06b83&amp;color=0,0,0&amp;vtp=1&amp;vaab=1&amp;bbb=1&amp;zzd= 8">
            <a:extLst>
              <a:ext uri="{FF2B5EF4-FFF2-40B4-BE49-F238E27FC236}">
                <a16:creationId xmlns:a16="http://schemas.microsoft.com/office/drawing/2014/main" id="{32D45864-3CA3-83C8-ECDC-78370C0C48D9}"/>
              </a:ext>
            </a:extLst>
          </p:cNvPr>
          <p:cNvSpPr/>
          <p:nvPr/>
        </p:nvSpPr>
        <p:spPr>
          <a:xfrm>
            <a:off x="1409478" y="55863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117f8d25?vcp=1&amp;pid=121e06b83&amp;color=0,0,0&amp;vtp=1&amp;vaab=1&amp;bbb=1&amp;zzd= 8">
            <a:extLst>
              <a:ext uri="{FF2B5EF4-FFF2-40B4-BE49-F238E27FC236}">
                <a16:creationId xmlns:a16="http://schemas.microsoft.com/office/drawing/2014/main" id="{F4789160-386C-3622-52E3-689735E1418D}"/>
              </a:ext>
            </a:extLst>
          </p:cNvPr>
          <p:cNvSpPr/>
          <p:nvPr/>
        </p:nvSpPr>
        <p:spPr>
          <a:xfrm>
            <a:off x="7358158" y="55863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117f8d25?vcp=1&amp;pid=121e06b83&amp;color=0,0,0&amp;vtp=1&amp;vaab=1&amp;bbb=1&amp;zzd= 10">
            <a:extLst>
              <a:ext uri="{FF2B5EF4-FFF2-40B4-BE49-F238E27FC236}">
                <a16:creationId xmlns:a16="http://schemas.microsoft.com/office/drawing/2014/main" id="{5616D7E8-A8B6-74AA-32D3-07D41A76A49D}"/>
              </a:ext>
            </a:extLst>
          </p:cNvPr>
          <p:cNvSpPr/>
          <p:nvPr/>
        </p:nvSpPr>
        <p:spPr>
          <a:xfrm>
            <a:off x="1409478" y="61876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117f8d25?vcp=1&amp;pid=121e06b83&amp;color=0,0,0&amp;vtp=1&amp;vaab=1&amp;bbb=1&amp;zzd= 10">
            <a:extLst>
              <a:ext uri="{FF2B5EF4-FFF2-40B4-BE49-F238E27FC236}">
                <a16:creationId xmlns:a16="http://schemas.microsoft.com/office/drawing/2014/main" id="{BC287660-177B-8AEF-AA1C-59670F1486E4}"/>
              </a:ext>
            </a:extLst>
          </p:cNvPr>
          <p:cNvSpPr/>
          <p:nvPr/>
        </p:nvSpPr>
        <p:spPr>
          <a:xfrm>
            <a:off x="1765078" y="61876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117f8d25?vcp=1&amp;pid=121e06b83&amp;color=0,0,0&amp;vtp=1&amp;vaab=1&amp;bbb=1&amp;zzd= 10">
            <a:extLst>
              <a:ext uri="{FF2B5EF4-FFF2-40B4-BE49-F238E27FC236}">
                <a16:creationId xmlns:a16="http://schemas.microsoft.com/office/drawing/2014/main" id="{5BE6ED2F-D5DB-F718-1BF7-BBE602D8AEE1}"/>
              </a:ext>
            </a:extLst>
          </p:cNvPr>
          <p:cNvSpPr/>
          <p:nvPr/>
        </p:nvSpPr>
        <p:spPr>
          <a:xfrm>
            <a:off x="7713758" y="61876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0&amp;si=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117f8d25?sp=1&amp;vcp=1&amp;pid=121e06b83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042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04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熏黑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xūn）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干瘪（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biě）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04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挣脱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zhènɡ）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（pēi）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04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迷惘（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富饶（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</p:txBody>
      </p:sp>
      <p:sp>
        <p:nvSpPr>
          <p:cNvPr id="3" name="P_7#7117f8d25?sp=1&amp;vcp=1&amp;pid=121e06b83&amp;color=0,0,0&amp;vtp=1&amp;vaab=1&amp;bt=1&amp;bbb=1&amp;zzd= 3">
            <a:extLst>
              <a:ext uri="{FF2B5EF4-FFF2-40B4-BE49-F238E27FC236}">
                <a16:creationId xmlns:a16="http://schemas.microsoft.com/office/drawing/2014/main" id="{8AD2CE65-C701-A0DB-4362-E11F5299DCAC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7117f8d25?sp=1&amp;vcp=1&amp;pid=121e06b83&amp;color=0,0,0&amp;vtp=1&amp;vaab=1&amp;bt=1&amp;bbb=1&amp;zzd= 3">
            <a:extLst>
              <a:ext uri="{FF2B5EF4-FFF2-40B4-BE49-F238E27FC236}">
                <a16:creationId xmlns:a16="http://schemas.microsoft.com/office/drawing/2014/main" id="{47F67EB7-960D-7229-BD3B-6FB5DF038B89}"/>
              </a:ext>
            </a:extLst>
          </p:cNvPr>
          <p:cNvSpPr/>
          <p:nvPr/>
        </p:nvSpPr>
        <p:spPr>
          <a:xfrm>
            <a:off x="73581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117f8d25?sp=1&amp;vcp=1&amp;pid=121e06b83&amp;color=0,0,0&amp;vtp=1&amp;vaab=1&amp;bt=1&amp;bbb=1&amp;zzd= 5">
            <a:extLst>
              <a:ext uri="{FF2B5EF4-FFF2-40B4-BE49-F238E27FC236}">
                <a16:creationId xmlns:a16="http://schemas.microsoft.com/office/drawing/2014/main" id="{08E187FA-A35D-FEB8-27E0-BB6C3836D52E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117f8d25?sp=1&amp;vcp=1&amp;pid=121e06b83&amp;color=0,0,0&amp;vtp=1&amp;vaab=1&amp;bt=1&amp;bbb=1&amp;zzd= 5">
            <a:extLst>
              <a:ext uri="{FF2B5EF4-FFF2-40B4-BE49-F238E27FC236}">
                <a16:creationId xmlns:a16="http://schemas.microsoft.com/office/drawing/2014/main" id="{520814CC-E8A6-A276-2D49-04043976E6EB}"/>
              </a:ext>
            </a:extLst>
          </p:cNvPr>
          <p:cNvSpPr/>
          <p:nvPr/>
        </p:nvSpPr>
        <p:spPr>
          <a:xfrm>
            <a:off x="70025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117f8d25?sp=1&amp;vcp=1&amp;pid=121e06b83&amp;color=0,0,0&amp;vtp=1&amp;vaab=1&amp;bt=1&amp;bbb=1&amp;zzd= 7">
            <a:extLst>
              <a:ext uri="{FF2B5EF4-FFF2-40B4-BE49-F238E27FC236}">
                <a16:creationId xmlns:a16="http://schemas.microsoft.com/office/drawing/2014/main" id="{9FA9478E-6128-8601-2962-043A0FB6DECE}"/>
              </a:ext>
            </a:extLst>
          </p:cNvPr>
          <p:cNvSpPr/>
          <p:nvPr/>
        </p:nvSpPr>
        <p:spPr>
          <a:xfrm>
            <a:off x="1409478" y="46726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117f8d25?sp=1&amp;vcp=1&amp;pid=121e06b83&amp;color=0,0,0&amp;vtp=1&amp;vaab=1&amp;bt=1&amp;bbb=1&amp;zzd= 7">
            <a:extLst>
              <a:ext uri="{FF2B5EF4-FFF2-40B4-BE49-F238E27FC236}">
                <a16:creationId xmlns:a16="http://schemas.microsoft.com/office/drawing/2014/main" id="{77FE500A-788A-6E05-DA47-DA4CB5DB88EE}"/>
              </a:ext>
            </a:extLst>
          </p:cNvPr>
          <p:cNvSpPr/>
          <p:nvPr/>
        </p:nvSpPr>
        <p:spPr>
          <a:xfrm>
            <a:off x="1765078" y="46726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117f8d25?sp=1&amp;vcp=1&amp;pid=121e06b83&amp;color=0,0,0&amp;vtp=1&amp;vaab=1&amp;bt=1&amp;bbb=1&amp;zzd= 7">
            <a:extLst>
              <a:ext uri="{FF2B5EF4-FFF2-40B4-BE49-F238E27FC236}">
                <a16:creationId xmlns:a16="http://schemas.microsoft.com/office/drawing/2014/main" id="{4AACC9A3-1286-26BB-09D2-94664D3B10B0}"/>
              </a:ext>
            </a:extLst>
          </p:cNvPr>
          <p:cNvSpPr/>
          <p:nvPr/>
        </p:nvSpPr>
        <p:spPr>
          <a:xfrm>
            <a:off x="7358158" y="46726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1&amp;si=2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117f8d25?vcp=1&amp;pid=121e06b83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《梅岭三章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陈毅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阎罗（y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捷报（jié）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血雨腥风（xuè）（xīnɡ）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取义成仁（rén）</a:t>
            </a:r>
            <a:endParaRPr lang="en-US" altLang="zh-CN" sz="2800" dirty="0"/>
          </a:p>
        </p:txBody>
      </p:sp>
      <p:sp>
        <p:nvSpPr>
          <p:cNvPr id="4" name="P_7#7117f8d25?vcp=1&amp;pid=121e06b83&amp;color=0,0,0&amp;vtp=1&amp;vaab=1&amp;bt=1&amp;bbb=1&amp;zzd= 4">
            <a:extLst>
              <a:ext uri="{FF2B5EF4-FFF2-40B4-BE49-F238E27FC236}">
                <a16:creationId xmlns:a16="http://schemas.microsoft.com/office/drawing/2014/main" id="{ED88A376-FD11-D4B0-6349-CDFB6976EE2F}"/>
              </a:ext>
            </a:extLst>
          </p:cNvPr>
          <p:cNvSpPr/>
          <p:nvPr/>
        </p:nvSpPr>
        <p:spPr>
          <a:xfrm>
            <a:off x="140947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117f8d25?vcp=1&amp;pid=121e06b83&amp;color=0,0,0&amp;vtp=1&amp;vaab=1&amp;bt=1&amp;bbb=1&amp;zzd= 4">
            <a:extLst>
              <a:ext uri="{FF2B5EF4-FFF2-40B4-BE49-F238E27FC236}">
                <a16:creationId xmlns:a16="http://schemas.microsoft.com/office/drawing/2014/main" id="{A7477C26-99B8-78C5-22F0-D59AC0954555}"/>
              </a:ext>
            </a:extLst>
          </p:cNvPr>
          <p:cNvSpPr/>
          <p:nvPr/>
        </p:nvSpPr>
        <p:spPr>
          <a:xfrm>
            <a:off x="700255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117f8d25?vcp=1&amp;pid=121e06b83&amp;color=0,0,0&amp;vtp=1&amp;vaab=1&amp;bt=1&amp;bbb=1&amp;zzd= 6">
            <a:extLst>
              <a:ext uri="{FF2B5EF4-FFF2-40B4-BE49-F238E27FC236}">
                <a16:creationId xmlns:a16="http://schemas.microsoft.com/office/drawing/2014/main" id="{0B3F9EF2-B3EA-F5C9-400A-CA2BB43E9FDC}"/>
              </a:ext>
            </a:extLst>
          </p:cNvPr>
          <p:cNvSpPr/>
          <p:nvPr/>
        </p:nvSpPr>
        <p:spPr>
          <a:xfrm>
            <a:off x="14094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117f8d25?vcp=1&amp;pid=121e06b83&amp;color=0,0,0&amp;vtp=1&amp;vaab=1&amp;bt=1&amp;bbb=1&amp;zzd= 6">
            <a:extLst>
              <a:ext uri="{FF2B5EF4-FFF2-40B4-BE49-F238E27FC236}">
                <a16:creationId xmlns:a16="http://schemas.microsoft.com/office/drawing/2014/main" id="{B003A9FB-DD72-A81D-7603-B81F561626FC}"/>
              </a:ext>
            </a:extLst>
          </p:cNvPr>
          <p:cNvSpPr/>
          <p:nvPr/>
        </p:nvSpPr>
        <p:spPr>
          <a:xfrm>
            <a:off x="21206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117f8d25?vcp=1&amp;pid=121e06b83&amp;color=0,0,0&amp;vtp=1&amp;vaab=1&amp;bt=1&amp;bbb=1&amp;zzd= 8">
            <a:extLst>
              <a:ext uri="{FF2B5EF4-FFF2-40B4-BE49-F238E27FC236}">
                <a16:creationId xmlns:a16="http://schemas.microsoft.com/office/drawing/2014/main" id="{EF00BB63-9D94-0EA3-D06D-A0E08EDDB27D}"/>
              </a:ext>
            </a:extLst>
          </p:cNvPr>
          <p:cNvSpPr/>
          <p:nvPr/>
        </p:nvSpPr>
        <p:spPr>
          <a:xfrm>
            <a:off x="2476278" y="50002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2&amp;si=2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117f8d25?sp=1&amp;vcp=1&amp;pid=121e06b83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042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042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旌旗（jīnɡ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烽烟（fēnɡ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042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短诗五首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沈尹默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萧红墓畔口占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戴望舒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/《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断章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卞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6304280" algn="l"/>
              </a:tabLst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之琳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风雨吟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芦荻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聂鲁达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漫漫（m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装饰（shì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舵手（duò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7117f8d25?sp=1&amp;vcp=1&amp;pid=121e06b83&amp;color=0,0,0&amp;vtp=1&amp;vaab=1&amp;bt=1&amp;bbb=1&amp;hb=1&amp;zzd= 3">
            <a:extLst>
              <a:ext uri="{FF2B5EF4-FFF2-40B4-BE49-F238E27FC236}">
                <a16:creationId xmlns:a16="http://schemas.microsoft.com/office/drawing/2014/main" id="{CDCE2D66-9EF4-4213-0A2E-D08228D4B1B8}"/>
              </a:ext>
            </a:extLst>
          </p:cNvPr>
          <p:cNvSpPr/>
          <p:nvPr/>
        </p:nvSpPr>
        <p:spPr>
          <a:xfrm>
            <a:off x="1409478" y="2457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117f8d25?sp=1&amp;vcp=1&amp;pid=121e06b83&amp;color=0,0,0&amp;vtp=1&amp;vaab=1&amp;bt=1&amp;bbb=1&amp;hb=1&amp;zzd= 3">
            <a:extLst>
              <a:ext uri="{FF2B5EF4-FFF2-40B4-BE49-F238E27FC236}">
                <a16:creationId xmlns:a16="http://schemas.microsoft.com/office/drawing/2014/main" id="{2219663C-FD62-F7DB-5862-52BEAAF24D34}"/>
              </a:ext>
            </a:extLst>
          </p:cNvPr>
          <p:cNvSpPr/>
          <p:nvPr/>
        </p:nvSpPr>
        <p:spPr>
          <a:xfrm>
            <a:off x="7002558" y="2457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117f8d25?sp=1&amp;vcp=1&amp;pid=121e06b83&amp;color=0,0,0&amp;vtp=1&amp;vaab=1&amp;bt=1&amp;bbb=1&amp;hb=1&amp;zzd= 9">
            <a:extLst>
              <a:ext uri="{FF2B5EF4-FFF2-40B4-BE49-F238E27FC236}">
                <a16:creationId xmlns:a16="http://schemas.microsoft.com/office/drawing/2014/main" id="{72EE83A6-6844-1CD7-97B9-54276D13BCD8}"/>
              </a:ext>
            </a:extLst>
          </p:cNvPr>
          <p:cNvSpPr/>
          <p:nvPr/>
        </p:nvSpPr>
        <p:spPr>
          <a:xfrm>
            <a:off x="1409478" y="504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117f8d25?sp=1&amp;vcp=1&amp;pid=121e06b83&amp;color=0,0,0&amp;vtp=1&amp;vaab=1&amp;bt=1&amp;bbb=1&amp;hb=1&amp;zzd= 9">
            <a:extLst>
              <a:ext uri="{FF2B5EF4-FFF2-40B4-BE49-F238E27FC236}">
                <a16:creationId xmlns:a16="http://schemas.microsoft.com/office/drawing/2014/main" id="{D037F951-2880-3FFC-B6BC-CABFF72DD958}"/>
              </a:ext>
            </a:extLst>
          </p:cNvPr>
          <p:cNvSpPr/>
          <p:nvPr/>
        </p:nvSpPr>
        <p:spPr>
          <a:xfrm>
            <a:off x="7358158" y="504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117f8d25?sp=1&amp;vcp=1&amp;pid=121e06b83&amp;color=0,0,0&amp;vtp=1&amp;vaab=1&amp;bt=1&amp;bbb=1&amp;hb=1&amp;zzd= 11">
            <a:extLst>
              <a:ext uri="{FF2B5EF4-FFF2-40B4-BE49-F238E27FC236}">
                <a16:creationId xmlns:a16="http://schemas.microsoft.com/office/drawing/2014/main" id="{76A0AA9E-856D-73C6-D073-4B16AAE89523}"/>
              </a:ext>
            </a:extLst>
          </p:cNvPr>
          <p:cNvSpPr/>
          <p:nvPr/>
        </p:nvSpPr>
        <p:spPr>
          <a:xfrm>
            <a:off x="1409478" y="56492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4&amp;si=2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117f8d25?vcp=1&amp;pid=121e06b83&amp;color=0,0,0&amp;vtp=1&amp;vaab=1&amp;bt=1&amp;bbb=1"/>
          <p:cNvSpPr/>
          <p:nvPr/>
        </p:nvSpPr>
        <p:spPr>
          <a:xfrm>
            <a:off x="539496" y="119684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《海燕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高尔基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苍茫（c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高傲（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海鸥（ōu）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飞窜（cu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42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蠢笨（chǔn）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熄灭（xī）</a:t>
            </a:r>
            <a:endParaRPr lang="en-US" altLang="zh-CN" sz="2800" dirty="0"/>
          </a:p>
        </p:txBody>
      </p:sp>
      <p:sp>
        <p:nvSpPr>
          <p:cNvPr id="4" name="P_7#7117f8d25?sp=1&amp;vcp=1&amp;pid=121e06b83&amp;color=0,0,0&amp;vtp=1&amp;vaab=1&amp;bt=1&amp;bbb=1">
            <a:extLst>
              <a:ext uri="{FF2B5EF4-FFF2-40B4-BE49-F238E27FC236}">
                <a16:creationId xmlns:a16="http://schemas.microsoft.com/office/drawing/2014/main" id="{3E13FFFA-4A70-12A6-3F24-DC32B85435C2}"/>
              </a:ext>
            </a:extLst>
          </p:cNvPr>
          <p:cNvSpPr/>
          <p:nvPr/>
        </p:nvSpPr>
        <p:spPr>
          <a:xfrm>
            <a:off x="539496" y="4403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042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04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掩藏（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深渊（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5" name="P_7#7117f8d25?vcp=1&amp;pid=121e06b83&amp;color=0,0,0&amp;vtp=1&amp;vaab=1&amp;bt=1&amp;bbb=1&amp;zzd= 4">
            <a:extLst>
              <a:ext uri="{FF2B5EF4-FFF2-40B4-BE49-F238E27FC236}">
                <a16:creationId xmlns:a16="http://schemas.microsoft.com/office/drawing/2014/main" id="{46A81B6F-4F79-9806-8F99-6B3B89C7C269}"/>
              </a:ext>
            </a:extLst>
          </p:cNvPr>
          <p:cNvSpPr/>
          <p:nvPr/>
        </p:nvSpPr>
        <p:spPr>
          <a:xfrm>
            <a:off x="1409478" y="31018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117f8d25?vcp=1&amp;pid=121e06b83&amp;color=0,0,0&amp;vtp=1&amp;vaab=1&amp;bt=1&amp;bbb=1&amp;zzd= 4">
            <a:extLst>
              <a:ext uri="{FF2B5EF4-FFF2-40B4-BE49-F238E27FC236}">
                <a16:creationId xmlns:a16="http://schemas.microsoft.com/office/drawing/2014/main" id="{12AC807D-59F2-A757-6AFE-CA0EED65C97F}"/>
              </a:ext>
            </a:extLst>
          </p:cNvPr>
          <p:cNvSpPr/>
          <p:nvPr/>
        </p:nvSpPr>
        <p:spPr>
          <a:xfrm>
            <a:off x="1765078" y="31018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117f8d25?vcp=1&amp;pid=121e06b83&amp;color=0,0,0&amp;vtp=1&amp;vaab=1&amp;bt=1&amp;bbb=1&amp;zzd= 4">
            <a:extLst>
              <a:ext uri="{FF2B5EF4-FFF2-40B4-BE49-F238E27FC236}">
                <a16:creationId xmlns:a16="http://schemas.microsoft.com/office/drawing/2014/main" id="{CA9992BA-A4F3-793F-3D02-48D4FAA2AF6E}"/>
              </a:ext>
            </a:extLst>
          </p:cNvPr>
          <p:cNvSpPr/>
          <p:nvPr/>
        </p:nvSpPr>
        <p:spPr>
          <a:xfrm>
            <a:off x="7358158" y="31018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117f8d25?vcp=1&amp;pid=121e06b83&amp;color=0,0,0&amp;vtp=1&amp;vaab=1&amp;bt=1&amp;bbb=1&amp;zzd= 6">
            <a:extLst>
              <a:ext uri="{FF2B5EF4-FFF2-40B4-BE49-F238E27FC236}">
                <a16:creationId xmlns:a16="http://schemas.microsoft.com/office/drawing/2014/main" id="{8CFEF551-CE0A-FACD-7414-5055C74E05F1}"/>
              </a:ext>
            </a:extLst>
          </p:cNvPr>
          <p:cNvSpPr/>
          <p:nvPr/>
        </p:nvSpPr>
        <p:spPr>
          <a:xfrm>
            <a:off x="1765078" y="37495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117f8d25?vcp=1&amp;pid=121e06b83&amp;color=0,0,0&amp;vtp=1&amp;vaab=1&amp;bt=1&amp;bbb=1&amp;zzd= 6">
            <a:extLst>
              <a:ext uri="{FF2B5EF4-FFF2-40B4-BE49-F238E27FC236}">
                <a16:creationId xmlns:a16="http://schemas.microsoft.com/office/drawing/2014/main" id="{A5CAE32A-B18D-7B32-D499-25B6D780164F}"/>
              </a:ext>
            </a:extLst>
          </p:cNvPr>
          <p:cNvSpPr/>
          <p:nvPr/>
        </p:nvSpPr>
        <p:spPr>
          <a:xfrm>
            <a:off x="7358158" y="37495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117f8d25?vcp=1&amp;pid=121e06b83&amp;color=0,0,0&amp;vtp=1&amp;vaab=1&amp;bt=1&amp;bbb=1&amp;zzd= 8">
            <a:extLst>
              <a:ext uri="{FF2B5EF4-FFF2-40B4-BE49-F238E27FC236}">
                <a16:creationId xmlns:a16="http://schemas.microsoft.com/office/drawing/2014/main" id="{D46F911A-C1CB-EC18-430D-AF465C219A7C}"/>
              </a:ext>
            </a:extLst>
          </p:cNvPr>
          <p:cNvSpPr/>
          <p:nvPr/>
        </p:nvSpPr>
        <p:spPr>
          <a:xfrm>
            <a:off x="1409478" y="43698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117f8d25?vcp=1&amp;pid=121e06b83&amp;color=0,0,0&amp;vtp=1&amp;vaab=1&amp;bt=1&amp;bbb=1&amp;zzd= 8">
            <a:extLst>
              <a:ext uri="{FF2B5EF4-FFF2-40B4-BE49-F238E27FC236}">
                <a16:creationId xmlns:a16="http://schemas.microsoft.com/office/drawing/2014/main" id="{5098C8AC-CC01-FEB7-6EC8-B04F95AF014E}"/>
              </a:ext>
            </a:extLst>
          </p:cNvPr>
          <p:cNvSpPr/>
          <p:nvPr/>
        </p:nvSpPr>
        <p:spPr>
          <a:xfrm>
            <a:off x="7002558" y="43698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117f8d25?sp=1&amp;vcp=1&amp;pid=121e06b83&amp;color=0,0,0&amp;vtp=1&amp;vaab=1&amp;bt=1&amp;bbb=1&amp;zzd= 3">
            <a:extLst>
              <a:ext uri="{FF2B5EF4-FFF2-40B4-BE49-F238E27FC236}">
                <a16:creationId xmlns:a16="http://schemas.microsoft.com/office/drawing/2014/main" id="{FA0D4C21-238A-5AC1-2859-2B4B6FC8CE21}"/>
              </a:ext>
            </a:extLst>
          </p:cNvPr>
          <p:cNvSpPr/>
          <p:nvPr/>
        </p:nvSpPr>
        <p:spPr>
          <a:xfrm>
            <a:off x="1409478" y="56332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117f8d25?sp=1&amp;vcp=1&amp;pid=121e06b83&amp;color=0,0,0&amp;vtp=1&amp;vaab=1&amp;bt=1&amp;bbb=1&amp;zzd= 3">
            <a:extLst>
              <a:ext uri="{FF2B5EF4-FFF2-40B4-BE49-F238E27FC236}">
                <a16:creationId xmlns:a16="http://schemas.microsoft.com/office/drawing/2014/main" id="{6282E881-5215-7DEC-CDB4-87E88FB9C3C0}"/>
              </a:ext>
            </a:extLst>
          </p:cNvPr>
          <p:cNvSpPr/>
          <p:nvPr/>
        </p:nvSpPr>
        <p:spPr>
          <a:xfrm>
            <a:off x="1765078" y="56332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117f8d25?sp=1&amp;vcp=1&amp;pid=121e06b83&amp;color=0,0,0&amp;vtp=1&amp;vaab=1&amp;bt=1&amp;bbb=1&amp;zzd= 3">
            <a:extLst>
              <a:ext uri="{FF2B5EF4-FFF2-40B4-BE49-F238E27FC236}">
                <a16:creationId xmlns:a16="http://schemas.microsoft.com/office/drawing/2014/main" id="{8E00AAEF-DD76-2BB4-3704-725F6A21BB02}"/>
              </a:ext>
            </a:extLst>
          </p:cNvPr>
          <p:cNvSpPr/>
          <p:nvPr/>
        </p:nvSpPr>
        <p:spPr>
          <a:xfrm>
            <a:off x="7358158" y="56332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6&amp;si=2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11596bf?sp=1&amp;vcp=1&amp;pid=468cd861f&amp;color=0,0,0&amp;vtp=1&amp;vaab=1&amp;bt=1&amp;bbb=1"/>
          <p:cNvSpPr/>
          <p:nvPr/>
        </p:nvSpPr>
        <p:spPr>
          <a:xfrm>
            <a:off x="539496" y="4020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#355af075f?vcp=1&amp;pid=0511596bf&amp;color=0,0,0&amp;vtp=1&amp;vaab=1&amp;bbb=1"/>
          <p:cNvSpPr/>
          <p:nvPr/>
        </p:nvSpPr>
        <p:spPr>
          <a:xfrm>
            <a:off x="539496" y="1035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《孔乙己》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荤菜（hūn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侍候（shì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hòu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绰号（chuò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伤疤（b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笔砚（y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惋惜（w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夹袄（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乱蓬蓬（lu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pénɡ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pénɡ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不屑置辩（bù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355af075f?vcp=1&amp;pid=0511596bf&amp;color=0,0,0&amp;vtp=1&amp;vaab=1&amp;bbb=1&amp;zzd= 4">
            <a:extLst>
              <a:ext uri="{FF2B5EF4-FFF2-40B4-BE49-F238E27FC236}">
                <a16:creationId xmlns:a16="http://schemas.microsoft.com/office/drawing/2014/main" id="{B8DBD541-1F78-72E3-87CA-A3E892B17ED6}"/>
              </a:ext>
            </a:extLst>
          </p:cNvPr>
          <p:cNvSpPr/>
          <p:nvPr/>
        </p:nvSpPr>
        <p:spPr>
          <a:xfrm>
            <a:off x="140947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55af075f?vcp=1&amp;pid=0511596bf&amp;color=0,0,0&amp;vtp=1&amp;vaab=1&amp;bbb=1&amp;zzd= 4">
            <a:extLst>
              <a:ext uri="{FF2B5EF4-FFF2-40B4-BE49-F238E27FC236}">
                <a16:creationId xmlns:a16="http://schemas.microsoft.com/office/drawing/2014/main" id="{90158688-C61C-7D7F-F602-EE876D28BB39}"/>
              </a:ext>
            </a:extLst>
          </p:cNvPr>
          <p:cNvSpPr/>
          <p:nvPr/>
        </p:nvSpPr>
        <p:spPr>
          <a:xfrm>
            <a:off x="689460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355af075f?vcp=1&amp;pid=0511596bf&amp;color=0,0,0&amp;vtp=1&amp;vaab=1&amp;bbb=1&amp;zzd= 4">
            <a:extLst>
              <a:ext uri="{FF2B5EF4-FFF2-40B4-BE49-F238E27FC236}">
                <a16:creationId xmlns:a16="http://schemas.microsoft.com/office/drawing/2014/main" id="{01A041E9-F61D-808B-5BCB-07A061770373}"/>
              </a:ext>
            </a:extLst>
          </p:cNvPr>
          <p:cNvSpPr/>
          <p:nvPr/>
        </p:nvSpPr>
        <p:spPr>
          <a:xfrm>
            <a:off x="725020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355af075f?vcp=1&amp;pid=0511596bf&amp;color=0,0,0&amp;vtp=1&amp;vaab=1&amp;bbb=1&amp;zzd= 6">
            <a:extLst>
              <a:ext uri="{FF2B5EF4-FFF2-40B4-BE49-F238E27FC236}">
                <a16:creationId xmlns:a16="http://schemas.microsoft.com/office/drawing/2014/main" id="{B29BCDC5-5DA8-06B4-3D9E-1D7BE55443F0}"/>
              </a:ext>
            </a:extLst>
          </p:cNvPr>
          <p:cNvSpPr/>
          <p:nvPr/>
        </p:nvSpPr>
        <p:spPr>
          <a:xfrm>
            <a:off x="140947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355af075f?vcp=1&amp;pid=0511596bf&amp;color=0,0,0&amp;vtp=1&amp;vaab=1&amp;bbb=1&amp;zzd= 6">
            <a:extLst>
              <a:ext uri="{FF2B5EF4-FFF2-40B4-BE49-F238E27FC236}">
                <a16:creationId xmlns:a16="http://schemas.microsoft.com/office/drawing/2014/main" id="{A8107588-A0BC-9454-38BA-F4F5B28173EA}"/>
              </a:ext>
            </a:extLst>
          </p:cNvPr>
          <p:cNvSpPr/>
          <p:nvPr/>
        </p:nvSpPr>
        <p:spPr>
          <a:xfrm>
            <a:off x="725020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355af075f?vcp=1&amp;pid=0511596bf&amp;color=0,0,0&amp;vtp=1&amp;vaab=1&amp;bbb=1&amp;zzd= 8">
            <a:extLst>
              <a:ext uri="{FF2B5EF4-FFF2-40B4-BE49-F238E27FC236}">
                <a16:creationId xmlns:a16="http://schemas.microsoft.com/office/drawing/2014/main" id="{A083AAD6-2FAE-8701-C7DB-D1788C17EAC2}"/>
              </a:ext>
            </a:extLst>
          </p:cNvPr>
          <p:cNvSpPr/>
          <p:nvPr/>
        </p:nvSpPr>
        <p:spPr>
          <a:xfrm>
            <a:off x="176507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355af075f?vcp=1&amp;pid=0511596bf&amp;color=0,0,0&amp;vtp=1&amp;vaab=1&amp;bbb=1&amp;zzd= 8">
            <a:extLst>
              <a:ext uri="{FF2B5EF4-FFF2-40B4-BE49-F238E27FC236}">
                <a16:creationId xmlns:a16="http://schemas.microsoft.com/office/drawing/2014/main" id="{0DEA184F-7364-8EB9-C26C-A655E256D4E5}"/>
              </a:ext>
            </a:extLst>
          </p:cNvPr>
          <p:cNvSpPr/>
          <p:nvPr/>
        </p:nvSpPr>
        <p:spPr>
          <a:xfrm>
            <a:off x="689460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355af075f?vcp=1&amp;pid=0511596bf&amp;color=0,0,0&amp;vtp=1&amp;vaab=1&amp;bbb=1&amp;zzd= 10">
            <a:extLst>
              <a:ext uri="{FF2B5EF4-FFF2-40B4-BE49-F238E27FC236}">
                <a16:creationId xmlns:a16="http://schemas.microsoft.com/office/drawing/2014/main" id="{0BFE6964-E27F-74E7-24BE-EF8F521DD03A}"/>
              </a:ext>
            </a:extLst>
          </p:cNvPr>
          <p:cNvSpPr/>
          <p:nvPr/>
        </p:nvSpPr>
        <p:spPr>
          <a:xfrm>
            <a:off x="176507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355af075f?vcp=1&amp;pid=0511596bf&amp;color=0,0,0&amp;vtp=1&amp;vaab=1&amp;bbb=1&amp;zzd= 12">
            <a:extLst>
              <a:ext uri="{FF2B5EF4-FFF2-40B4-BE49-F238E27FC236}">
                <a16:creationId xmlns:a16="http://schemas.microsoft.com/office/drawing/2014/main" id="{67D6FB70-89EC-5295-8BA3-15FD7B0F103A}"/>
              </a:ext>
            </a:extLst>
          </p:cNvPr>
          <p:cNvSpPr/>
          <p:nvPr/>
        </p:nvSpPr>
        <p:spPr>
          <a:xfrm>
            <a:off x="140947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355af075f?vcp=1&amp;pid=0511596bf&amp;color=0,0,0&amp;vtp=1&amp;vaab=1&amp;bbb=1&amp;zzd= 12">
            <a:extLst>
              <a:ext uri="{FF2B5EF4-FFF2-40B4-BE49-F238E27FC236}">
                <a16:creationId xmlns:a16="http://schemas.microsoft.com/office/drawing/2014/main" id="{B3831C71-A17E-14AD-F8FC-85004EE2C7E2}"/>
              </a:ext>
            </a:extLst>
          </p:cNvPr>
          <p:cNvSpPr/>
          <p:nvPr/>
        </p:nvSpPr>
        <p:spPr>
          <a:xfrm>
            <a:off x="176507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355af075f?vcp=1&amp;pid=0511596bf&amp;color=0,0,0&amp;vtp=1&amp;vaab=1&amp;bbb=1&amp;zzd= 12">
            <a:extLst>
              <a:ext uri="{FF2B5EF4-FFF2-40B4-BE49-F238E27FC236}">
                <a16:creationId xmlns:a16="http://schemas.microsoft.com/office/drawing/2014/main" id="{B631A97A-70E9-FD28-2641-B254E4902C3E}"/>
              </a:ext>
            </a:extLst>
          </p:cNvPr>
          <p:cNvSpPr/>
          <p:nvPr/>
        </p:nvSpPr>
        <p:spPr>
          <a:xfrm>
            <a:off x="212067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355af075f?vcp=1&amp;pid=0511596bf&amp;color=0,0,0&amp;vtp=1&amp;vaab=1&amp;bbb=1&amp;zzd= 14">
            <a:extLst>
              <a:ext uri="{FF2B5EF4-FFF2-40B4-BE49-F238E27FC236}">
                <a16:creationId xmlns:a16="http://schemas.microsoft.com/office/drawing/2014/main" id="{9A5BB65A-ABE0-A9E3-FFD3-DC60A466EC75}"/>
              </a:ext>
            </a:extLst>
          </p:cNvPr>
          <p:cNvSpPr/>
          <p:nvPr/>
        </p:nvSpPr>
        <p:spPr>
          <a:xfrm>
            <a:off x="140947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355af075f?vcp=1&amp;pid=0511596bf&amp;color=0,0,0&amp;vtp=1&amp;vaab=1&amp;bbb=1&amp;zzd= 14">
            <a:extLst>
              <a:ext uri="{FF2B5EF4-FFF2-40B4-BE49-F238E27FC236}">
                <a16:creationId xmlns:a16="http://schemas.microsoft.com/office/drawing/2014/main" id="{320D573C-064E-8920-4C29-151727B812AC}"/>
              </a:ext>
            </a:extLst>
          </p:cNvPr>
          <p:cNvSpPr/>
          <p:nvPr/>
        </p:nvSpPr>
        <p:spPr>
          <a:xfrm>
            <a:off x="176507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355af075f?vcp=1&amp;pid=0511596bf&amp;color=0,0,0&amp;vtp=1&amp;vaab=1&amp;bbb=1&amp;zzd= 14">
            <a:extLst>
              <a:ext uri="{FF2B5EF4-FFF2-40B4-BE49-F238E27FC236}">
                <a16:creationId xmlns:a16="http://schemas.microsoft.com/office/drawing/2014/main" id="{702334CF-51F5-0261-C64A-BDC927399C68}"/>
              </a:ext>
            </a:extLst>
          </p:cNvPr>
          <p:cNvSpPr/>
          <p:nvPr/>
        </p:nvSpPr>
        <p:spPr>
          <a:xfrm>
            <a:off x="212067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355af075f?vcp=1&amp;pid=0511596bf&amp;color=0,0,0&amp;vtp=1&amp;vaab=1&amp;bbb=1&amp;zzd= 14">
            <a:extLst>
              <a:ext uri="{FF2B5EF4-FFF2-40B4-BE49-F238E27FC236}">
                <a16:creationId xmlns:a16="http://schemas.microsoft.com/office/drawing/2014/main" id="{D9C293E5-0AC9-77AB-4A48-80394E374108}"/>
              </a:ext>
            </a:extLst>
          </p:cNvPr>
          <p:cNvSpPr/>
          <p:nvPr/>
        </p:nvSpPr>
        <p:spPr>
          <a:xfrm>
            <a:off x="247627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7&amp;si=2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55af075f?sp=1&amp;vcp=1&amp;pid=0511596bf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羼［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水］（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踱进（duó）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哄笑（hōnɡ）</a:t>
            </a:r>
            <a:endParaRPr lang="en-US" altLang="zh-CN" sz="2800" dirty="0"/>
          </a:p>
        </p:txBody>
      </p:sp>
      <p:sp>
        <p:nvSpPr>
          <p:cNvPr id="4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3BE0F0C0-41B7-AFEF-7BF9-B037C8E53B39}"/>
              </a:ext>
            </a:extLst>
          </p:cNvPr>
          <p:cNvSpPr/>
          <p:nvPr/>
        </p:nvSpPr>
        <p:spPr>
          <a:xfrm>
            <a:off x="14094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6546BBBB-F320-045D-028A-932ABB6AF4E0}"/>
              </a:ext>
            </a:extLst>
          </p:cNvPr>
          <p:cNvSpPr/>
          <p:nvPr/>
        </p:nvSpPr>
        <p:spPr>
          <a:xfrm>
            <a:off x="689460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55af075f?sp=1&amp;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1B4B80DC-49E8-04AB-90A6-B04E473C0E81}"/>
              </a:ext>
            </a:extLst>
          </p:cNvPr>
          <p:cNvSpPr/>
          <p:nvPr/>
        </p:nvSpPr>
        <p:spPr>
          <a:xfrm>
            <a:off x="1409478" y="46789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355af075f?sp=1&amp;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A2A4ACE2-B24B-C40D-6B45-3C01EB173F02}"/>
              </a:ext>
            </a:extLst>
          </p:cNvPr>
          <p:cNvSpPr/>
          <p:nvPr/>
        </p:nvSpPr>
        <p:spPr>
          <a:xfrm>
            <a:off x="6894608" y="46789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9&amp;si=2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55af075f?vcp=1&amp;pid=0511596bf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《变色龙》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契诃夫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卑］贱（ji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拧［干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筛子（sh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坎肩（k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旗帜（zhì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荒唐（t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洋溢（yì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温情（wēn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惦记（di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恐吓（hè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径自（jìnɡ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无精打采（jīnɡ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无缘无故（yu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异想天开（xi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355af075f?vcp=1&amp;pid=0511596bf&amp;color=0,0,0&amp;vtp=1&amp;vaab=1&amp;bt=1&amp;bbb=1&amp;zzd= 4">
            <a:extLst>
              <a:ext uri="{FF2B5EF4-FFF2-40B4-BE49-F238E27FC236}">
                <a16:creationId xmlns:a16="http://schemas.microsoft.com/office/drawing/2014/main" id="{714780C9-3F65-3296-5510-0E121E635E6B}"/>
              </a:ext>
            </a:extLst>
          </p:cNvPr>
          <p:cNvSpPr/>
          <p:nvPr/>
        </p:nvSpPr>
        <p:spPr>
          <a:xfrm>
            <a:off x="24762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355af075f?vcp=1&amp;pid=0511596bf&amp;color=0,0,0&amp;vtp=1&amp;vaab=1&amp;bt=1&amp;bbb=1&amp;zzd= 4">
            <a:extLst>
              <a:ext uri="{FF2B5EF4-FFF2-40B4-BE49-F238E27FC236}">
                <a16:creationId xmlns:a16="http://schemas.microsoft.com/office/drawing/2014/main" id="{6C1D6DC4-DE81-C118-7B24-4CD13597E6FC}"/>
              </a:ext>
            </a:extLst>
          </p:cNvPr>
          <p:cNvSpPr/>
          <p:nvPr/>
        </p:nvSpPr>
        <p:spPr>
          <a:xfrm>
            <a:off x="689460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55af075f?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2DDEF288-9FB6-79F6-66DC-39AB1769C1AF}"/>
              </a:ext>
            </a:extLst>
          </p:cNvPr>
          <p:cNvSpPr/>
          <p:nvPr/>
        </p:nvSpPr>
        <p:spPr>
          <a:xfrm>
            <a:off x="14094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355af075f?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17201239-4AE5-ADDC-6E22-F5CBD7B57BD5}"/>
              </a:ext>
            </a:extLst>
          </p:cNvPr>
          <p:cNvSpPr/>
          <p:nvPr/>
        </p:nvSpPr>
        <p:spPr>
          <a:xfrm>
            <a:off x="689460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355af075f?vcp=1&amp;pid=0511596bf&amp;color=0,0,0&amp;vtp=1&amp;vaab=1&amp;bt=1&amp;bbb=1&amp;zzd= 8">
            <a:extLst>
              <a:ext uri="{FF2B5EF4-FFF2-40B4-BE49-F238E27FC236}">
                <a16:creationId xmlns:a16="http://schemas.microsoft.com/office/drawing/2014/main" id="{A9CDEA43-25C1-40EC-99CB-6964AFA97078}"/>
              </a:ext>
            </a:extLst>
          </p:cNvPr>
          <p:cNvSpPr/>
          <p:nvPr/>
        </p:nvSpPr>
        <p:spPr>
          <a:xfrm>
            <a:off x="17650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355af075f?vcp=1&amp;pid=0511596bf&amp;color=0,0,0&amp;vtp=1&amp;vaab=1&amp;bt=1&amp;bbb=1&amp;zzd= 8">
            <a:extLst>
              <a:ext uri="{FF2B5EF4-FFF2-40B4-BE49-F238E27FC236}">
                <a16:creationId xmlns:a16="http://schemas.microsoft.com/office/drawing/2014/main" id="{6D6C8AC6-7927-68C2-C6F1-D2942554A8C7}"/>
              </a:ext>
            </a:extLst>
          </p:cNvPr>
          <p:cNvSpPr/>
          <p:nvPr/>
        </p:nvSpPr>
        <p:spPr>
          <a:xfrm>
            <a:off x="725020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355af075f?vcp=1&amp;pid=0511596bf&amp;color=0,0,0&amp;vtp=1&amp;vaab=1&amp;bt=1&amp;bbb=1&amp;zzd= 10">
            <a:extLst>
              <a:ext uri="{FF2B5EF4-FFF2-40B4-BE49-F238E27FC236}">
                <a16:creationId xmlns:a16="http://schemas.microsoft.com/office/drawing/2014/main" id="{BBEB9FCA-F467-D5B4-9BAE-D9BB360124F5}"/>
              </a:ext>
            </a:extLst>
          </p:cNvPr>
          <p:cNvSpPr/>
          <p:nvPr/>
        </p:nvSpPr>
        <p:spPr>
          <a:xfrm>
            <a:off x="17650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355af075f?vcp=1&amp;pid=0511596bf&amp;color=0,0,0&amp;vtp=1&amp;vaab=1&amp;bt=1&amp;bbb=1&amp;zzd= 10">
            <a:extLst>
              <a:ext uri="{FF2B5EF4-FFF2-40B4-BE49-F238E27FC236}">
                <a16:creationId xmlns:a16="http://schemas.microsoft.com/office/drawing/2014/main" id="{6FB4EF34-D370-EEC6-6DA6-9F8BB478A050}"/>
              </a:ext>
            </a:extLst>
          </p:cNvPr>
          <p:cNvSpPr/>
          <p:nvPr/>
        </p:nvSpPr>
        <p:spPr>
          <a:xfrm>
            <a:off x="689460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355af075f?vcp=1&amp;pid=0511596bf&amp;color=0,0,0&amp;vtp=1&amp;vaab=1&amp;bt=1&amp;bbb=1&amp;zzd= 12">
            <a:extLst>
              <a:ext uri="{FF2B5EF4-FFF2-40B4-BE49-F238E27FC236}">
                <a16:creationId xmlns:a16="http://schemas.microsoft.com/office/drawing/2014/main" id="{16A6EE8E-C8CB-32D3-A979-2A5A1B085102}"/>
              </a:ext>
            </a:extLst>
          </p:cNvPr>
          <p:cNvSpPr/>
          <p:nvPr/>
        </p:nvSpPr>
        <p:spPr>
          <a:xfrm>
            <a:off x="14094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355af075f?vcp=1&amp;pid=0511596bf&amp;color=0,0,0&amp;vtp=1&amp;vaab=1&amp;bt=1&amp;bbb=1&amp;zzd= 12">
            <a:extLst>
              <a:ext uri="{FF2B5EF4-FFF2-40B4-BE49-F238E27FC236}">
                <a16:creationId xmlns:a16="http://schemas.microsoft.com/office/drawing/2014/main" id="{8CB183D0-E363-F3F4-C923-6DE197C5C676}"/>
              </a:ext>
            </a:extLst>
          </p:cNvPr>
          <p:cNvSpPr/>
          <p:nvPr/>
        </p:nvSpPr>
        <p:spPr>
          <a:xfrm>
            <a:off x="725020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355af075f?vcp=1&amp;pid=0511596bf&amp;color=0,0,0&amp;vtp=1&amp;vaab=1&amp;bt=1&amp;bbb=1&amp;zzd= 14">
            <a:extLst>
              <a:ext uri="{FF2B5EF4-FFF2-40B4-BE49-F238E27FC236}">
                <a16:creationId xmlns:a16="http://schemas.microsoft.com/office/drawing/2014/main" id="{61DB5DA0-E2E4-93F2-158C-459685DC966D}"/>
              </a:ext>
            </a:extLst>
          </p:cNvPr>
          <p:cNvSpPr/>
          <p:nvPr/>
        </p:nvSpPr>
        <p:spPr>
          <a:xfrm>
            <a:off x="14094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355af075f?vcp=1&amp;pid=0511596bf&amp;color=0,0,0&amp;vtp=1&amp;vaab=1&amp;bt=1&amp;bbb=1&amp;zzd= 14">
            <a:extLst>
              <a:ext uri="{FF2B5EF4-FFF2-40B4-BE49-F238E27FC236}">
                <a16:creationId xmlns:a16="http://schemas.microsoft.com/office/drawing/2014/main" id="{A0D6289C-97D8-5D1A-3EF1-F49BF8CF011A}"/>
              </a:ext>
            </a:extLst>
          </p:cNvPr>
          <p:cNvSpPr/>
          <p:nvPr/>
        </p:nvSpPr>
        <p:spPr>
          <a:xfrm>
            <a:off x="725020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355af075f?vcp=1&amp;pid=0511596bf&amp;color=0,0,0&amp;vtp=1&amp;vaab=1&amp;bt=1&amp;bbb=1&amp;zzd= 16">
            <a:extLst>
              <a:ext uri="{FF2B5EF4-FFF2-40B4-BE49-F238E27FC236}">
                <a16:creationId xmlns:a16="http://schemas.microsoft.com/office/drawing/2014/main" id="{847DB52D-6FA5-95F0-6E58-D2A55BEEE23B}"/>
              </a:ext>
            </a:extLst>
          </p:cNvPr>
          <p:cNvSpPr/>
          <p:nvPr/>
        </p:nvSpPr>
        <p:spPr>
          <a:xfrm>
            <a:off x="176507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355af075f?vcp=1&amp;pid=0511596bf&amp;color=0,0,0&amp;vtp=1&amp;vaab=1&amp;bt=1&amp;bbb=1&amp;zzd= 16">
            <a:extLst>
              <a:ext uri="{FF2B5EF4-FFF2-40B4-BE49-F238E27FC236}">
                <a16:creationId xmlns:a16="http://schemas.microsoft.com/office/drawing/2014/main" id="{90F66E77-F583-4306-251D-A55C52468F93}"/>
              </a:ext>
            </a:extLst>
          </p:cNvPr>
          <p:cNvSpPr/>
          <p:nvPr/>
        </p:nvSpPr>
        <p:spPr>
          <a:xfrm>
            <a:off x="725020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51114775?sp=1&amp;vcp=1&amp;pid=60f323d47&amp;color=0,0,0&amp;vtp=1&amp;vaab=1&amp;bt=1&amp;bbb=1"/>
          <p:cNvSpPr/>
          <p:nvPr/>
        </p:nvSpPr>
        <p:spPr>
          <a:xfrm>
            <a:off x="539496" y="554400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#a615cc9be?vcp=1&amp;pid=c51114775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《纪念白求恩》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希］冀（jì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派遣（p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殉职（xùn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动机（jī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狭隘（xi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极端（du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热忱（chén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冷清（qīnɡ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纯粹（cuì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佩服（pèi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a615cc9be?vcp=1&amp;pid=c51114775&amp;color=0,0,0&amp;vtp=1&amp;vaab=1&amp;bbb=1&amp;zzd= 4">
            <a:extLst>
              <a:ext uri="{FF2B5EF4-FFF2-40B4-BE49-F238E27FC236}">
                <a16:creationId xmlns:a16="http://schemas.microsoft.com/office/drawing/2014/main" id="{6FD1F3B3-ADE7-08FA-743B-B9E3F7FD8601}"/>
              </a:ext>
            </a:extLst>
          </p:cNvPr>
          <p:cNvSpPr/>
          <p:nvPr/>
        </p:nvSpPr>
        <p:spPr>
          <a:xfrm>
            <a:off x="24762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615cc9be?vcp=1&amp;pid=c51114775&amp;color=0,0,0&amp;vtp=1&amp;vaab=1&amp;bbb=1&amp;zzd= 4">
            <a:extLst>
              <a:ext uri="{FF2B5EF4-FFF2-40B4-BE49-F238E27FC236}">
                <a16:creationId xmlns:a16="http://schemas.microsoft.com/office/drawing/2014/main" id="{B0250036-B53C-856D-ACCD-E64431982BAD}"/>
              </a:ext>
            </a:extLst>
          </p:cNvPr>
          <p:cNvSpPr/>
          <p:nvPr/>
        </p:nvSpPr>
        <p:spPr>
          <a:xfrm>
            <a:off x="68374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615cc9be?vcp=1&amp;pid=c51114775&amp;color=0,0,0&amp;vtp=1&amp;vaab=1&amp;bbb=1&amp;zzd= 4">
            <a:extLst>
              <a:ext uri="{FF2B5EF4-FFF2-40B4-BE49-F238E27FC236}">
                <a16:creationId xmlns:a16="http://schemas.microsoft.com/office/drawing/2014/main" id="{FD80938B-6D6E-3B01-AC69-F0D921E10354}"/>
              </a:ext>
            </a:extLst>
          </p:cNvPr>
          <p:cNvSpPr/>
          <p:nvPr/>
        </p:nvSpPr>
        <p:spPr>
          <a:xfrm>
            <a:off x="71930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615cc9be?vcp=1&amp;pid=c51114775&amp;color=0,0,0&amp;vtp=1&amp;vaab=1&amp;bbb=1&amp;zzd= 6">
            <a:extLst>
              <a:ext uri="{FF2B5EF4-FFF2-40B4-BE49-F238E27FC236}">
                <a16:creationId xmlns:a16="http://schemas.microsoft.com/office/drawing/2014/main" id="{152DCDAE-8051-FD1A-BEB6-269C902EEF2A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615cc9be?vcp=1&amp;pid=c51114775&amp;color=0,0,0&amp;vtp=1&amp;vaab=1&amp;bbb=1&amp;zzd= 6">
            <a:extLst>
              <a:ext uri="{FF2B5EF4-FFF2-40B4-BE49-F238E27FC236}">
                <a16:creationId xmlns:a16="http://schemas.microsoft.com/office/drawing/2014/main" id="{E5D45B4F-FFE4-B4FB-202E-50001D54B4AD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615cc9be?vcp=1&amp;pid=c51114775&amp;color=0,0,0&amp;vtp=1&amp;vaab=1&amp;bbb=1&amp;zzd= 6">
            <a:extLst>
              <a:ext uri="{FF2B5EF4-FFF2-40B4-BE49-F238E27FC236}">
                <a16:creationId xmlns:a16="http://schemas.microsoft.com/office/drawing/2014/main" id="{304F9E19-8C36-ECF8-8074-660F6202E670}"/>
              </a:ext>
            </a:extLst>
          </p:cNvPr>
          <p:cNvSpPr/>
          <p:nvPr/>
        </p:nvSpPr>
        <p:spPr>
          <a:xfrm>
            <a:off x="71930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615cc9be?vcp=1&amp;pid=c51114775&amp;color=0,0,0&amp;vtp=1&amp;vaab=1&amp;bbb=1&amp;zzd= 8">
            <a:extLst>
              <a:ext uri="{FF2B5EF4-FFF2-40B4-BE49-F238E27FC236}">
                <a16:creationId xmlns:a16="http://schemas.microsoft.com/office/drawing/2014/main" id="{0927BCBD-AF8A-06B6-E5DF-112BCE1A6CEB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615cc9be?vcp=1&amp;pid=c51114775&amp;color=0,0,0&amp;vtp=1&amp;vaab=1&amp;bbb=1&amp;zzd= 8">
            <a:extLst>
              <a:ext uri="{FF2B5EF4-FFF2-40B4-BE49-F238E27FC236}">
                <a16:creationId xmlns:a16="http://schemas.microsoft.com/office/drawing/2014/main" id="{DF222A60-AF08-8B37-5E3F-8630ED8CB70D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615cc9be?vcp=1&amp;pid=c51114775&amp;color=0,0,0&amp;vtp=1&amp;vaab=1&amp;bbb=1&amp;zzd= 8">
            <a:extLst>
              <a:ext uri="{FF2B5EF4-FFF2-40B4-BE49-F238E27FC236}">
                <a16:creationId xmlns:a16="http://schemas.microsoft.com/office/drawing/2014/main" id="{F980D041-9D5D-7AB9-2279-6CB863837830}"/>
              </a:ext>
            </a:extLst>
          </p:cNvPr>
          <p:cNvSpPr/>
          <p:nvPr/>
        </p:nvSpPr>
        <p:spPr>
          <a:xfrm>
            <a:off x="71930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615cc9be?vcp=1&amp;pid=c51114775&amp;color=0,0,0&amp;vtp=1&amp;vaab=1&amp;bbb=1&amp;zzd= 10">
            <a:extLst>
              <a:ext uri="{FF2B5EF4-FFF2-40B4-BE49-F238E27FC236}">
                <a16:creationId xmlns:a16="http://schemas.microsoft.com/office/drawing/2014/main" id="{8CC28DA9-28EF-77FC-3814-A2A4EB989BDF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615cc9be?vcp=1&amp;pid=c51114775&amp;color=0,0,0&amp;vtp=1&amp;vaab=1&amp;bbb=1&amp;zzd= 10">
            <a:extLst>
              <a:ext uri="{FF2B5EF4-FFF2-40B4-BE49-F238E27FC236}">
                <a16:creationId xmlns:a16="http://schemas.microsoft.com/office/drawing/2014/main" id="{57213C35-7D76-67F5-C456-DCA29EF811D7}"/>
              </a:ext>
            </a:extLst>
          </p:cNvPr>
          <p:cNvSpPr/>
          <p:nvPr/>
        </p:nvSpPr>
        <p:spPr>
          <a:xfrm>
            <a:off x="71930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615cc9be?vcp=1&amp;pid=c51114775&amp;color=0,0,0&amp;vtp=1&amp;vaab=1&amp;bbb=1&amp;zzd= 12">
            <a:extLst>
              <a:ext uri="{FF2B5EF4-FFF2-40B4-BE49-F238E27FC236}">
                <a16:creationId xmlns:a16="http://schemas.microsoft.com/office/drawing/2014/main" id="{85251FD8-F865-A0C1-C407-B40F5D711685}"/>
              </a:ext>
            </a:extLst>
          </p:cNvPr>
          <p:cNvSpPr/>
          <p:nvPr/>
        </p:nvSpPr>
        <p:spPr>
          <a:xfrm>
            <a:off x="17650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a615cc9be?vcp=1&amp;pid=c51114775&amp;color=0,0,0&amp;vtp=1&amp;vaab=1&amp;bbb=1&amp;zzd= 12">
            <a:extLst>
              <a:ext uri="{FF2B5EF4-FFF2-40B4-BE49-F238E27FC236}">
                <a16:creationId xmlns:a16="http://schemas.microsoft.com/office/drawing/2014/main" id="{7214E962-9792-754B-7642-63C05107627F}"/>
              </a:ext>
            </a:extLst>
          </p:cNvPr>
          <p:cNvSpPr/>
          <p:nvPr/>
        </p:nvSpPr>
        <p:spPr>
          <a:xfrm>
            <a:off x="683745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0&amp;si=2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55af075f?sp=1&amp;vcp=1&amp;pid=0511596bf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醋栗（lì）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魁梧（kuí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wu）</a:t>
            </a:r>
            <a:endParaRPr lang="en-US" altLang="zh-CN" sz="2800" dirty="0"/>
          </a:p>
        </p:txBody>
      </p:sp>
      <p:sp>
        <p:nvSpPr>
          <p:cNvPr id="4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2C5A487C-3F3E-2869-D2DE-C01C483EC51A}"/>
              </a:ext>
            </a:extLst>
          </p:cNvPr>
          <p:cNvSpPr/>
          <p:nvPr/>
        </p:nvSpPr>
        <p:spPr>
          <a:xfrm>
            <a:off x="17650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355af075f?sp=1&amp;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0F2E90FD-DFFD-3CE9-6139-6533D46065E8}"/>
              </a:ext>
            </a:extLst>
          </p:cNvPr>
          <p:cNvSpPr/>
          <p:nvPr/>
        </p:nvSpPr>
        <p:spPr>
          <a:xfrm>
            <a:off x="1409478" y="46789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55af075f?sp=1&amp;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F82FFD3C-4AF1-C67D-4F6C-A2E578DDF752}"/>
              </a:ext>
            </a:extLst>
          </p:cNvPr>
          <p:cNvSpPr/>
          <p:nvPr/>
        </p:nvSpPr>
        <p:spPr>
          <a:xfrm>
            <a:off x="1765078" y="46789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2&amp;si=2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55af075f?vcp=1&amp;pid=0511596bf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《溜索》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阿城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两］腮（s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坠［下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呕［心沥血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ǒu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跺［脚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盘桓（hu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涓涓（ju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探视（t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俯身（fǔ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扭绞（ji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顷刻（qǐnɡ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寻思（xún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拳打脚踢（qu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千钧之力（jūn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战战兢兢（jīnɡ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355af075f?vcp=1&amp;pid=0511596bf&amp;color=0,0,0&amp;vtp=1&amp;vaab=1&amp;bt=1&amp;bbb=1&amp;zzd= 4">
            <a:extLst>
              <a:ext uri="{FF2B5EF4-FFF2-40B4-BE49-F238E27FC236}">
                <a16:creationId xmlns:a16="http://schemas.microsoft.com/office/drawing/2014/main" id="{64A5E472-F933-CD52-EC5C-48511E05650E}"/>
              </a:ext>
            </a:extLst>
          </p:cNvPr>
          <p:cNvSpPr/>
          <p:nvPr/>
        </p:nvSpPr>
        <p:spPr>
          <a:xfrm>
            <a:off x="24762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355af075f?vcp=1&amp;pid=0511596bf&amp;color=0,0,0&amp;vtp=1&amp;vaab=1&amp;bt=1&amp;bbb=1&amp;zzd= 4">
            <a:extLst>
              <a:ext uri="{FF2B5EF4-FFF2-40B4-BE49-F238E27FC236}">
                <a16:creationId xmlns:a16="http://schemas.microsoft.com/office/drawing/2014/main" id="{C76514C8-2860-6476-D718-4B9520177D80}"/>
              </a:ext>
            </a:extLst>
          </p:cNvPr>
          <p:cNvSpPr/>
          <p:nvPr/>
        </p:nvSpPr>
        <p:spPr>
          <a:xfrm>
            <a:off x="689460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55af075f?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34394060-4EDD-1DB6-F6C6-A4335AA9A70D}"/>
              </a:ext>
            </a:extLst>
          </p:cNvPr>
          <p:cNvSpPr/>
          <p:nvPr/>
        </p:nvSpPr>
        <p:spPr>
          <a:xfrm>
            <a:off x="14094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355af075f?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97F02F46-71EC-E366-7805-43A4E34B45C7}"/>
              </a:ext>
            </a:extLst>
          </p:cNvPr>
          <p:cNvSpPr/>
          <p:nvPr/>
        </p:nvSpPr>
        <p:spPr>
          <a:xfrm>
            <a:off x="689460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355af075f?vcp=1&amp;pid=0511596bf&amp;color=0,0,0&amp;vtp=1&amp;vaab=1&amp;bt=1&amp;bbb=1&amp;zzd= 8">
            <a:extLst>
              <a:ext uri="{FF2B5EF4-FFF2-40B4-BE49-F238E27FC236}">
                <a16:creationId xmlns:a16="http://schemas.microsoft.com/office/drawing/2014/main" id="{6DA6FDB6-185C-4E96-AEA7-26B115C9435F}"/>
              </a:ext>
            </a:extLst>
          </p:cNvPr>
          <p:cNvSpPr/>
          <p:nvPr/>
        </p:nvSpPr>
        <p:spPr>
          <a:xfrm>
            <a:off x="17650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355af075f?vcp=1&amp;pid=0511596bf&amp;color=0,0,0&amp;vtp=1&amp;vaab=1&amp;bt=1&amp;bbb=1&amp;zzd= 8">
            <a:extLst>
              <a:ext uri="{FF2B5EF4-FFF2-40B4-BE49-F238E27FC236}">
                <a16:creationId xmlns:a16="http://schemas.microsoft.com/office/drawing/2014/main" id="{B49CF700-8CD0-7E38-FB9E-1AA1BABCD066}"/>
              </a:ext>
            </a:extLst>
          </p:cNvPr>
          <p:cNvSpPr/>
          <p:nvPr/>
        </p:nvSpPr>
        <p:spPr>
          <a:xfrm>
            <a:off x="689460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355af075f?vcp=1&amp;pid=0511596bf&amp;color=0,0,0&amp;vtp=1&amp;vaab=1&amp;bt=1&amp;bbb=1&amp;zzd= 10">
            <a:extLst>
              <a:ext uri="{FF2B5EF4-FFF2-40B4-BE49-F238E27FC236}">
                <a16:creationId xmlns:a16="http://schemas.microsoft.com/office/drawing/2014/main" id="{9C09D200-AB18-955F-F468-E70F61018877}"/>
              </a:ext>
            </a:extLst>
          </p:cNvPr>
          <p:cNvSpPr/>
          <p:nvPr/>
        </p:nvSpPr>
        <p:spPr>
          <a:xfrm>
            <a:off x="14094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355af075f?vcp=1&amp;pid=0511596bf&amp;color=0,0,0&amp;vtp=1&amp;vaab=1&amp;bt=1&amp;bbb=1&amp;zzd= 10">
            <a:extLst>
              <a:ext uri="{FF2B5EF4-FFF2-40B4-BE49-F238E27FC236}">
                <a16:creationId xmlns:a16="http://schemas.microsoft.com/office/drawing/2014/main" id="{0E687E43-7C2A-3BDE-C0DC-3FC6BA5CB8AA}"/>
              </a:ext>
            </a:extLst>
          </p:cNvPr>
          <p:cNvSpPr/>
          <p:nvPr/>
        </p:nvSpPr>
        <p:spPr>
          <a:xfrm>
            <a:off x="689460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355af075f?vcp=1&amp;pid=0511596bf&amp;color=0,0,0&amp;vtp=1&amp;vaab=1&amp;bt=1&amp;bbb=1&amp;zzd= 12">
            <a:extLst>
              <a:ext uri="{FF2B5EF4-FFF2-40B4-BE49-F238E27FC236}">
                <a16:creationId xmlns:a16="http://schemas.microsoft.com/office/drawing/2014/main" id="{2B591D83-8D7C-A714-3586-E2719E83E7C7}"/>
              </a:ext>
            </a:extLst>
          </p:cNvPr>
          <p:cNvSpPr/>
          <p:nvPr/>
        </p:nvSpPr>
        <p:spPr>
          <a:xfrm>
            <a:off x="17650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355af075f?vcp=1&amp;pid=0511596bf&amp;color=0,0,0&amp;vtp=1&amp;vaab=1&amp;bt=1&amp;bbb=1&amp;zzd= 12">
            <a:extLst>
              <a:ext uri="{FF2B5EF4-FFF2-40B4-BE49-F238E27FC236}">
                <a16:creationId xmlns:a16="http://schemas.microsoft.com/office/drawing/2014/main" id="{9BD64B8E-F82F-7D80-0382-E05F1E4A3732}"/>
              </a:ext>
            </a:extLst>
          </p:cNvPr>
          <p:cNvSpPr/>
          <p:nvPr/>
        </p:nvSpPr>
        <p:spPr>
          <a:xfrm>
            <a:off x="689460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355af075f?vcp=1&amp;pid=0511596bf&amp;color=0,0,0&amp;vtp=1&amp;vaab=1&amp;bt=1&amp;bbb=1&amp;zzd= 14">
            <a:extLst>
              <a:ext uri="{FF2B5EF4-FFF2-40B4-BE49-F238E27FC236}">
                <a16:creationId xmlns:a16="http://schemas.microsoft.com/office/drawing/2014/main" id="{0E975E1D-989D-F60B-4D97-44B0177D6433}"/>
              </a:ext>
            </a:extLst>
          </p:cNvPr>
          <p:cNvSpPr/>
          <p:nvPr/>
        </p:nvSpPr>
        <p:spPr>
          <a:xfrm>
            <a:off x="14094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355af075f?vcp=1&amp;pid=0511596bf&amp;color=0,0,0&amp;vtp=1&amp;vaab=1&amp;bt=1&amp;bbb=1&amp;zzd= 14">
            <a:extLst>
              <a:ext uri="{FF2B5EF4-FFF2-40B4-BE49-F238E27FC236}">
                <a16:creationId xmlns:a16="http://schemas.microsoft.com/office/drawing/2014/main" id="{FA229767-5766-21AE-BF8C-5ECD980DED1B}"/>
              </a:ext>
            </a:extLst>
          </p:cNvPr>
          <p:cNvSpPr/>
          <p:nvPr/>
        </p:nvSpPr>
        <p:spPr>
          <a:xfrm>
            <a:off x="689460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355af075f?vcp=1&amp;pid=0511596bf&amp;color=0,0,0&amp;vtp=1&amp;vaab=1&amp;bt=1&amp;bbb=1&amp;zzd= 16">
            <a:extLst>
              <a:ext uri="{FF2B5EF4-FFF2-40B4-BE49-F238E27FC236}">
                <a16:creationId xmlns:a16="http://schemas.microsoft.com/office/drawing/2014/main" id="{9046FD7F-D2DC-E4E6-B200-B9B5CE744702}"/>
              </a:ext>
            </a:extLst>
          </p:cNvPr>
          <p:cNvSpPr/>
          <p:nvPr/>
        </p:nvSpPr>
        <p:spPr>
          <a:xfrm>
            <a:off x="176507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355af075f?vcp=1&amp;pid=0511596bf&amp;color=0,0,0&amp;vtp=1&amp;vaab=1&amp;bt=1&amp;bbb=1&amp;zzd= 16">
            <a:extLst>
              <a:ext uri="{FF2B5EF4-FFF2-40B4-BE49-F238E27FC236}">
                <a16:creationId xmlns:a16="http://schemas.microsoft.com/office/drawing/2014/main" id="{EF9B1BBE-487A-88D5-542A-FCBB9B064102}"/>
              </a:ext>
            </a:extLst>
          </p:cNvPr>
          <p:cNvSpPr/>
          <p:nvPr/>
        </p:nvSpPr>
        <p:spPr>
          <a:xfrm>
            <a:off x="760580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3&amp;si=2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55af075f?sp=1&amp;vcp=1&amp;pid=0511596bf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锱铢（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zhū）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蓦地（mò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dì）</a:t>
            </a:r>
            <a:endParaRPr lang="en-US" altLang="zh-CN" sz="2800" dirty="0"/>
          </a:p>
        </p:txBody>
      </p:sp>
      <p:sp>
        <p:nvSpPr>
          <p:cNvPr id="4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28D4984C-E309-CCF5-3B49-6AE040D85110}"/>
              </a:ext>
            </a:extLst>
          </p:cNvPr>
          <p:cNvSpPr/>
          <p:nvPr/>
        </p:nvSpPr>
        <p:spPr>
          <a:xfrm>
            <a:off x="14094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15FA469A-85BB-293F-0C60-FAD656ED1566}"/>
              </a:ext>
            </a:extLst>
          </p:cNvPr>
          <p:cNvSpPr/>
          <p:nvPr/>
        </p:nvSpPr>
        <p:spPr>
          <a:xfrm>
            <a:off x="17650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55af075f?sp=1&amp;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3E84456F-683E-D8A7-7C73-55E7BB0576D5}"/>
              </a:ext>
            </a:extLst>
          </p:cNvPr>
          <p:cNvSpPr/>
          <p:nvPr/>
        </p:nvSpPr>
        <p:spPr>
          <a:xfrm>
            <a:off x="1409478" y="46789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355af075f?sp=1&amp;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99BD319F-D295-8F91-49A5-50B4242D4806}"/>
              </a:ext>
            </a:extLst>
          </p:cNvPr>
          <p:cNvSpPr/>
          <p:nvPr/>
        </p:nvSpPr>
        <p:spPr>
          <a:xfrm>
            <a:off x="1765078" y="46789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5&amp;si=2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55af075f?vcp=1&amp;pid=0511596bf&amp;color=0,0,0&amp;vtp=1&amp;vaab=1&amp;bt=1&amp;bbb=1"/>
          <p:cNvSpPr/>
          <p:nvPr/>
        </p:nvSpPr>
        <p:spPr>
          <a:xfrm>
            <a:off x="539496" y="402000"/>
            <a:ext cx="11109960" cy="5801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《蒲柳人家》（节选）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刘绍棠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马］鞍（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抡［起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烙［饼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烟囱（cōnɡ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招架（zh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驾驭（yù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熏陶（xūn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隐匿（nì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憋闷（biē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掂量（di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礼聘（pìn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一气呵成（hē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不知好歹（d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妙手回春（mi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两肋插刀（lèi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如坐针毡（zh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963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天伦之乐（lún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望眼欲穿（yù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355af075f?vcp=1&amp;pid=0511596bf&amp;color=0,0,0&amp;vtp=1&amp;vaab=1&amp;bt=1&amp;bbb=1&amp;zzd= 4">
            <a:extLst>
              <a:ext uri="{FF2B5EF4-FFF2-40B4-BE49-F238E27FC236}">
                <a16:creationId xmlns:a16="http://schemas.microsoft.com/office/drawing/2014/main" id="{440A8B64-803A-3AE3-F65D-DF8EB33D6677}"/>
              </a:ext>
            </a:extLst>
          </p:cNvPr>
          <p:cNvSpPr/>
          <p:nvPr/>
        </p:nvSpPr>
        <p:spPr>
          <a:xfrm>
            <a:off x="2476278" y="1964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355af075f?vcp=1&amp;pid=0511596bf&amp;color=0,0,0&amp;vtp=1&amp;vaab=1&amp;bt=1&amp;bbb=1&amp;zzd= 4">
            <a:extLst>
              <a:ext uri="{FF2B5EF4-FFF2-40B4-BE49-F238E27FC236}">
                <a16:creationId xmlns:a16="http://schemas.microsoft.com/office/drawing/2014/main" id="{643BE039-3E99-284E-01AF-5F697315852F}"/>
              </a:ext>
            </a:extLst>
          </p:cNvPr>
          <p:cNvSpPr/>
          <p:nvPr/>
        </p:nvSpPr>
        <p:spPr>
          <a:xfrm>
            <a:off x="6894608" y="1964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55af075f?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B65FBBA1-EF1F-7BA2-C07D-A97EB49A5E6B}"/>
              </a:ext>
            </a:extLst>
          </p:cNvPr>
          <p:cNvSpPr/>
          <p:nvPr/>
        </p:nvSpPr>
        <p:spPr>
          <a:xfrm>
            <a:off x="1409478" y="2497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355af075f?vcp=1&amp;pid=0511596bf&amp;color=0,0,0&amp;vtp=1&amp;vaab=1&amp;bt=1&amp;bbb=1&amp;zzd= 6">
            <a:extLst>
              <a:ext uri="{FF2B5EF4-FFF2-40B4-BE49-F238E27FC236}">
                <a16:creationId xmlns:a16="http://schemas.microsoft.com/office/drawing/2014/main" id="{1CEF88C6-CE97-81CC-30C0-D7F006D72180}"/>
              </a:ext>
            </a:extLst>
          </p:cNvPr>
          <p:cNvSpPr/>
          <p:nvPr/>
        </p:nvSpPr>
        <p:spPr>
          <a:xfrm>
            <a:off x="7250208" y="2497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355af075f?vcp=1&amp;pid=0511596bf&amp;color=0,0,0&amp;vtp=1&amp;vaab=1&amp;bt=1&amp;bbb=1&amp;zzd= 8">
            <a:extLst>
              <a:ext uri="{FF2B5EF4-FFF2-40B4-BE49-F238E27FC236}">
                <a16:creationId xmlns:a16="http://schemas.microsoft.com/office/drawing/2014/main" id="{D2497EAE-A3BD-29B6-341F-CB9AA82CCAD9}"/>
              </a:ext>
            </a:extLst>
          </p:cNvPr>
          <p:cNvSpPr/>
          <p:nvPr/>
        </p:nvSpPr>
        <p:spPr>
          <a:xfrm>
            <a:off x="1409478" y="3030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355af075f?vcp=1&amp;pid=0511596bf&amp;color=0,0,0&amp;vtp=1&amp;vaab=1&amp;bt=1&amp;bbb=1&amp;zzd= 8">
            <a:extLst>
              <a:ext uri="{FF2B5EF4-FFF2-40B4-BE49-F238E27FC236}">
                <a16:creationId xmlns:a16="http://schemas.microsoft.com/office/drawing/2014/main" id="{98EADBC8-10EF-DEBD-EE62-3DF97BA46EA9}"/>
              </a:ext>
            </a:extLst>
          </p:cNvPr>
          <p:cNvSpPr/>
          <p:nvPr/>
        </p:nvSpPr>
        <p:spPr>
          <a:xfrm>
            <a:off x="7250208" y="3030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355af075f?vcp=1&amp;pid=0511596bf&amp;color=0,0,0&amp;vtp=1&amp;vaab=1&amp;bt=1&amp;bbb=1&amp;zzd= 10">
            <a:extLst>
              <a:ext uri="{FF2B5EF4-FFF2-40B4-BE49-F238E27FC236}">
                <a16:creationId xmlns:a16="http://schemas.microsoft.com/office/drawing/2014/main" id="{4D033228-1C24-8475-E749-10E86E79F5D3}"/>
              </a:ext>
            </a:extLst>
          </p:cNvPr>
          <p:cNvSpPr/>
          <p:nvPr/>
        </p:nvSpPr>
        <p:spPr>
          <a:xfrm>
            <a:off x="1409478" y="3564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355af075f?vcp=1&amp;pid=0511596bf&amp;color=0,0,0&amp;vtp=1&amp;vaab=1&amp;bt=1&amp;bbb=1&amp;zzd= 10">
            <a:extLst>
              <a:ext uri="{FF2B5EF4-FFF2-40B4-BE49-F238E27FC236}">
                <a16:creationId xmlns:a16="http://schemas.microsoft.com/office/drawing/2014/main" id="{DE50936D-1B55-AD07-67B5-A4869D183FD9}"/>
              </a:ext>
            </a:extLst>
          </p:cNvPr>
          <p:cNvSpPr/>
          <p:nvPr/>
        </p:nvSpPr>
        <p:spPr>
          <a:xfrm>
            <a:off x="1765078" y="3564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355af075f?vcp=1&amp;pid=0511596bf&amp;color=0,0,0&amp;vtp=1&amp;vaab=1&amp;bt=1&amp;bbb=1&amp;zzd= 10">
            <a:extLst>
              <a:ext uri="{FF2B5EF4-FFF2-40B4-BE49-F238E27FC236}">
                <a16:creationId xmlns:a16="http://schemas.microsoft.com/office/drawing/2014/main" id="{745DE3A8-DB30-96B7-9121-7481A693198E}"/>
              </a:ext>
            </a:extLst>
          </p:cNvPr>
          <p:cNvSpPr/>
          <p:nvPr/>
        </p:nvSpPr>
        <p:spPr>
          <a:xfrm>
            <a:off x="7250208" y="3564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355af075f?vcp=1&amp;pid=0511596bf&amp;color=0,0,0&amp;vtp=1&amp;vaab=1&amp;bt=1&amp;bbb=1&amp;zzd= 12">
            <a:extLst>
              <a:ext uri="{FF2B5EF4-FFF2-40B4-BE49-F238E27FC236}">
                <a16:creationId xmlns:a16="http://schemas.microsoft.com/office/drawing/2014/main" id="{0AF086DC-422A-6BAB-4099-7AF747C0BB32}"/>
              </a:ext>
            </a:extLst>
          </p:cNvPr>
          <p:cNvSpPr/>
          <p:nvPr/>
        </p:nvSpPr>
        <p:spPr>
          <a:xfrm>
            <a:off x="1409478" y="4097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355af075f?vcp=1&amp;pid=0511596bf&amp;color=0,0,0&amp;vtp=1&amp;vaab=1&amp;bt=1&amp;bbb=1&amp;zzd= 12">
            <a:extLst>
              <a:ext uri="{FF2B5EF4-FFF2-40B4-BE49-F238E27FC236}">
                <a16:creationId xmlns:a16="http://schemas.microsoft.com/office/drawing/2014/main" id="{DC7ADD35-0163-B453-7597-2F12E7970D8E}"/>
              </a:ext>
            </a:extLst>
          </p:cNvPr>
          <p:cNvSpPr/>
          <p:nvPr/>
        </p:nvSpPr>
        <p:spPr>
          <a:xfrm>
            <a:off x="1765078" y="4097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355af075f?vcp=1&amp;pid=0511596bf&amp;color=0,0,0&amp;vtp=1&amp;vaab=1&amp;bt=1&amp;bbb=1&amp;zzd= 12">
            <a:extLst>
              <a:ext uri="{FF2B5EF4-FFF2-40B4-BE49-F238E27FC236}">
                <a16:creationId xmlns:a16="http://schemas.microsoft.com/office/drawing/2014/main" id="{AE5EA025-F9E6-894A-A4EE-9A2D44A8D509}"/>
              </a:ext>
            </a:extLst>
          </p:cNvPr>
          <p:cNvSpPr/>
          <p:nvPr/>
        </p:nvSpPr>
        <p:spPr>
          <a:xfrm>
            <a:off x="6894608" y="4097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355af075f?vcp=1&amp;pid=0511596bf&amp;color=0,0,0&amp;vtp=1&amp;vaab=1&amp;bt=1&amp;bbb=1&amp;zzd= 12">
            <a:extLst>
              <a:ext uri="{FF2B5EF4-FFF2-40B4-BE49-F238E27FC236}">
                <a16:creationId xmlns:a16="http://schemas.microsoft.com/office/drawing/2014/main" id="{AC8A026B-2397-8C6A-406B-049762940C16}"/>
              </a:ext>
            </a:extLst>
          </p:cNvPr>
          <p:cNvSpPr/>
          <p:nvPr/>
        </p:nvSpPr>
        <p:spPr>
          <a:xfrm>
            <a:off x="7250208" y="4097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355af075f?vcp=1&amp;pid=0511596bf&amp;color=0,0,0&amp;vtp=1&amp;vaab=1&amp;bt=1&amp;bbb=1&amp;zzd= 14">
            <a:extLst>
              <a:ext uri="{FF2B5EF4-FFF2-40B4-BE49-F238E27FC236}">
                <a16:creationId xmlns:a16="http://schemas.microsoft.com/office/drawing/2014/main" id="{07DB10AD-7BD0-3D26-7D5E-244B7AA1C13B}"/>
              </a:ext>
            </a:extLst>
          </p:cNvPr>
          <p:cNvSpPr/>
          <p:nvPr/>
        </p:nvSpPr>
        <p:spPr>
          <a:xfrm>
            <a:off x="1765078" y="4631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355af075f?vcp=1&amp;pid=0511596bf&amp;color=0,0,0&amp;vtp=1&amp;vaab=1&amp;bt=1&amp;bbb=1&amp;zzd= 14">
            <a:extLst>
              <a:ext uri="{FF2B5EF4-FFF2-40B4-BE49-F238E27FC236}">
                <a16:creationId xmlns:a16="http://schemas.microsoft.com/office/drawing/2014/main" id="{C8D7EED5-8290-8FB9-D9B9-3D7271C9132B}"/>
              </a:ext>
            </a:extLst>
          </p:cNvPr>
          <p:cNvSpPr/>
          <p:nvPr/>
        </p:nvSpPr>
        <p:spPr>
          <a:xfrm>
            <a:off x="7605808" y="4631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355af075f?vcp=1&amp;pid=0511596bf&amp;color=0,0,0&amp;vtp=1&amp;vaab=1&amp;bt=1&amp;bbb=1&amp;zzd= 16">
            <a:extLst>
              <a:ext uri="{FF2B5EF4-FFF2-40B4-BE49-F238E27FC236}">
                <a16:creationId xmlns:a16="http://schemas.microsoft.com/office/drawing/2014/main" id="{BFD8A86C-0414-B98F-9D72-F92B38390CBA}"/>
              </a:ext>
            </a:extLst>
          </p:cNvPr>
          <p:cNvSpPr/>
          <p:nvPr/>
        </p:nvSpPr>
        <p:spPr>
          <a:xfrm>
            <a:off x="2476278" y="5164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355af075f?vcp=1&amp;pid=0511596bf&amp;color=0,0,0&amp;vtp=1&amp;vaab=1&amp;bt=1&amp;bbb=1&amp;zzd= 16">
            <a:extLst>
              <a:ext uri="{FF2B5EF4-FFF2-40B4-BE49-F238E27FC236}">
                <a16:creationId xmlns:a16="http://schemas.microsoft.com/office/drawing/2014/main" id="{1907D1D0-98B9-5BB5-F849-C3E4F7FE12F3}"/>
              </a:ext>
            </a:extLst>
          </p:cNvPr>
          <p:cNvSpPr/>
          <p:nvPr/>
        </p:nvSpPr>
        <p:spPr>
          <a:xfrm>
            <a:off x="6894608" y="5164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355af075f?vcp=1&amp;pid=0511596bf&amp;color=0,0,0&amp;vtp=1&amp;vaab=1&amp;bt=1&amp;bbb=1&amp;zzd= 18">
            <a:extLst>
              <a:ext uri="{FF2B5EF4-FFF2-40B4-BE49-F238E27FC236}">
                <a16:creationId xmlns:a16="http://schemas.microsoft.com/office/drawing/2014/main" id="{023C8DCD-4D6A-B092-2A4B-0498BE1C320B}"/>
              </a:ext>
            </a:extLst>
          </p:cNvPr>
          <p:cNvSpPr/>
          <p:nvPr/>
        </p:nvSpPr>
        <p:spPr>
          <a:xfrm>
            <a:off x="1765078" y="5697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355af075f?vcp=1&amp;pid=0511596bf&amp;color=0,0,0&amp;vtp=1&amp;vaab=1&amp;bt=1&amp;bbb=1&amp;zzd= 18">
            <a:extLst>
              <a:ext uri="{FF2B5EF4-FFF2-40B4-BE49-F238E27FC236}">
                <a16:creationId xmlns:a16="http://schemas.microsoft.com/office/drawing/2014/main" id="{B6820D3B-AF58-94AF-655B-FD3A2B334CD9}"/>
              </a:ext>
            </a:extLst>
          </p:cNvPr>
          <p:cNvSpPr/>
          <p:nvPr/>
        </p:nvSpPr>
        <p:spPr>
          <a:xfrm>
            <a:off x="7961408" y="5697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355af075f?vcp=1&amp;pid=0511596bf&amp;color=0,0,0&amp;vtp=1&amp;vaab=1&amp;bt=1&amp;bbb=1&amp;zzd= 20">
            <a:extLst>
              <a:ext uri="{FF2B5EF4-FFF2-40B4-BE49-F238E27FC236}">
                <a16:creationId xmlns:a16="http://schemas.microsoft.com/office/drawing/2014/main" id="{3B73B3EE-3410-AC34-D810-BE4721335EA5}"/>
              </a:ext>
            </a:extLst>
          </p:cNvPr>
          <p:cNvSpPr/>
          <p:nvPr/>
        </p:nvSpPr>
        <p:spPr>
          <a:xfrm>
            <a:off x="1765078" y="62134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_7#355af075f?vcp=1&amp;pid=0511596bf&amp;color=0,0,0&amp;vtp=1&amp;vaab=1&amp;bt=1&amp;bbb=1&amp;zzd= 20">
            <a:extLst>
              <a:ext uri="{FF2B5EF4-FFF2-40B4-BE49-F238E27FC236}">
                <a16:creationId xmlns:a16="http://schemas.microsoft.com/office/drawing/2014/main" id="{C1A88509-9FA2-35A2-15C9-71E4DDF9791F}"/>
              </a:ext>
            </a:extLst>
          </p:cNvPr>
          <p:cNvSpPr/>
          <p:nvPr/>
        </p:nvSpPr>
        <p:spPr>
          <a:xfrm>
            <a:off x="7605808" y="62134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6&amp;si=2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55af075f?sp=1&amp;vcp=1&amp;pid=0511596bf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腌臜（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捯气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官讳（huì）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荣膺（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yīnɡ）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963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腻歪（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</p:txBody>
      </p:sp>
      <p:sp>
        <p:nvSpPr>
          <p:cNvPr id="3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3B488FE0-645F-3857-56A8-009CFBF77E14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7C306A56-261B-8A96-9EC8-81E39B95A635}"/>
              </a:ext>
            </a:extLst>
          </p:cNvPr>
          <p:cNvSpPr/>
          <p:nvPr/>
        </p:nvSpPr>
        <p:spPr>
          <a:xfrm>
            <a:off x="17650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5A6B4053-5A73-F3A1-6968-BCCDBE1B4515}"/>
              </a:ext>
            </a:extLst>
          </p:cNvPr>
          <p:cNvSpPr/>
          <p:nvPr/>
        </p:nvSpPr>
        <p:spPr>
          <a:xfrm>
            <a:off x="689460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55af075f?sp=1&amp;vcp=1&amp;pid=0511596bf&amp;color=0,0,0&amp;vtp=1&amp;vaab=1&amp;bt=1&amp;bbb=1&amp;zzd= 5">
            <a:extLst>
              <a:ext uri="{FF2B5EF4-FFF2-40B4-BE49-F238E27FC236}">
                <a16:creationId xmlns:a16="http://schemas.microsoft.com/office/drawing/2014/main" id="{B96C2E3A-9C34-4D8E-AFB0-15F7781BF29F}"/>
              </a:ext>
            </a:extLst>
          </p:cNvPr>
          <p:cNvSpPr/>
          <p:nvPr/>
        </p:nvSpPr>
        <p:spPr>
          <a:xfrm>
            <a:off x="17650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355af075f?sp=1&amp;vcp=1&amp;pid=0511596bf&amp;color=0,0,0&amp;vtp=1&amp;vaab=1&amp;bt=1&amp;bbb=1&amp;zzd= 5">
            <a:extLst>
              <a:ext uri="{FF2B5EF4-FFF2-40B4-BE49-F238E27FC236}">
                <a16:creationId xmlns:a16="http://schemas.microsoft.com/office/drawing/2014/main" id="{3CF98DAC-D11B-91E2-154F-BD9A9C16FCDB}"/>
              </a:ext>
            </a:extLst>
          </p:cNvPr>
          <p:cNvSpPr/>
          <p:nvPr/>
        </p:nvSpPr>
        <p:spPr>
          <a:xfrm>
            <a:off x="725020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355af075f?sp=1&amp;vcp=1&amp;pid=0511596bf&amp;color=0,0,0&amp;vtp=1&amp;vaab=1&amp;bt=1&amp;bbb=1&amp;zzd= 7">
            <a:extLst>
              <a:ext uri="{FF2B5EF4-FFF2-40B4-BE49-F238E27FC236}">
                <a16:creationId xmlns:a16="http://schemas.microsoft.com/office/drawing/2014/main" id="{76634D9B-3272-ABE5-51F2-830E17288DD4}"/>
              </a:ext>
            </a:extLst>
          </p:cNvPr>
          <p:cNvSpPr/>
          <p:nvPr/>
        </p:nvSpPr>
        <p:spPr>
          <a:xfrm>
            <a:off x="1409478" y="46726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355af075f?sp=1&amp;vcp=1&amp;pid=0511596bf&amp;color=0,0,0&amp;vtp=1&amp;vaab=1&amp;bt=1&amp;bbb=1&amp;zzd= 7">
            <a:extLst>
              <a:ext uri="{FF2B5EF4-FFF2-40B4-BE49-F238E27FC236}">
                <a16:creationId xmlns:a16="http://schemas.microsoft.com/office/drawing/2014/main" id="{D30D7E9A-B568-070F-A9CB-723ECD7503BC}"/>
              </a:ext>
            </a:extLst>
          </p:cNvPr>
          <p:cNvSpPr/>
          <p:nvPr/>
        </p:nvSpPr>
        <p:spPr>
          <a:xfrm>
            <a:off x="1765078" y="46726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7&amp;si=2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55af075f?sp=1&amp;vcp=1&amp;pid=0511596bf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威吓（hè）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不依不饶（r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呱呱坠地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（ɡū）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潜伏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三顾茅庐（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lú）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戏谑（xuè）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断壁残垣（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963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荆棘（jí）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磨蹭（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963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疙瘩（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9EBB4709-2134-8318-84B5-B8610E523C12}"/>
              </a:ext>
            </a:extLst>
          </p:cNvPr>
          <p:cNvSpPr/>
          <p:nvPr/>
        </p:nvSpPr>
        <p:spPr>
          <a:xfrm>
            <a:off x="176507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355af075f?sp=1&amp;vcp=1&amp;pid=0511596bf&amp;color=0,0,0&amp;vtp=1&amp;vaab=1&amp;bt=1&amp;bbb=1&amp;zzd= 3">
            <a:extLst>
              <a:ext uri="{FF2B5EF4-FFF2-40B4-BE49-F238E27FC236}">
                <a16:creationId xmlns:a16="http://schemas.microsoft.com/office/drawing/2014/main" id="{87F3DB37-22FB-800B-08DF-7EDA45AE56C3}"/>
              </a:ext>
            </a:extLst>
          </p:cNvPr>
          <p:cNvSpPr/>
          <p:nvPr/>
        </p:nvSpPr>
        <p:spPr>
          <a:xfrm>
            <a:off x="689460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355af075f?sp=1&amp;vcp=1&amp;pid=0511596bf&amp;color=0,0,0&amp;vtp=1&amp;vaab=1&amp;bt=1&amp;bbb=1&amp;zzd= 5">
            <a:extLst>
              <a:ext uri="{FF2B5EF4-FFF2-40B4-BE49-F238E27FC236}">
                <a16:creationId xmlns:a16="http://schemas.microsoft.com/office/drawing/2014/main" id="{069395D1-31CF-3F73-3408-297B3DB61A7C}"/>
              </a:ext>
            </a:extLst>
          </p:cNvPr>
          <p:cNvSpPr/>
          <p:nvPr/>
        </p:nvSpPr>
        <p:spPr>
          <a:xfrm>
            <a:off x="247627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55af075f?sp=1&amp;vcp=1&amp;pid=0511596bf&amp;color=0,0,0&amp;vtp=1&amp;vaab=1&amp;bt=1&amp;bbb=1&amp;zzd= 5">
            <a:extLst>
              <a:ext uri="{FF2B5EF4-FFF2-40B4-BE49-F238E27FC236}">
                <a16:creationId xmlns:a16="http://schemas.microsoft.com/office/drawing/2014/main" id="{5D767D04-2CB2-55C2-143E-2661138AD44B}"/>
              </a:ext>
            </a:extLst>
          </p:cNvPr>
          <p:cNvSpPr/>
          <p:nvPr/>
        </p:nvSpPr>
        <p:spPr>
          <a:xfrm>
            <a:off x="689460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355af075f?sp=1&amp;vcp=1&amp;pid=0511596bf&amp;color=0,0,0&amp;vtp=1&amp;vaab=1&amp;bt=1&amp;bbb=1&amp;zzd= 7">
            <a:extLst>
              <a:ext uri="{FF2B5EF4-FFF2-40B4-BE49-F238E27FC236}">
                <a16:creationId xmlns:a16="http://schemas.microsoft.com/office/drawing/2014/main" id="{74D24613-0A89-AE9A-9D74-F710BFDF77DD}"/>
              </a:ext>
            </a:extLst>
          </p:cNvPr>
          <p:cNvSpPr/>
          <p:nvPr/>
        </p:nvSpPr>
        <p:spPr>
          <a:xfrm>
            <a:off x="140947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355af075f?sp=1&amp;vcp=1&amp;pid=0511596bf&amp;color=0,0,0&amp;vtp=1&amp;vaab=1&amp;bt=1&amp;bbb=1&amp;zzd= 7">
            <a:extLst>
              <a:ext uri="{FF2B5EF4-FFF2-40B4-BE49-F238E27FC236}">
                <a16:creationId xmlns:a16="http://schemas.microsoft.com/office/drawing/2014/main" id="{829F7B8C-D670-BF96-58EE-27FF4B4429DC}"/>
              </a:ext>
            </a:extLst>
          </p:cNvPr>
          <p:cNvSpPr/>
          <p:nvPr/>
        </p:nvSpPr>
        <p:spPr>
          <a:xfrm>
            <a:off x="796140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355af075f?sp=1&amp;vcp=1&amp;pid=0511596bf&amp;color=0,0,0&amp;vtp=1&amp;vaab=1&amp;bt=1&amp;bbb=1&amp;zzd= 9">
            <a:extLst>
              <a:ext uri="{FF2B5EF4-FFF2-40B4-BE49-F238E27FC236}">
                <a16:creationId xmlns:a16="http://schemas.microsoft.com/office/drawing/2014/main" id="{4D30AEA8-027F-FF07-2A57-25EBE4288593}"/>
              </a:ext>
            </a:extLst>
          </p:cNvPr>
          <p:cNvSpPr/>
          <p:nvPr/>
        </p:nvSpPr>
        <p:spPr>
          <a:xfrm>
            <a:off x="176507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355af075f?sp=1&amp;vcp=1&amp;pid=0511596bf&amp;color=0,0,0&amp;vtp=1&amp;vaab=1&amp;bt=1&amp;bbb=1&amp;zzd= 9">
            <a:extLst>
              <a:ext uri="{FF2B5EF4-FFF2-40B4-BE49-F238E27FC236}">
                <a16:creationId xmlns:a16="http://schemas.microsoft.com/office/drawing/2014/main" id="{3979282A-4606-1BF2-B055-9A7E1E793262}"/>
              </a:ext>
            </a:extLst>
          </p:cNvPr>
          <p:cNvSpPr/>
          <p:nvPr/>
        </p:nvSpPr>
        <p:spPr>
          <a:xfrm>
            <a:off x="796140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355af075f?sp=1&amp;vcp=1&amp;pid=0511596bf&amp;color=0,0,0&amp;vtp=1&amp;vaab=1&amp;bt=1&amp;bbb=1&amp;zzd= 11">
            <a:extLst>
              <a:ext uri="{FF2B5EF4-FFF2-40B4-BE49-F238E27FC236}">
                <a16:creationId xmlns:a16="http://schemas.microsoft.com/office/drawing/2014/main" id="{A312EB54-FC80-5058-A566-7E223D8B9597}"/>
              </a:ext>
            </a:extLst>
          </p:cNvPr>
          <p:cNvSpPr/>
          <p:nvPr/>
        </p:nvSpPr>
        <p:spPr>
          <a:xfrm>
            <a:off x="176507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355af075f?sp=1&amp;vcp=1&amp;pid=0511596bf&amp;color=0,0,0&amp;vtp=1&amp;vaab=1&amp;bt=1&amp;bbb=1&amp;zzd= 11">
            <a:extLst>
              <a:ext uri="{FF2B5EF4-FFF2-40B4-BE49-F238E27FC236}">
                <a16:creationId xmlns:a16="http://schemas.microsoft.com/office/drawing/2014/main" id="{D3ABF51D-5634-0753-43E8-175E6AFE2DE3}"/>
              </a:ext>
            </a:extLst>
          </p:cNvPr>
          <p:cNvSpPr/>
          <p:nvPr/>
        </p:nvSpPr>
        <p:spPr>
          <a:xfrm>
            <a:off x="689460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355af075f?sp=1&amp;vcp=1&amp;pid=0511596bf&amp;color=0,0,0&amp;vtp=1&amp;vaab=1&amp;bt=1&amp;bbb=1&amp;zzd= 11">
            <a:extLst>
              <a:ext uri="{FF2B5EF4-FFF2-40B4-BE49-F238E27FC236}">
                <a16:creationId xmlns:a16="http://schemas.microsoft.com/office/drawing/2014/main" id="{B75E617E-1D56-0007-E376-932D83CF606E}"/>
              </a:ext>
            </a:extLst>
          </p:cNvPr>
          <p:cNvSpPr/>
          <p:nvPr/>
        </p:nvSpPr>
        <p:spPr>
          <a:xfrm>
            <a:off x="725020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355af075f?sp=1&amp;vcp=1&amp;pid=0511596bf&amp;color=0,0,0&amp;vtp=1&amp;vaab=1&amp;bt=1&amp;bbb=1&amp;zzd= 13">
            <a:extLst>
              <a:ext uri="{FF2B5EF4-FFF2-40B4-BE49-F238E27FC236}">
                <a16:creationId xmlns:a16="http://schemas.microsoft.com/office/drawing/2014/main" id="{A5C967C8-0A1B-B61D-22CD-2358D8FAECCD}"/>
              </a:ext>
            </a:extLst>
          </p:cNvPr>
          <p:cNvSpPr/>
          <p:nvPr/>
        </p:nvSpPr>
        <p:spPr>
          <a:xfrm>
            <a:off x="1409478" y="56460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355af075f?sp=1&amp;vcp=1&amp;pid=0511596bf&amp;color=0,0,0&amp;vtp=1&amp;vaab=1&amp;bt=1&amp;bbb=1&amp;zzd= 13">
            <a:extLst>
              <a:ext uri="{FF2B5EF4-FFF2-40B4-BE49-F238E27FC236}">
                <a16:creationId xmlns:a16="http://schemas.microsoft.com/office/drawing/2014/main" id="{DE215F22-0181-4EE3-E62C-2FE337E2E9AF}"/>
              </a:ext>
            </a:extLst>
          </p:cNvPr>
          <p:cNvSpPr/>
          <p:nvPr/>
        </p:nvSpPr>
        <p:spPr>
          <a:xfrm>
            <a:off x="1765078" y="56460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8&amp;si=2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facc850?sp=1&amp;vcp=1&amp;pid=468cd861f&amp;color=0,0,0&amp;vtp=1&amp;vaab=1&amp;bt=1&amp;bbb=1"/>
          <p:cNvSpPr/>
          <p:nvPr/>
        </p:nvSpPr>
        <p:spPr>
          <a:xfrm>
            <a:off x="539496" y="554400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#def917fb2?vcp=1&amp;pid=d5facc850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短文两篇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谈读书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弗朗西斯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不求甚解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马南邨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怡情（yí）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练达（li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枝节（zhī）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统筹（chóu）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藻饰（z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狡黠（ji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诘难（jié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涉猎（shè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liè）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聪颖（yǐnɡ）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滞碍（zhì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def917fb2?vcp=1&amp;pid=d5facc850&amp;color=0,0,0&amp;vtp=1&amp;vaab=1&amp;bbb=1&amp;zzd= 4">
            <a:extLst>
              <a:ext uri="{FF2B5EF4-FFF2-40B4-BE49-F238E27FC236}">
                <a16:creationId xmlns:a16="http://schemas.microsoft.com/office/drawing/2014/main" id="{71472DB8-5B71-A049-DBBC-1FCD2018BECD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def917fb2?vcp=1&amp;pid=d5facc850&amp;color=0,0,0&amp;vtp=1&amp;vaab=1&amp;bbb=1&amp;zzd= 4">
            <a:extLst>
              <a:ext uri="{FF2B5EF4-FFF2-40B4-BE49-F238E27FC236}">
                <a16:creationId xmlns:a16="http://schemas.microsoft.com/office/drawing/2014/main" id="{E6A02F61-6C6C-820E-EF5E-E67A0C21ACC8}"/>
              </a:ext>
            </a:extLst>
          </p:cNvPr>
          <p:cNvSpPr/>
          <p:nvPr/>
        </p:nvSpPr>
        <p:spPr>
          <a:xfrm>
            <a:off x="66088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def917fb2?vcp=1&amp;pid=d5facc850&amp;color=0,0,0&amp;vtp=1&amp;vaab=1&amp;bbb=1&amp;zzd= 6">
            <a:extLst>
              <a:ext uri="{FF2B5EF4-FFF2-40B4-BE49-F238E27FC236}">
                <a16:creationId xmlns:a16="http://schemas.microsoft.com/office/drawing/2014/main" id="{14078830-6ACC-E503-C595-FAED40C242AD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def917fb2?vcp=1&amp;pid=d5facc850&amp;color=0,0,0&amp;vtp=1&amp;vaab=1&amp;bbb=1&amp;zzd= 6">
            <a:extLst>
              <a:ext uri="{FF2B5EF4-FFF2-40B4-BE49-F238E27FC236}">
                <a16:creationId xmlns:a16="http://schemas.microsoft.com/office/drawing/2014/main" id="{C1B0E9B5-351B-ECA9-B480-3BA435751519}"/>
              </a:ext>
            </a:extLst>
          </p:cNvPr>
          <p:cNvSpPr/>
          <p:nvPr/>
        </p:nvSpPr>
        <p:spPr>
          <a:xfrm>
            <a:off x="69644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def917fb2?vcp=1&amp;pid=d5facc850&amp;color=0,0,0&amp;vtp=1&amp;vaab=1&amp;bbb=1&amp;zzd= 8">
            <a:extLst>
              <a:ext uri="{FF2B5EF4-FFF2-40B4-BE49-F238E27FC236}">
                <a16:creationId xmlns:a16="http://schemas.microsoft.com/office/drawing/2014/main" id="{28779DEB-049C-39DF-5F81-CC1AEB054401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def917fb2?vcp=1&amp;pid=d5facc850&amp;color=0,0,0&amp;vtp=1&amp;vaab=1&amp;bbb=1&amp;zzd= 8">
            <a:extLst>
              <a:ext uri="{FF2B5EF4-FFF2-40B4-BE49-F238E27FC236}">
                <a16:creationId xmlns:a16="http://schemas.microsoft.com/office/drawing/2014/main" id="{F9FD190A-A47A-D8A2-CA93-5A588B7E4CAD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def917fb2?vcp=1&amp;pid=d5facc850&amp;color=0,0,0&amp;vtp=1&amp;vaab=1&amp;bbb=1&amp;zzd= 8">
            <a:extLst>
              <a:ext uri="{FF2B5EF4-FFF2-40B4-BE49-F238E27FC236}">
                <a16:creationId xmlns:a16="http://schemas.microsoft.com/office/drawing/2014/main" id="{A3179CB1-9BDB-19B8-06C3-9B405600F309}"/>
              </a:ext>
            </a:extLst>
          </p:cNvPr>
          <p:cNvSpPr/>
          <p:nvPr/>
        </p:nvSpPr>
        <p:spPr>
          <a:xfrm>
            <a:off x="66088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def917fb2?vcp=1&amp;pid=d5facc850&amp;color=0,0,0&amp;vtp=1&amp;vaab=1&amp;bbb=1&amp;zzd= 8">
            <a:extLst>
              <a:ext uri="{FF2B5EF4-FFF2-40B4-BE49-F238E27FC236}">
                <a16:creationId xmlns:a16="http://schemas.microsoft.com/office/drawing/2014/main" id="{FDA05639-8652-657B-C716-210838132EA5}"/>
              </a:ext>
            </a:extLst>
          </p:cNvPr>
          <p:cNvSpPr/>
          <p:nvPr/>
        </p:nvSpPr>
        <p:spPr>
          <a:xfrm>
            <a:off x="69644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def917fb2?vcp=1&amp;pid=d5facc850&amp;color=0,0,0&amp;vtp=1&amp;vaab=1&amp;bbb=1&amp;zzd= 10">
            <a:extLst>
              <a:ext uri="{FF2B5EF4-FFF2-40B4-BE49-F238E27FC236}">
                <a16:creationId xmlns:a16="http://schemas.microsoft.com/office/drawing/2014/main" id="{66037F75-C81B-907F-D6D3-2EDA32A228A6}"/>
              </a:ext>
            </a:extLst>
          </p:cNvPr>
          <p:cNvSpPr/>
          <p:nvPr/>
        </p:nvSpPr>
        <p:spPr>
          <a:xfrm>
            <a:off x="14094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def917fb2?vcp=1&amp;pid=d5facc850&amp;color=0,0,0&amp;vtp=1&amp;vaab=1&amp;bbb=1&amp;zzd= 10">
            <a:extLst>
              <a:ext uri="{FF2B5EF4-FFF2-40B4-BE49-F238E27FC236}">
                <a16:creationId xmlns:a16="http://schemas.microsoft.com/office/drawing/2014/main" id="{425E8971-230B-4C5C-1E10-E326647560B7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def917fb2?vcp=1&amp;pid=d5facc850&amp;color=0,0,0&amp;vtp=1&amp;vaab=1&amp;bbb=1&amp;zzd= 10">
            <a:extLst>
              <a:ext uri="{FF2B5EF4-FFF2-40B4-BE49-F238E27FC236}">
                <a16:creationId xmlns:a16="http://schemas.microsoft.com/office/drawing/2014/main" id="{D108C834-CC2F-3C17-2875-BF4890489C06}"/>
              </a:ext>
            </a:extLst>
          </p:cNvPr>
          <p:cNvSpPr/>
          <p:nvPr/>
        </p:nvSpPr>
        <p:spPr>
          <a:xfrm>
            <a:off x="66088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def917fb2?vcp=1&amp;pid=d5facc850&amp;color=0,0,0&amp;vtp=1&amp;vaab=1&amp;bbb=1&amp;zzd= 10">
            <a:extLst>
              <a:ext uri="{FF2B5EF4-FFF2-40B4-BE49-F238E27FC236}">
                <a16:creationId xmlns:a16="http://schemas.microsoft.com/office/drawing/2014/main" id="{82FA86CC-3121-CC73-93F9-2F4A9F0151C5}"/>
              </a:ext>
            </a:extLst>
          </p:cNvPr>
          <p:cNvSpPr/>
          <p:nvPr/>
        </p:nvSpPr>
        <p:spPr>
          <a:xfrm>
            <a:off x="69644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def917fb2?vcp=1&amp;pid=d5facc850&amp;color=0,0,0&amp;vtp=1&amp;vaab=1&amp;bbb=1&amp;zzd= 12">
            <a:extLst>
              <a:ext uri="{FF2B5EF4-FFF2-40B4-BE49-F238E27FC236}">
                <a16:creationId xmlns:a16="http://schemas.microsoft.com/office/drawing/2014/main" id="{08B050A9-EDBD-A0C2-0D22-850C342F9299}"/>
              </a:ext>
            </a:extLst>
          </p:cNvPr>
          <p:cNvSpPr/>
          <p:nvPr/>
        </p:nvSpPr>
        <p:spPr>
          <a:xfrm>
            <a:off x="17650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def917fb2?vcp=1&amp;pid=d5facc850&amp;color=0,0,0&amp;vtp=1&amp;vaab=1&amp;bbb=1&amp;zzd= 12">
            <a:extLst>
              <a:ext uri="{FF2B5EF4-FFF2-40B4-BE49-F238E27FC236}">
                <a16:creationId xmlns:a16="http://schemas.microsoft.com/office/drawing/2014/main" id="{CCCAE1E5-5B7E-A6A1-A789-AD764193EB1A}"/>
              </a:ext>
            </a:extLst>
          </p:cNvPr>
          <p:cNvSpPr/>
          <p:nvPr/>
        </p:nvSpPr>
        <p:spPr>
          <a:xfrm>
            <a:off x="660885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def917fb2?vcp=1&amp;pid=d5facc850&amp;color=0,0,0&amp;vtp=1&amp;vaab=1&amp;bbb=1&amp;zzd= 12">
            <a:extLst>
              <a:ext uri="{FF2B5EF4-FFF2-40B4-BE49-F238E27FC236}">
                <a16:creationId xmlns:a16="http://schemas.microsoft.com/office/drawing/2014/main" id="{A3542277-AA4B-DC22-BE85-86AEB09FE06A}"/>
              </a:ext>
            </a:extLst>
          </p:cNvPr>
          <p:cNvSpPr/>
          <p:nvPr/>
        </p:nvSpPr>
        <p:spPr>
          <a:xfrm>
            <a:off x="696445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f917fb2?sp=1&amp;vcp=1&amp;pid=d5facc850&amp;color=0,0,0&amp;vtp=1&amp;vaab=1&amp;bbb=1">
            <a:extLst>
              <a:ext uri="{FF2B5EF4-FFF2-40B4-BE49-F238E27FC236}">
                <a16:creationId xmlns:a16="http://schemas.microsoft.com/office/drawing/2014/main" id="{8FD18E17-ECE6-36DF-3BDC-8B383E890A78}"/>
              </a:ext>
            </a:extLst>
          </p:cNvPr>
          <p:cNvSpPr/>
          <p:nvPr/>
        </p:nvSpPr>
        <p:spPr>
          <a:xfrm>
            <a:off x="539496" y="11839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要诀（jué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劝诫（jiè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高谈阔论（kuò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味同嚼蜡（ji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诸如此类（zhū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吹毛求疵（cī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狂妄自大（w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开卷有益（ju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def917fb2?sp=1&amp;vcp=1&amp;pid=d5facc850&amp;color=0,0,0&amp;vtp=1&amp;vaab=1&amp;bt=1&amp;bbb=1">
            <a:extLst>
              <a:ext uri="{FF2B5EF4-FFF2-40B4-BE49-F238E27FC236}">
                <a16:creationId xmlns:a16="http://schemas.microsoft.com/office/drawing/2014/main" id="{A024E707-73D6-A029-1EEE-ACB4F373E110}"/>
              </a:ext>
            </a:extLst>
          </p:cNvPr>
          <p:cNvSpPr/>
          <p:nvPr/>
        </p:nvSpPr>
        <p:spPr>
          <a:xfrm>
            <a:off x="539496" y="37557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傅彩（fù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矫［正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学究（jiū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def917fb2?sp=1&amp;vcp=1&amp;pid=d5facc850&amp;color=0,0,0&amp;vtp=1&amp;vaab=1&amp;bbb=1&amp;zzd= 1">
            <a:extLst>
              <a:ext uri="{FF2B5EF4-FFF2-40B4-BE49-F238E27FC236}">
                <a16:creationId xmlns:a16="http://schemas.microsoft.com/office/drawing/2014/main" id="{4708EAE1-6E14-52D6-97E1-EBAB2E07DE34}"/>
              </a:ext>
            </a:extLst>
          </p:cNvPr>
          <p:cNvSpPr/>
          <p:nvPr/>
        </p:nvSpPr>
        <p:spPr>
          <a:xfrm>
            <a:off x="1765078" y="17935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def917fb2?sp=1&amp;vcp=1&amp;pid=d5facc850&amp;color=0,0,0&amp;vtp=1&amp;vaab=1&amp;bbb=1&amp;zzd= 1">
            <a:extLst>
              <a:ext uri="{FF2B5EF4-FFF2-40B4-BE49-F238E27FC236}">
                <a16:creationId xmlns:a16="http://schemas.microsoft.com/office/drawing/2014/main" id="{9F4E97F4-988D-D06F-12A6-094209E9B0B3}"/>
              </a:ext>
            </a:extLst>
          </p:cNvPr>
          <p:cNvSpPr/>
          <p:nvPr/>
        </p:nvSpPr>
        <p:spPr>
          <a:xfrm>
            <a:off x="6964458" y="17935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def917fb2?sp=1&amp;vcp=1&amp;pid=d5facc850&amp;color=0,0,0&amp;vtp=1&amp;vaab=1&amp;bbb=1&amp;zzd= 3">
            <a:extLst>
              <a:ext uri="{FF2B5EF4-FFF2-40B4-BE49-F238E27FC236}">
                <a16:creationId xmlns:a16="http://schemas.microsoft.com/office/drawing/2014/main" id="{719825DB-049F-8606-43C4-7A51CC40E4B9}"/>
              </a:ext>
            </a:extLst>
          </p:cNvPr>
          <p:cNvSpPr/>
          <p:nvPr/>
        </p:nvSpPr>
        <p:spPr>
          <a:xfrm>
            <a:off x="2120678" y="24412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def917fb2?sp=1&amp;vcp=1&amp;pid=d5facc850&amp;color=0,0,0&amp;vtp=1&amp;vaab=1&amp;bbb=1&amp;zzd= 3">
            <a:extLst>
              <a:ext uri="{FF2B5EF4-FFF2-40B4-BE49-F238E27FC236}">
                <a16:creationId xmlns:a16="http://schemas.microsoft.com/office/drawing/2014/main" id="{C8120A6D-4B29-59E1-4F0B-D0CBB5428097}"/>
              </a:ext>
            </a:extLst>
          </p:cNvPr>
          <p:cNvSpPr/>
          <p:nvPr/>
        </p:nvSpPr>
        <p:spPr>
          <a:xfrm>
            <a:off x="7320058" y="24412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def917fb2?sp=1&amp;vcp=1&amp;pid=d5facc850&amp;color=0,0,0&amp;vtp=1&amp;vaab=1&amp;bbb=1&amp;zzd= 5">
            <a:extLst>
              <a:ext uri="{FF2B5EF4-FFF2-40B4-BE49-F238E27FC236}">
                <a16:creationId xmlns:a16="http://schemas.microsoft.com/office/drawing/2014/main" id="{8491AA3A-2780-AB86-1D62-019076F6D5E4}"/>
              </a:ext>
            </a:extLst>
          </p:cNvPr>
          <p:cNvSpPr/>
          <p:nvPr/>
        </p:nvSpPr>
        <p:spPr>
          <a:xfrm>
            <a:off x="1409478" y="30889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def917fb2?sp=1&amp;vcp=1&amp;pid=d5facc850&amp;color=0,0,0&amp;vtp=1&amp;vaab=1&amp;bbb=1&amp;zzd= 5">
            <a:extLst>
              <a:ext uri="{FF2B5EF4-FFF2-40B4-BE49-F238E27FC236}">
                <a16:creationId xmlns:a16="http://schemas.microsoft.com/office/drawing/2014/main" id="{47AAF3E1-BFD9-5774-1F8B-2BF5C9237F94}"/>
              </a:ext>
            </a:extLst>
          </p:cNvPr>
          <p:cNvSpPr/>
          <p:nvPr/>
        </p:nvSpPr>
        <p:spPr>
          <a:xfrm>
            <a:off x="7675658" y="30889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def917fb2?sp=1&amp;vcp=1&amp;pid=d5facc850&amp;color=0,0,0&amp;vtp=1&amp;vaab=1&amp;bbb=1&amp;zzd= 7">
            <a:extLst>
              <a:ext uri="{FF2B5EF4-FFF2-40B4-BE49-F238E27FC236}">
                <a16:creationId xmlns:a16="http://schemas.microsoft.com/office/drawing/2014/main" id="{E9D7E7FE-B88B-937D-F4B6-012F8D8EFF94}"/>
              </a:ext>
            </a:extLst>
          </p:cNvPr>
          <p:cNvSpPr/>
          <p:nvPr/>
        </p:nvSpPr>
        <p:spPr>
          <a:xfrm>
            <a:off x="1765078" y="36997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def917fb2?sp=1&amp;vcp=1&amp;pid=d5facc850&amp;color=0,0,0&amp;vtp=1&amp;vaab=1&amp;bbb=1&amp;zzd= 7">
            <a:extLst>
              <a:ext uri="{FF2B5EF4-FFF2-40B4-BE49-F238E27FC236}">
                <a16:creationId xmlns:a16="http://schemas.microsoft.com/office/drawing/2014/main" id="{CC45793C-8490-3A22-3911-C0D27AD0C3E3}"/>
              </a:ext>
            </a:extLst>
          </p:cNvPr>
          <p:cNvSpPr/>
          <p:nvPr/>
        </p:nvSpPr>
        <p:spPr>
          <a:xfrm>
            <a:off x="6964458" y="36997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def917fb2?sp=1&amp;vcp=1&amp;pid=d5facc850&amp;color=0,0,0&amp;vtp=1&amp;vaab=1&amp;bt=1&amp;bbb=1&amp;zzd= 3">
            <a:extLst>
              <a:ext uri="{FF2B5EF4-FFF2-40B4-BE49-F238E27FC236}">
                <a16:creationId xmlns:a16="http://schemas.microsoft.com/office/drawing/2014/main" id="{E41D1AE2-541E-3095-C47E-C56F7FD3019B}"/>
              </a:ext>
            </a:extLst>
          </p:cNvPr>
          <p:cNvSpPr/>
          <p:nvPr/>
        </p:nvSpPr>
        <p:spPr>
          <a:xfrm>
            <a:off x="1409478" y="50130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def917fb2?sp=1&amp;vcp=1&amp;pid=d5facc850&amp;color=0,0,0&amp;vtp=1&amp;vaab=1&amp;bt=1&amp;bbb=1&amp;zzd= 3">
            <a:extLst>
              <a:ext uri="{FF2B5EF4-FFF2-40B4-BE49-F238E27FC236}">
                <a16:creationId xmlns:a16="http://schemas.microsoft.com/office/drawing/2014/main" id="{FAD99F07-1028-7AAD-84E9-56F683FEADE3}"/>
              </a:ext>
            </a:extLst>
          </p:cNvPr>
          <p:cNvSpPr/>
          <p:nvPr/>
        </p:nvSpPr>
        <p:spPr>
          <a:xfrm>
            <a:off x="6608858" y="50130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def917fb2?sp=1&amp;vcp=1&amp;pid=d5facc850&amp;color=0,0,0&amp;vtp=1&amp;vaab=1&amp;bt=1&amp;bbb=1&amp;zzd= 5">
            <a:extLst>
              <a:ext uri="{FF2B5EF4-FFF2-40B4-BE49-F238E27FC236}">
                <a16:creationId xmlns:a16="http://schemas.microsoft.com/office/drawing/2014/main" id="{2F8429B5-70A1-74B8-76D2-ED031D8A1011}"/>
              </a:ext>
            </a:extLst>
          </p:cNvPr>
          <p:cNvSpPr/>
          <p:nvPr/>
        </p:nvSpPr>
        <p:spPr>
          <a:xfrm>
            <a:off x="1765078" y="562385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025490"/>
      </p:ext>
    </p:extLst>
  </p:cSld>
  <p:clrMapOvr>
    <a:masterClrMapping/>
  </p:clrMapOvr>
  <p:transition>
    <p:split dir="in"/>
  </p:transition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0&amp;si=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f917fb2?sp=1&amp;vcp=1&amp;pid=d5facc850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咀嚼（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jué）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（qū）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豁然贯通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huò）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孜孜不倦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（zī）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寻章摘句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全神贯注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（ɡu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不求甚解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（shèn）</a:t>
            </a:r>
            <a:endParaRPr lang="en-US" altLang="zh-CN" sz="2800" dirty="0"/>
          </a:p>
        </p:txBody>
      </p:sp>
      <p:sp>
        <p:nvSpPr>
          <p:cNvPr id="3" name="P_7#def917fb2?sp=1&amp;vcp=1&amp;pid=d5facc850&amp;color=0,0,0&amp;vtp=1&amp;vaab=1&amp;bt=1&amp;bbb=1&amp;zzd= 3">
            <a:extLst>
              <a:ext uri="{FF2B5EF4-FFF2-40B4-BE49-F238E27FC236}">
                <a16:creationId xmlns:a16="http://schemas.microsoft.com/office/drawing/2014/main" id="{C3569AB4-5CFB-9010-DC08-1EA9A766BD4F}"/>
              </a:ext>
            </a:extLst>
          </p:cNvPr>
          <p:cNvSpPr/>
          <p:nvPr/>
        </p:nvSpPr>
        <p:spPr>
          <a:xfrm>
            <a:off x="14094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def917fb2?sp=1&amp;vcp=1&amp;pid=d5facc850&amp;color=0,0,0&amp;vtp=1&amp;vaab=1&amp;bt=1&amp;bbb=1&amp;zzd= 3">
            <a:extLst>
              <a:ext uri="{FF2B5EF4-FFF2-40B4-BE49-F238E27FC236}">
                <a16:creationId xmlns:a16="http://schemas.microsoft.com/office/drawing/2014/main" id="{22322741-A096-965C-7112-689FBE3DDF4A}"/>
              </a:ext>
            </a:extLst>
          </p:cNvPr>
          <p:cNvSpPr/>
          <p:nvPr/>
        </p:nvSpPr>
        <p:spPr>
          <a:xfrm>
            <a:off x="17650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def917fb2?sp=1&amp;vcp=1&amp;pid=d5facc850&amp;color=0,0,0&amp;vtp=1&amp;vaab=1&amp;bt=1&amp;bbb=1&amp;zzd= 3">
            <a:extLst>
              <a:ext uri="{FF2B5EF4-FFF2-40B4-BE49-F238E27FC236}">
                <a16:creationId xmlns:a16="http://schemas.microsoft.com/office/drawing/2014/main" id="{A2589AED-FE68-EE2A-518F-F51E5EA74DD2}"/>
              </a:ext>
            </a:extLst>
          </p:cNvPr>
          <p:cNvSpPr/>
          <p:nvPr/>
        </p:nvSpPr>
        <p:spPr>
          <a:xfrm>
            <a:off x="660885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def917fb2?sp=1&amp;vcp=1&amp;pid=d5facc850&amp;color=0,0,0&amp;vtp=1&amp;vaab=1&amp;bt=1&amp;bbb=1&amp;zzd= 5">
            <a:extLst>
              <a:ext uri="{FF2B5EF4-FFF2-40B4-BE49-F238E27FC236}">
                <a16:creationId xmlns:a16="http://schemas.microsoft.com/office/drawing/2014/main" id="{C3286FB6-B0D6-5021-7C5B-503253742A74}"/>
              </a:ext>
            </a:extLst>
          </p:cNvPr>
          <p:cNvSpPr/>
          <p:nvPr/>
        </p:nvSpPr>
        <p:spPr>
          <a:xfrm>
            <a:off x="14094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def917fb2?sp=1&amp;vcp=1&amp;pid=d5facc850&amp;color=0,0,0&amp;vtp=1&amp;vaab=1&amp;bt=1&amp;bbb=1&amp;zzd= 5">
            <a:extLst>
              <a:ext uri="{FF2B5EF4-FFF2-40B4-BE49-F238E27FC236}">
                <a16:creationId xmlns:a16="http://schemas.microsoft.com/office/drawing/2014/main" id="{D14712C2-BB62-47EC-B229-D47A75D7B89A}"/>
              </a:ext>
            </a:extLst>
          </p:cNvPr>
          <p:cNvSpPr/>
          <p:nvPr/>
        </p:nvSpPr>
        <p:spPr>
          <a:xfrm>
            <a:off x="660885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def917fb2?sp=1&amp;vcp=1&amp;pid=d5facc850&amp;color=0,0,0&amp;vtp=1&amp;vaab=1&amp;bt=1&amp;bbb=1&amp;zzd= 7">
            <a:extLst>
              <a:ext uri="{FF2B5EF4-FFF2-40B4-BE49-F238E27FC236}">
                <a16:creationId xmlns:a16="http://schemas.microsoft.com/office/drawing/2014/main" id="{43AAABB9-264C-9BDE-20BF-3B6B2155AF52}"/>
              </a:ext>
            </a:extLst>
          </p:cNvPr>
          <p:cNvSpPr/>
          <p:nvPr/>
        </p:nvSpPr>
        <p:spPr>
          <a:xfrm>
            <a:off x="21206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def917fb2?sp=1&amp;vcp=1&amp;pid=d5facc850&amp;color=0,0,0&amp;vtp=1&amp;vaab=1&amp;bt=1&amp;bbb=1&amp;zzd= 7">
            <a:extLst>
              <a:ext uri="{FF2B5EF4-FFF2-40B4-BE49-F238E27FC236}">
                <a16:creationId xmlns:a16="http://schemas.microsoft.com/office/drawing/2014/main" id="{3A1B2B23-308E-5848-1E75-8B122EAACDCB}"/>
              </a:ext>
            </a:extLst>
          </p:cNvPr>
          <p:cNvSpPr/>
          <p:nvPr/>
        </p:nvSpPr>
        <p:spPr>
          <a:xfrm>
            <a:off x="732005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def917fb2?sp=1&amp;vcp=1&amp;pid=d5facc850&amp;color=0,0,0&amp;vtp=1&amp;vaab=1&amp;bt=1&amp;bbb=1&amp;zzd= 9">
            <a:extLst>
              <a:ext uri="{FF2B5EF4-FFF2-40B4-BE49-F238E27FC236}">
                <a16:creationId xmlns:a16="http://schemas.microsoft.com/office/drawing/2014/main" id="{0E4E9829-FEBB-578F-F004-5C4EC45FC5CC}"/>
              </a:ext>
            </a:extLst>
          </p:cNvPr>
          <p:cNvSpPr/>
          <p:nvPr/>
        </p:nvSpPr>
        <p:spPr>
          <a:xfrm>
            <a:off x="2120678" y="50034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1&amp;si=2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f917fb2?vcp=1&amp;pid=d5facc850&amp;color=0,0,0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《山水画的意境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李可染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意境（jìnɡ）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惆怅（chóu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真挚（zhì）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渲染（xu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身临其境（lín）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胸有成竹（xiōnɡ）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朝朝暮暮（mù）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浮光掠影（lüè）</a:t>
            </a:r>
            <a:endParaRPr lang="en-US" altLang="zh-CN" sz="2800" dirty="0"/>
          </a:p>
        </p:txBody>
      </p:sp>
      <p:sp>
        <p:nvSpPr>
          <p:cNvPr id="4" name="P_7#def917fb2?vcp=1&amp;pid=d5facc850&amp;color=0,0,0&amp;vtp=1&amp;vaab=1&amp;bt=1&amp;bbb=1&amp;zzd= 4">
            <a:extLst>
              <a:ext uri="{FF2B5EF4-FFF2-40B4-BE49-F238E27FC236}">
                <a16:creationId xmlns:a16="http://schemas.microsoft.com/office/drawing/2014/main" id="{7DD8B16F-F150-DDFD-E5B5-5DA18FA0DE37}"/>
              </a:ext>
            </a:extLst>
          </p:cNvPr>
          <p:cNvSpPr/>
          <p:nvPr/>
        </p:nvSpPr>
        <p:spPr>
          <a:xfrm>
            <a:off x="176507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def917fb2?vcp=1&amp;pid=d5facc850&amp;color=0,0,0&amp;vtp=1&amp;vaab=1&amp;bt=1&amp;bbb=1&amp;zzd= 4">
            <a:extLst>
              <a:ext uri="{FF2B5EF4-FFF2-40B4-BE49-F238E27FC236}">
                <a16:creationId xmlns:a16="http://schemas.microsoft.com/office/drawing/2014/main" id="{A3AEF666-4DD8-D077-70D5-FEBBDA5790EC}"/>
              </a:ext>
            </a:extLst>
          </p:cNvPr>
          <p:cNvSpPr/>
          <p:nvPr/>
        </p:nvSpPr>
        <p:spPr>
          <a:xfrm>
            <a:off x="660885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def917fb2?vcp=1&amp;pid=d5facc850&amp;color=0,0,0&amp;vtp=1&amp;vaab=1&amp;bt=1&amp;bbb=1&amp;zzd= 4">
            <a:extLst>
              <a:ext uri="{FF2B5EF4-FFF2-40B4-BE49-F238E27FC236}">
                <a16:creationId xmlns:a16="http://schemas.microsoft.com/office/drawing/2014/main" id="{AF3ACC6C-FDCC-D206-6385-769E5EFD02E2}"/>
              </a:ext>
            </a:extLst>
          </p:cNvPr>
          <p:cNvSpPr/>
          <p:nvPr/>
        </p:nvSpPr>
        <p:spPr>
          <a:xfrm>
            <a:off x="696445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def917fb2?vcp=1&amp;pid=d5facc850&amp;color=0,0,0&amp;vtp=1&amp;vaab=1&amp;bt=1&amp;bbb=1&amp;zzd= 6">
            <a:extLst>
              <a:ext uri="{FF2B5EF4-FFF2-40B4-BE49-F238E27FC236}">
                <a16:creationId xmlns:a16="http://schemas.microsoft.com/office/drawing/2014/main" id="{E822AB0C-F146-036E-8FCE-44800CB30487}"/>
              </a:ext>
            </a:extLst>
          </p:cNvPr>
          <p:cNvSpPr/>
          <p:nvPr/>
        </p:nvSpPr>
        <p:spPr>
          <a:xfrm>
            <a:off x="176507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def917fb2?vcp=1&amp;pid=d5facc850&amp;color=0,0,0&amp;vtp=1&amp;vaab=1&amp;bt=1&amp;bbb=1&amp;zzd= 6">
            <a:extLst>
              <a:ext uri="{FF2B5EF4-FFF2-40B4-BE49-F238E27FC236}">
                <a16:creationId xmlns:a16="http://schemas.microsoft.com/office/drawing/2014/main" id="{38094572-ED97-44A8-3444-43456AA19503}"/>
              </a:ext>
            </a:extLst>
          </p:cNvPr>
          <p:cNvSpPr/>
          <p:nvPr/>
        </p:nvSpPr>
        <p:spPr>
          <a:xfrm>
            <a:off x="660885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def917fb2?vcp=1&amp;pid=d5facc850&amp;color=0,0,0&amp;vtp=1&amp;vaab=1&amp;bt=1&amp;bbb=1&amp;zzd= 8">
            <a:extLst>
              <a:ext uri="{FF2B5EF4-FFF2-40B4-BE49-F238E27FC236}">
                <a16:creationId xmlns:a16="http://schemas.microsoft.com/office/drawing/2014/main" id="{3FF71EF6-F817-10BB-7B18-1068F69A753C}"/>
              </a:ext>
            </a:extLst>
          </p:cNvPr>
          <p:cNvSpPr/>
          <p:nvPr/>
        </p:nvSpPr>
        <p:spPr>
          <a:xfrm>
            <a:off x="176507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def917fb2?vcp=1&amp;pid=d5facc850&amp;color=0,0,0&amp;vtp=1&amp;vaab=1&amp;bt=1&amp;bbb=1&amp;zzd= 8">
            <a:extLst>
              <a:ext uri="{FF2B5EF4-FFF2-40B4-BE49-F238E27FC236}">
                <a16:creationId xmlns:a16="http://schemas.microsoft.com/office/drawing/2014/main" id="{CE93492F-0BD5-6624-95BE-A61D62613EB4}"/>
              </a:ext>
            </a:extLst>
          </p:cNvPr>
          <p:cNvSpPr/>
          <p:nvPr/>
        </p:nvSpPr>
        <p:spPr>
          <a:xfrm>
            <a:off x="660885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def917fb2?vcp=1&amp;pid=d5facc850&amp;color=0,0,0&amp;vtp=1&amp;vaab=1&amp;bt=1&amp;bbb=1&amp;zzd= 10">
            <a:extLst>
              <a:ext uri="{FF2B5EF4-FFF2-40B4-BE49-F238E27FC236}">
                <a16:creationId xmlns:a16="http://schemas.microsoft.com/office/drawing/2014/main" id="{051A7EEE-8ED9-E012-F97E-010B85154631}"/>
              </a:ext>
            </a:extLst>
          </p:cNvPr>
          <p:cNvSpPr/>
          <p:nvPr/>
        </p:nvSpPr>
        <p:spPr>
          <a:xfrm>
            <a:off x="2476278" y="53311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def917fb2?vcp=1&amp;pid=d5facc850&amp;color=0,0,0&amp;vtp=1&amp;vaab=1&amp;bt=1&amp;bbb=1&amp;zzd= 10">
            <a:extLst>
              <a:ext uri="{FF2B5EF4-FFF2-40B4-BE49-F238E27FC236}">
                <a16:creationId xmlns:a16="http://schemas.microsoft.com/office/drawing/2014/main" id="{E0529939-7C33-8C26-DDE0-286A9BFFA4E7}"/>
              </a:ext>
            </a:extLst>
          </p:cNvPr>
          <p:cNvSpPr/>
          <p:nvPr/>
        </p:nvSpPr>
        <p:spPr>
          <a:xfrm>
            <a:off x="7320058" y="53311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615cc9be?sp=1&amp;vcp=1&amp;pid=c51114775&amp;color=0,0,0&amp;vtp=1&amp;vaab=1&amp;bbb=1">
            <a:extLst>
              <a:ext uri="{FF2B5EF4-FFF2-40B4-BE49-F238E27FC236}">
                <a16:creationId xmlns:a16="http://schemas.microsoft.com/office/drawing/2014/main" id="{F9118CD1-9DB6-0BD0-C84C-64A99E097166}"/>
              </a:ext>
            </a:extLst>
          </p:cNvPr>
          <p:cNvSpPr/>
          <p:nvPr/>
        </p:nvSpPr>
        <p:spPr>
          <a:xfrm>
            <a:off x="539496" y="151037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鄙薄（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出路（lù）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拈轻怕重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漠不关心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mò）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麻木不仁（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rén）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39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精益求精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见异思迁（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a615cc9be?sp=1&amp;vcp=1&amp;pid=c51114775&amp;color=0,0,0&amp;vtp=1&amp;vaab=1&amp;bt=1&amp;bbb=1">
            <a:extLst>
              <a:ext uri="{FF2B5EF4-FFF2-40B4-BE49-F238E27FC236}">
                <a16:creationId xmlns:a16="http://schemas.microsoft.com/office/drawing/2014/main" id="{0124BBE5-62C0-4D96-C40E-008377835492}"/>
              </a:ext>
            </a:extLst>
          </p:cNvPr>
          <p:cNvSpPr/>
          <p:nvPr/>
        </p:nvSpPr>
        <p:spPr>
          <a:xfrm>
            <a:off x="539496" y="40821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39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教训（xùn）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纯粹（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chún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cuì）</a:t>
            </a:r>
            <a:endParaRPr lang="en-US" altLang="zh-CN" sz="2800" dirty="0"/>
          </a:p>
        </p:txBody>
      </p:sp>
      <p:sp>
        <p:nvSpPr>
          <p:cNvPr id="4" name="P_7#a615cc9be?sp=1&amp;vcp=1&amp;pid=c51114775&amp;color=0,0,0&amp;vtp=1&amp;vaab=1&amp;bbb=1&amp;zzd= 1">
            <a:extLst>
              <a:ext uri="{FF2B5EF4-FFF2-40B4-BE49-F238E27FC236}">
                <a16:creationId xmlns:a16="http://schemas.microsoft.com/office/drawing/2014/main" id="{ABDC1CD5-EC74-40E1-C84D-9E1584CD3500}"/>
              </a:ext>
            </a:extLst>
          </p:cNvPr>
          <p:cNvSpPr/>
          <p:nvPr/>
        </p:nvSpPr>
        <p:spPr>
          <a:xfrm>
            <a:off x="1409478" y="21199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615cc9be?sp=1&amp;vcp=1&amp;pid=c51114775&amp;color=0,0,0&amp;vtp=1&amp;vaab=1&amp;bbb=1&amp;zzd= 1">
            <a:extLst>
              <a:ext uri="{FF2B5EF4-FFF2-40B4-BE49-F238E27FC236}">
                <a16:creationId xmlns:a16="http://schemas.microsoft.com/office/drawing/2014/main" id="{ABF412BA-5899-E514-184E-7131ACBD51D7}"/>
              </a:ext>
            </a:extLst>
          </p:cNvPr>
          <p:cNvSpPr/>
          <p:nvPr/>
        </p:nvSpPr>
        <p:spPr>
          <a:xfrm>
            <a:off x="6837458" y="21199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615cc9be?sp=1&amp;vcp=1&amp;pid=c51114775&amp;color=0,0,0&amp;vtp=1&amp;vaab=1&amp;bbb=1&amp;zzd= 1">
            <a:extLst>
              <a:ext uri="{FF2B5EF4-FFF2-40B4-BE49-F238E27FC236}">
                <a16:creationId xmlns:a16="http://schemas.microsoft.com/office/drawing/2014/main" id="{C41B46BE-CC0F-DCD2-1B9D-B45013145C50}"/>
              </a:ext>
            </a:extLst>
          </p:cNvPr>
          <p:cNvSpPr/>
          <p:nvPr/>
        </p:nvSpPr>
        <p:spPr>
          <a:xfrm>
            <a:off x="7193058" y="21199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615cc9be?sp=1&amp;vcp=1&amp;pid=c51114775&amp;color=0,0,0&amp;vtp=1&amp;vaab=1&amp;bbb=1&amp;zzd= 3">
            <a:extLst>
              <a:ext uri="{FF2B5EF4-FFF2-40B4-BE49-F238E27FC236}">
                <a16:creationId xmlns:a16="http://schemas.microsoft.com/office/drawing/2014/main" id="{E96C7659-4345-3C2A-D7A5-4CBED934077B}"/>
              </a:ext>
            </a:extLst>
          </p:cNvPr>
          <p:cNvSpPr/>
          <p:nvPr/>
        </p:nvSpPr>
        <p:spPr>
          <a:xfrm>
            <a:off x="1765078" y="27676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615cc9be?sp=1&amp;vcp=1&amp;pid=c51114775&amp;color=0,0,0&amp;vtp=1&amp;vaab=1&amp;bbb=1&amp;zzd= 3">
            <a:extLst>
              <a:ext uri="{FF2B5EF4-FFF2-40B4-BE49-F238E27FC236}">
                <a16:creationId xmlns:a16="http://schemas.microsoft.com/office/drawing/2014/main" id="{8500E972-60C0-1DE7-94AB-1C37DFBD4AD3}"/>
              </a:ext>
            </a:extLst>
          </p:cNvPr>
          <p:cNvSpPr/>
          <p:nvPr/>
        </p:nvSpPr>
        <p:spPr>
          <a:xfrm>
            <a:off x="6837458" y="27676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615cc9be?sp=1&amp;vcp=1&amp;pid=c51114775&amp;color=0,0,0&amp;vtp=1&amp;vaab=1&amp;bbb=1&amp;zzd= 5">
            <a:extLst>
              <a:ext uri="{FF2B5EF4-FFF2-40B4-BE49-F238E27FC236}">
                <a16:creationId xmlns:a16="http://schemas.microsoft.com/office/drawing/2014/main" id="{A74E023A-62BB-6C48-E911-C720A52E6C62}"/>
              </a:ext>
            </a:extLst>
          </p:cNvPr>
          <p:cNvSpPr/>
          <p:nvPr/>
        </p:nvSpPr>
        <p:spPr>
          <a:xfrm>
            <a:off x="1409478" y="34153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615cc9be?sp=1&amp;vcp=1&amp;pid=c51114775&amp;color=0,0,0&amp;vtp=1&amp;vaab=1&amp;bbb=1&amp;zzd= 5">
            <a:extLst>
              <a:ext uri="{FF2B5EF4-FFF2-40B4-BE49-F238E27FC236}">
                <a16:creationId xmlns:a16="http://schemas.microsoft.com/office/drawing/2014/main" id="{40962649-51AE-72A8-A822-B1C32329DD47}"/>
              </a:ext>
            </a:extLst>
          </p:cNvPr>
          <p:cNvSpPr/>
          <p:nvPr/>
        </p:nvSpPr>
        <p:spPr>
          <a:xfrm>
            <a:off x="7904258" y="34153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615cc9be?sp=1&amp;vcp=1&amp;pid=c51114775&amp;color=0,0,0&amp;vtp=1&amp;vaab=1&amp;bbb=1&amp;zzd= 7">
            <a:extLst>
              <a:ext uri="{FF2B5EF4-FFF2-40B4-BE49-F238E27FC236}">
                <a16:creationId xmlns:a16="http://schemas.microsoft.com/office/drawing/2014/main" id="{50C12FD8-6B9E-ABCD-1DFD-497FCBE6BC43}"/>
              </a:ext>
            </a:extLst>
          </p:cNvPr>
          <p:cNvSpPr/>
          <p:nvPr/>
        </p:nvSpPr>
        <p:spPr>
          <a:xfrm>
            <a:off x="1765078" y="396902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615cc9be?sp=1&amp;vcp=1&amp;pid=c51114775&amp;color=0,0,0&amp;vtp=1&amp;vaab=1&amp;bbb=1&amp;zzd= 7">
            <a:extLst>
              <a:ext uri="{FF2B5EF4-FFF2-40B4-BE49-F238E27FC236}">
                <a16:creationId xmlns:a16="http://schemas.microsoft.com/office/drawing/2014/main" id="{D926A3C1-25DE-9DEE-6B40-9EEDF2A26E16}"/>
              </a:ext>
            </a:extLst>
          </p:cNvPr>
          <p:cNvSpPr/>
          <p:nvPr/>
        </p:nvSpPr>
        <p:spPr>
          <a:xfrm>
            <a:off x="7904258" y="40317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83164A3C-5706-9FEF-ADB7-6D9B213EC5BD}"/>
              </a:ext>
            </a:extLst>
          </p:cNvPr>
          <p:cNvSpPr/>
          <p:nvPr/>
        </p:nvSpPr>
        <p:spPr>
          <a:xfrm>
            <a:off x="1765078" y="53081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0EA14580-BA3F-31DF-2095-357FA349ADD4}"/>
              </a:ext>
            </a:extLst>
          </p:cNvPr>
          <p:cNvSpPr/>
          <p:nvPr/>
        </p:nvSpPr>
        <p:spPr>
          <a:xfrm>
            <a:off x="6837458" y="53081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EE47687D-27B3-B4DE-9412-29E62A04EC79}"/>
              </a:ext>
            </a:extLst>
          </p:cNvPr>
          <p:cNvSpPr/>
          <p:nvPr/>
        </p:nvSpPr>
        <p:spPr>
          <a:xfrm>
            <a:off x="7193058" y="53081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20661"/>
      </p:ext>
    </p:extLst>
  </p:cSld>
  <p:clrMapOvr>
    <a:masterClrMapping/>
  </p:clrMapOvr>
  <p:transition>
    <p:split dir="in"/>
  </p:transition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2&amp;si=2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f917fb2?vcp=1&amp;pid=d5facc850&amp;color=0,0,0&amp;vtp=1&amp;vaab=1&amp;bt=1&amp;bbb=1"/>
          <p:cNvSpPr/>
          <p:nvPr/>
        </p:nvSpPr>
        <p:spPr>
          <a:xfrm>
            <a:off x="539496" y="382950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《无言之美》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朱光潜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意蕴（yùn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附丽（fù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姑且（ɡū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笼统（lǒnɡ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蛾眉（é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寂寥（jì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谚语（y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铢两悉称（zhū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chèn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心旷神怡（ku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轻描淡写（mi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栩栩如生（xǔ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目不忍睹（dǔ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信手拈来（ni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def917fb2?vcp=1&amp;pid=d5facc850&amp;color=0,0,0&amp;vtp=1&amp;vaab=1&amp;bt=1&amp;bbb=1&amp;zzd= 4">
            <a:extLst>
              <a:ext uri="{FF2B5EF4-FFF2-40B4-BE49-F238E27FC236}">
                <a16:creationId xmlns:a16="http://schemas.microsoft.com/office/drawing/2014/main" id="{754D56CD-DB62-ACBA-D9C0-24E192EC067C}"/>
              </a:ext>
            </a:extLst>
          </p:cNvPr>
          <p:cNvSpPr/>
          <p:nvPr/>
        </p:nvSpPr>
        <p:spPr>
          <a:xfrm>
            <a:off x="1765078" y="2097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def917fb2?vcp=1&amp;pid=d5facc850&amp;color=0,0,0&amp;vtp=1&amp;vaab=1&amp;bt=1&amp;bbb=1&amp;zzd= 4">
            <a:extLst>
              <a:ext uri="{FF2B5EF4-FFF2-40B4-BE49-F238E27FC236}">
                <a16:creationId xmlns:a16="http://schemas.microsoft.com/office/drawing/2014/main" id="{EF10BDEF-061A-7FE9-F8AC-D41BF6377590}"/>
              </a:ext>
            </a:extLst>
          </p:cNvPr>
          <p:cNvSpPr/>
          <p:nvPr/>
        </p:nvSpPr>
        <p:spPr>
          <a:xfrm>
            <a:off x="6608858" y="2097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def917fb2?vcp=1&amp;pid=d5facc850&amp;color=0,0,0&amp;vtp=1&amp;vaab=1&amp;bt=1&amp;bbb=1&amp;zzd= 6">
            <a:extLst>
              <a:ext uri="{FF2B5EF4-FFF2-40B4-BE49-F238E27FC236}">
                <a16:creationId xmlns:a16="http://schemas.microsoft.com/office/drawing/2014/main" id="{7E2A7413-4C23-78DA-E062-86060DE5F888}"/>
              </a:ext>
            </a:extLst>
          </p:cNvPr>
          <p:cNvSpPr/>
          <p:nvPr/>
        </p:nvSpPr>
        <p:spPr>
          <a:xfrm>
            <a:off x="1409478" y="2681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def917fb2?vcp=1&amp;pid=d5facc850&amp;color=0,0,0&amp;vtp=1&amp;vaab=1&amp;bt=1&amp;bbb=1&amp;zzd= 6">
            <a:extLst>
              <a:ext uri="{FF2B5EF4-FFF2-40B4-BE49-F238E27FC236}">
                <a16:creationId xmlns:a16="http://schemas.microsoft.com/office/drawing/2014/main" id="{44111F17-4867-8410-96B8-D699BD653183}"/>
              </a:ext>
            </a:extLst>
          </p:cNvPr>
          <p:cNvSpPr/>
          <p:nvPr/>
        </p:nvSpPr>
        <p:spPr>
          <a:xfrm>
            <a:off x="6608858" y="2681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def917fb2?vcp=1&amp;pid=d5facc850&amp;color=0,0,0&amp;vtp=1&amp;vaab=1&amp;bt=1&amp;bbb=1&amp;zzd= 8">
            <a:extLst>
              <a:ext uri="{FF2B5EF4-FFF2-40B4-BE49-F238E27FC236}">
                <a16:creationId xmlns:a16="http://schemas.microsoft.com/office/drawing/2014/main" id="{6B70C0DC-69BE-026A-AE28-3D6B14A385F8}"/>
              </a:ext>
            </a:extLst>
          </p:cNvPr>
          <p:cNvSpPr/>
          <p:nvPr/>
        </p:nvSpPr>
        <p:spPr>
          <a:xfrm>
            <a:off x="1409478" y="3265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def917fb2?vcp=1&amp;pid=d5facc850&amp;color=0,0,0&amp;vtp=1&amp;vaab=1&amp;bt=1&amp;bbb=1&amp;zzd= 8">
            <a:extLst>
              <a:ext uri="{FF2B5EF4-FFF2-40B4-BE49-F238E27FC236}">
                <a16:creationId xmlns:a16="http://schemas.microsoft.com/office/drawing/2014/main" id="{E1302BFE-CE8C-96F5-CC3D-3EBC087D1F81}"/>
              </a:ext>
            </a:extLst>
          </p:cNvPr>
          <p:cNvSpPr/>
          <p:nvPr/>
        </p:nvSpPr>
        <p:spPr>
          <a:xfrm>
            <a:off x="6608858" y="3265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def917fb2?vcp=1&amp;pid=d5facc850&amp;color=0,0,0&amp;vtp=1&amp;vaab=1&amp;bt=1&amp;bbb=1&amp;zzd= 8">
            <a:extLst>
              <a:ext uri="{FF2B5EF4-FFF2-40B4-BE49-F238E27FC236}">
                <a16:creationId xmlns:a16="http://schemas.microsoft.com/office/drawing/2014/main" id="{9E9BD8DF-2322-EFCC-A21C-C7F76021C000}"/>
              </a:ext>
            </a:extLst>
          </p:cNvPr>
          <p:cNvSpPr/>
          <p:nvPr/>
        </p:nvSpPr>
        <p:spPr>
          <a:xfrm>
            <a:off x="6964458" y="3265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def917fb2?vcp=1&amp;pid=d5facc850&amp;color=0,0,0&amp;vtp=1&amp;vaab=1&amp;bt=1&amp;bbb=1&amp;zzd= 10">
            <a:extLst>
              <a:ext uri="{FF2B5EF4-FFF2-40B4-BE49-F238E27FC236}">
                <a16:creationId xmlns:a16="http://schemas.microsoft.com/office/drawing/2014/main" id="{C4E15C6A-E0C2-2421-7ECA-18E5EBDBFD40}"/>
              </a:ext>
            </a:extLst>
          </p:cNvPr>
          <p:cNvSpPr/>
          <p:nvPr/>
        </p:nvSpPr>
        <p:spPr>
          <a:xfrm>
            <a:off x="1409478" y="3850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def917fb2?vcp=1&amp;pid=d5facc850&amp;color=0,0,0&amp;vtp=1&amp;vaab=1&amp;bt=1&amp;bbb=1&amp;zzd= 12">
            <a:extLst>
              <a:ext uri="{FF2B5EF4-FFF2-40B4-BE49-F238E27FC236}">
                <a16:creationId xmlns:a16="http://schemas.microsoft.com/office/drawing/2014/main" id="{61AC0821-C5D2-D612-009F-B3D60B711946}"/>
              </a:ext>
            </a:extLst>
          </p:cNvPr>
          <p:cNvSpPr/>
          <p:nvPr/>
        </p:nvSpPr>
        <p:spPr>
          <a:xfrm>
            <a:off x="1409478" y="44342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def917fb2?vcp=1&amp;pid=d5facc850&amp;color=0,0,0&amp;vtp=1&amp;vaab=1&amp;bt=1&amp;bbb=1&amp;zzd= 12">
            <a:extLst>
              <a:ext uri="{FF2B5EF4-FFF2-40B4-BE49-F238E27FC236}">
                <a16:creationId xmlns:a16="http://schemas.microsoft.com/office/drawing/2014/main" id="{47C5AB9D-62B2-A8EF-3F41-D9CBEE43A457}"/>
              </a:ext>
            </a:extLst>
          </p:cNvPr>
          <p:cNvSpPr/>
          <p:nvPr/>
        </p:nvSpPr>
        <p:spPr>
          <a:xfrm>
            <a:off x="2476278" y="44342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def917fb2?vcp=1&amp;pid=d5facc850&amp;color=0,0,0&amp;vtp=1&amp;vaab=1&amp;bt=1&amp;bbb=1&amp;zzd= 14">
            <a:extLst>
              <a:ext uri="{FF2B5EF4-FFF2-40B4-BE49-F238E27FC236}">
                <a16:creationId xmlns:a16="http://schemas.microsoft.com/office/drawing/2014/main" id="{A005CA41-3EF6-6696-A6CA-24193AEEF540}"/>
              </a:ext>
            </a:extLst>
          </p:cNvPr>
          <p:cNvSpPr/>
          <p:nvPr/>
        </p:nvSpPr>
        <p:spPr>
          <a:xfrm>
            <a:off x="1765078" y="5018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def917fb2?vcp=1&amp;pid=d5facc850&amp;color=0,0,0&amp;vtp=1&amp;vaab=1&amp;bt=1&amp;bbb=1&amp;zzd= 14">
            <a:extLst>
              <a:ext uri="{FF2B5EF4-FFF2-40B4-BE49-F238E27FC236}">
                <a16:creationId xmlns:a16="http://schemas.microsoft.com/office/drawing/2014/main" id="{0DEA8E47-25A2-7173-7103-A2B8D5519F30}"/>
              </a:ext>
            </a:extLst>
          </p:cNvPr>
          <p:cNvSpPr/>
          <p:nvPr/>
        </p:nvSpPr>
        <p:spPr>
          <a:xfrm>
            <a:off x="6964458" y="5018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def917fb2?vcp=1&amp;pid=d5facc850&amp;color=0,0,0&amp;vtp=1&amp;vaab=1&amp;bt=1&amp;bbb=1&amp;zzd= 16">
            <a:extLst>
              <a:ext uri="{FF2B5EF4-FFF2-40B4-BE49-F238E27FC236}">
                <a16:creationId xmlns:a16="http://schemas.microsoft.com/office/drawing/2014/main" id="{731FB8DF-E54A-D632-BC2B-0D93057BD3E5}"/>
              </a:ext>
            </a:extLst>
          </p:cNvPr>
          <p:cNvSpPr/>
          <p:nvPr/>
        </p:nvSpPr>
        <p:spPr>
          <a:xfrm>
            <a:off x="1409478" y="5602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def917fb2?vcp=1&amp;pid=d5facc850&amp;color=0,0,0&amp;vtp=1&amp;vaab=1&amp;bt=1&amp;bbb=1&amp;zzd= 16">
            <a:extLst>
              <a:ext uri="{FF2B5EF4-FFF2-40B4-BE49-F238E27FC236}">
                <a16:creationId xmlns:a16="http://schemas.microsoft.com/office/drawing/2014/main" id="{078051DE-7B88-DE44-B530-F5F02D450A4F}"/>
              </a:ext>
            </a:extLst>
          </p:cNvPr>
          <p:cNvSpPr/>
          <p:nvPr/>
        </p:nvSpPr>
        <p:spPr>
          <a:xfrm>
            <a:off x="7675658" y="5602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def917fb2?vcp=1&amp;pid=d5facc850&amp;color=0,0,0&amp;vtp=1&amp;vaab=1&amp;bt=1&amp;bbb=1&amp;zzd= 18">
            <a:extLst>
              <a:ext uri="{FF2B5EF4-FFF2-40B4-BE49-F238E27FC236}">
                <a16:creationId xmlns:a16="http://schemas.microsoft.com/office/drawing/2014/main" id="{42A8B6FD-16B8-0874-43B4-FBE5AD1CE5E3}"/>
              </a:ext>
            </a:extLst>
          </p:cNvPr>
          <p:cNvSpPr/>
          <p:nvPr/>
        </p:nvSpPr>
        <p:spPr>
          <a:xfrm>
            <a:off x="212067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3&amp;si=2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f917fb2?sp=1&amp;vcp=1&amp;pid=d5facc850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颦（pín）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闲情逸致（yì）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含蓄（xù）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怆然（chu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4" name="P_7#def917fb2?sp=1&amp;vcp=1&amp;pid=d5facc850&amp;color=0,0,0&amp;vtp=1&amp;vaab=1&amp;bt=1&amp;bbb=1&amp;zzd= 3">
            <a:extLst>
              <a:ext uri="{FF2B5EF4-FFF2-40B4-BE49-F238E27FC236}">
                <a16:creationId xmlns:a16="http://schemas.microsoft.com/office/drawing/2014/main" id="{54095B1E-7726-343B-0FFB-DD769BF201A6}"/>
              </a:ext>
            </a:extLst>
          </p:cNvPr>
          <p:cNvSpPr/>
          <p:nvPr/>
        </p:nvSpPr>
        <p:spPr>
          <a:xfrm>
            <a:off x="14094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def917fb2?sp=1&amp;vcp=1&amp;pid=d5facc850&amp;color=0,0,0&amp;vtp=1&amp;vaab=1&amp;bt=1&amp;bbb=1&amp;zzd= 6">
            <a:extLst>
              <a:ext uri="{FF2B5EF4-FFF2-40B4-BE49-F238E27FC236}">
                <a16:creationId xmlns:a16="http://schemas.microsoft.com/office/drawing/2014/main" id="{93A365BB-817E-3384-07BA-780D006E8C0D}"/>
              </a:ext>
            </a:extLst>
          </p:cNvPr>
          <p:cNvSpPr/>
          <p:nvPr/>
        </p:nvSpPr>
        <p:spPr>
          <a:xfrm>
            <a:off x="21206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def917fb2?sp=1&amp;vcp=1&amp;pid=d5facc850&amp;color=0,0,0&amp;vtp=1&amp;vaab=1&amp;bt=1&amp;bbb=1&amp;zzd= 6">
            <a:extLst>
              <a:ext uri="{FF2B5EF4-FFF2-40B4-BE49-F238E27FC236}">
                <a16:creationId xmlns:a16="http://schemas.microsoft.com/office/drawing/2014/main" id="{C6F6FB98-81AE-AB36-C468-B22C9FF518DE}"/>
              </a:ext>
            </a:extLst>
          </p:cNvPr>
          <p:cNvSpPr/>
          <p:nvPr/>
        </p:nvSpPr>
        <p:spPr>
          <a:xfrm>
            <a:off x="696445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def917fb2?sp=1&amp;vcp=1&amp;pid=d5facc850&amp;color=0,0,0&amp;vtp=1&amp;vaab=1&amp;bt=1&amp;bbb=1&amp;zzd= 8">
            <a:extLst>
              <a:ext uri="{FF2B5EF4-FFF2-40B4-BE49-F238E27FC236}">
                <a16:creationId xmlns:a16="http://schemas.microsoft.com/office/drawing/2014/main" id="{E6B38753-BBC6-88BE-FC94-5A44DA16A8E7}"/>
              </a:ext>
            </a:extLst>
          </p:cNvPr>
          <p:cNvSpPr/>
          <p:nvPr/>
        </p:nvSpPr>
        <p:spPr>
          <a:xfrm>
            <a:off x="14094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</p:spTree>
  </p:cSld>
  <p:clrMapOvr>
    <a:masterClrMapping/>
  </p:clrMapOvr>
  <p:transition>
    <p:split dir="in"/>
  </p:transition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5&amp;si=2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f917fb2?vcp=1&amp;pid=d5facc850&amp;color=0,0,0&amp;vtp=1&amp;vaab=1&amp;bt=1&amp;bbb=1"/>
          <p:cNvSpPr/>
          <p:nvPr/>
        </p:nvSpPr>
        <p:spPr>
          <a:xfrm>
            <a:off x="539496" y="3140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《驱遣我们的想象》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叶圣陶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歌谣（y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契合（qì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旷远（ku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海啸（xi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苟安（ɡǒu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拘泥（jū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课下注解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桥堍（tù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def917fb2?vcp=1&amp;pid=d5facc850&amp;color=0,0,0&amp;vtp=1&amp;vaab=1&amp;bt=1&amp;bbb=1&amp;zzd= 4">
            <a:extLst>
              <a:ext uri="{FF2B5EF4-FFF2-40B4-BE49-F238E27FC236}">
                <a16:creationId xmlns:a16="http://schemas.microsoft.com/office/drawing/2014/main" id="{F447A4B8-46CA-F32E-69D4-DD04B2DC045B}"/>
              </a:ext>
            </a:extLst>
          </p:cNvPr>
          <p:cNvSpPr/>
          <p:nvPr/>
        </p:nvSpPr>
        <p:spPr>
          <a:xfrm>
            <a:off x="1765078" y="22190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def917fb2?vcp=1&amp;pid=d5facc850&amp;color=0,0,0&amp;vtp=1&amp;vaab=1&amp;bt=1&amp;bbb=1&amp;zzd= 4">
            <a:extLst>
              <a:ext uri="{FF2B5EF4-FFF2-40B4-BE49-F238E27FC236}">
                <a16:creationId xmlns:a16="http://schemas.microsoft.com/office/drawing/2014/main" id="{5CD0C303-BF82-2251-BB9B-4E52A2CBD9F4}"/>
              </a:ext>
            </a:extLst>
          </p:cNvPr>
          <p:cNvSpPr/>
          <p:nvPr/>
        </p:nvSpPr>
        <p:spPr>
          <a:xfrm>
            <a:off x="6608858" y="22190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def917fb2?vcp=1&amp;pid=d5facc850&amp;color=0,0,0&amp;vtp=1&amp;vaab=1&amp;bt=1&amp;bbb=1&amp;zzd= 6">
            <a:extLst>
              <a:ext uri="{FF2B5EF4-FFF2-40B4-BE49-F238E27FC236}">
                <a16:creationId xmlns:a16="http://schemas.microsoft.com/office/drawing/2014/main" id="{E16B4243-140C-D8EF-CC49-F4FF3C22D364}"/>
              </a:ext>
            </a:extLst>
          </p:cNvPr>
          <p:cNvSpPr/>
          <p:nvPr/>
        </p:nvSpPr>
        <p:spPr>
          <a:xfrm>
            <a:off x="1409478" y="2866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def917fb2?vcp=1&amp;pid=d5facc850&amp;color=0,0,0&amp;vtp=1&amp;vaab=1&amp;bt=1&amp;bbb=1&amp;zzd= 6">
            <a:extLst>
              <a:ext uri="{FF2B5EF4-FFF2-40B4-BE49-F238E27FC236}">
                <a16:creationId xmlns:a16="http://schemas.microsoft.com/office/drawing/2014/main" id="{7F724D1C-764D-8F1E-EBB1-5C265952D8F5}"/>
              </a:ext>
            </a:extLst>
          </p:cNvPr>
          <p:cNvSpPr/>
          <p:nvPr/>
        </p:nvSpPr>
        <p:spPr>
          <a:xfrm>
            <a:off x="6964458" y="2866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def917fb2?vcp=1&amp;pid=d5facc850&amp;color=0,0,0&amp;vtp=1&amp;vaab=1&amp;bt=1&amp;bbb=1&amp;zzd= 8">
            <a:extLst>
              <a:ext uri="{FF2B5EF4-FFF2-40B4-BE49-F238E27FC236}">
                <a16:creationId xmlns:a16="http://schemas.microsoft.com/office/drawing/2014/main" id="{53AA826B-8D9C-678C-D9DA-BB7846C3C3E8}"/>
              </a:ext>
            </a:extLst>
          </p:cNvPr>
          <p:cNvSpPr/>
          <p:nvPr/>
        </p:nvSpPr>
        <p:spPr>
          <a:xfrm>
            <a:off x="1409478" y="35144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def917fb2?vcp=1&amp;pid=d5facc850&amp;color=0,0,0&amp;vtp=1&amp;vaab=1&amp;bt=1&amp;bbb=1&amp;zzd= 8">
            <a:extLst>
              <a:ext uri="{FF2B5EF4-FFF2-40B4-BE49-F238E27FC236}">
                <a16:creationId xmlns:a16="http://schemas.microsoft.com/office/drawing/2014/main" id="{B1AFF1CA-43E3-98F5-B059-6F5FA7B52ED1}"/>
              </a:ext>
            </a:extLst>
          </p:cNvPr>
          <p:cNvSpPr/>
          <p:nvPr/>
        </p:nvSpPr>
        <p:spPr>
          <a:xfrm>
            <a:off x="6608858" y="35144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def917fb2?vcp=1&amp;pid=d5facc850&amp;color=0,0,0&amp;vtp=1&amp;vaab=1&amp;bt=1&amp;bbb=1&amp;zzd= 8">
            <a:extLst>
              <a:ext uri="{FF2B5EF4-FFF2-40B4-BE49-F238E27FC236}">
                <a16:creationId xmlns:a16="http://schemas.microsoft.com/office/drawing/2014/main" id="{B90E95FE-03A6-921F-E78C-465FFA7BC317}"/>
              </a:ext>
            </a:extLst>
          </p:cNvPr>
          <p:cNvSpPr/>
          <p:nvPr/>
        </p:nvSpPr>
        <p:spPr>
          <a:xfrm>
            <a:off x="6964458" y="35144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def917fb2?vcp=1&amp;pid=d5facc850&amp;color=0,0,0&amp;vtp=1&amp;vaab=1&amp;bt=1&amp;bbb=1&amp;zzd= 11">
            <a:extLst>
              <a:ext uri="{FF2B5EF4-FFF2-40B4-BE49-F238E27FC236}">
                <a16:creationId xmlns:a16="http://schemas.microsoft.com/office/drawing/2014/main" id="{93889EC6-E4DA-CD3D-CDBE-BF5C798C754D}"/>
              </a:ext>
            </a:extLst>
          </p:cNvPr>
          <p:cNvSpPr/>
          <p:nvPr/>
        </p:nvSpPr>
        <p:spPr>
          <a:xfrm>
            <a:off x="1765078" y="47729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_7#def917fb2?sp=1&amp;vcp=1&amp;pid=d5facc850&amp;color=0,0,0&amp;vtp=1&amp;vaab=1&amp;bt=1&amp;bbb=1"/>
          <p:cNvSpPr/>
          <p:nvPr/>
        </p:nvSpPr>
        <p:spPr>
          <a:xfrm>
            <a:off x="539496" y="49908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驱遣（qū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4" name="P_7#def917fb2?sp=1&amp;vcp=1&amp;pid=d5facc850&amp;color=0,0,0&amp;vtp=1&amp;vaab=1&amp;bt=1&amp;bbb=1&amp;zzd= 3">
            <a:extLst>
              <a:ext uri="{FF2B5EF4-FFF2-40B4-BE49-F238E27FC236}">
                <a16:creationId xmlns:a16="http://schemas.microsoft.com/office/drawing/2014/main" id="{51415386-BE99-8838-AF6F-50936815CBA4}"/>
              </a:ext>
            </a:extLst>
          </p:cNvPr>
          <p:cNvSpPr/>
          <p:nvPr/>
        </p:nvSpPr>
        <p:spPr>
          <a:xfrm>
            <a:off x="1409478" y="62112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def917fb2?sp=1&amp;vcp=1&amp;pid=d5facc850&amp;color=0,0,0&amp;vtp=1&amp;vaab=1&amp;bt=1&amp;bbb=1&amp;zzd= 3">
            <a:extLst>
              <a:ext uri="{FF2B5EF4-FFF2-40B4-BE49-F238E27FC236}">
                <a16:creationId xmlns:a16="http://schemas.microsoft.com/office/drawing/2014/main" id="{9E161EA7-24E1-B6DB-2334-FDD0ABC64271}"/>
              </a:ext>
            </a:extLst>
          </p:cNvPr>
          <p:cNvSpPr/>
          <p:nvPr/>
        </p:nvSpPr>
        <p:spPr>
          <a:xfrm>
            <a:off x="1765078" y="62112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8&amp;si=2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de963a1f?sp=1&amp;vcp=1&amp;pid=468cd861f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#470dec530?vcp=1&amp;pid=1de963a1f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《屈原》（节选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郭沫若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诡谲（ɡuǐ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jué）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瘦削（xuē）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鞠躬（jū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ɡōnɡ）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收揽（l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非难（n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睥睨（pì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犀利（xī）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景仰（jǐnɡ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雷霆（tínɡ）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哗众取宠（hu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470dec530?vcp=1&amp;pid=1de963a1f&amp;color=0,0,0&amp;vtp=1&amp;vaab=1&amp;bbb=1&amp;zzd= 4">
            <a:extLst>
              <a:ext uri="{FF2B5EF4-FFF2-40B4-BE49-F238E27FC236}">
                <a16:creationId xmlns:a16="http://schemas.microsoft.com/office/drawing/2014/main" id="{8BD91CE9-2B71-1E36-B46F-F6173E67B61F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70dec530?vcp=1&amp;pid=1de963a1f&amp;color=0,0,0&amp;vtp=1&amp;vaab=1&amp;bbb=1&amp;zzd= 4">
            <a:extLst>
              <a:ext uri="{FF2B5EF4-FFF2-40B4-BE49-F238E27FC236}">
                <a16:creationId xmlns:a16="http://schemas.microsoft.com/office/drawing/2014/main" id="{07EC5051-B741-F1C9-7934-0053A644AD22}"/>
              </a:ext>
            </a:extLst>
          </p:cNvPr>
          <p:cNvSpPr/>
          <p:nvPr/>
        </p:nvSpPr>
        <p:spPr>
          <a:xfrm>
            <a:off x="17650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70dec530?vcp=1&amp;pid=1de963a1f&amp;color=0,0,0&amp;vtp=1&amp;vaab=1&amp;bbb=1&amp;zzd= 4">
            <a:extLst>
              <a:ext uri="{FF2B5EF4-FFF2-40B4-BE49-F238E27FC236}">
                <a16:creationId xmlns:a16="http://schemas.microsoft.com/office/drawing/2014/main" id="{28B9E96C-4F3C-1CC7-29CF-D5FC80170BB7}"/>
              </a:ext>
            </a:extLst>
          </p:cNvPr>
          <p:cNvSpPr/>
          <p:nvPr/>
        </p:nvSpPr>
        <p:spPr>
          <a:xfrm>
            <a:off x="69009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70dec530?vcp=1&amp;pid=1de963a1f&amp;color=0,0,0&amp;vtp=1&amp;vaab=1&amp;bbb=1&amp;zzd= 6">
            <a:extLst>
              <a:ext uri="{FF2B5EF4-FFF2-40B4-BE49-F238E27FC236}">
                <a16:creationId xmlns:a16="http://schemas.microsoft.com/office/drawing/2014/main" id="{6AC6565F-820B-F722-1617-44D5C2104929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70dec530?vcp=1&amp;pid=1de963a1f&amp;color=0,0,0&amp;vtp=1&amp;vaab=1&amp;bbb=1&amp;zzd= 6">
            <a:extLst>
              <a:ext uri="{FF2B5EF4-FFF2-40B4-BE49-F238E27FC236}">
                <a16:creationId xmlns:a16="http://schemas.microsoft.com/office/drawing/2014/main" id="{3B53E734-AD4B-D55E-4FF7-89A78B65AF58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470dec530?vcp=1&amp;pid=1de963a1f&amp;color=0,0,0&amp;vtp=1&amp;vaab=1&amp;bbb=1&amp;zzd= 6">
            <a:extLst>
              <a:ext uri="{FF2B5EF4-FFF2-40B4-BE49-F238E27FC236}">
                <a16:creationId xmlns:a16="http://schemas.microsoft.com/office/drawing/2014/main" id="{9DE9CDE7-7149-2F71-9C2B-F6D3483D7C7F}"/>
              </a:ext>
            </a:extLst>
          </p:cNvPr>
          <p:cNvSpPr/>
          <p:nvPr/>
        </p:nvSpPr>
        <p:spPr>
          <a:xfrm>
            <a:off x="69009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470dec530?vcp=1&amp;pid=1de963a1f&amp;color=0,0,0&amp;vtp=1&amp;vaab=1&amp;bbb=1&amp;zzd= 8">
            <a:extLst>
              <a:ext uri="{FF2B5EF4-FFF2-40B4-BE49-F238E27FC236}">
                <a16:creationId xmlns:a16="http://schemas.microsoft.com/office/drawing/2014/main" id="{891D8684-FA07-D986-8B7A-034AC47E17C3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470dec530?vcp=1&amp;pid=1de963a1f&amp;color=0,0,0&amp;vtp=1&amp;vaab=1&amp;bbb=1&amp;zzd= 8">
            <a:extLst>
              <a:ext uri="{FF2B5EF4-FFF2-40B4-BE49-F238E27FC236}">
                <a16:creationId xmlns:a16="http://schemas.microsoft.com/office/drawing/2014/main" id="{4074D223-DC2F-784F-46D7-DFDD40702436}"/>
              </a:ext>
            </a:extLst>
          </p:cNvPr>
          <p:cNvSpPr/>
          <p:nvPr/>
        </p:nvSpPr>
        <p:spPr>
          <a:xfrm>
            <a:off x="65453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470dec530?vcp=1&amp;pid=1de963a1f&amp;color=0,0,0&amp;vtp=1&amp;vaab=1&amp;bbb=1&amp;zzd= 8">
            <a:extLst>
              <a:ext uri="{FF2B5EF4-FFF2-40B4-BE49-F238E27FC236}">
                <a16:creationId xmlns:a16="http://schemas.microsoft.com/office/drawing/2014/main" id="{56F2C3D9-1D30-1C3A-AF63-4C06E0A4F5E0}"/>
              </a:ext>
            </a:extLst>
          </p:cNvPr>
          <p:cNvSpPr/>
          <p:nvPr/>
        </p:nvSpPr>
        <p:spPr>
          <a:xfrm>
            <a:off x="69009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470dec530?vcp=1&amp;pid=1de963a1f&amp;color=0,0,0&amp;vtp=1&amp;vaab=1&amp;bbb=1&amp;zzd= 10">
            <a:extLst>
              <a:ext uri="{FF2B5EF4-FFF2-40B4-BE49-F238E27FC236}">
                <a16:creationId xmlns:a16="http://schemas.microsoft.com/office/drawing/2014/main" id="{784F4F68-9DF9-4B48-6A35-B839F41BBFEF}"/>
              </a:ext>
            </a:extLst>
          </p:cNvPr>
          <p:cNvSpPr/>
          <p:nvPr/>
        </p:nvSpPr>
        <p:spPr>
          <a:xfrm>
            <a:off x="14094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470dec530?vcp=1&amp;pid=1de963a1f&amp;color=0,0,0&amp;vtp=1&amp;vaab=1&amp;bbb=1&amp;zzd= 10">
            <a:extLst>
              <a:ext uri="{FF2B5EF4-FFF2-40B4-BE49-F238E27FC236}">
                <a16:creationId xmlns:a16="http://schemas.microsoft.com/office/drawing/2014/main" id="{0D7052C3-FD65-3D19-5943-19DE429C72AD}"/>
              </a:ext>
            </a:extLst>
          </p:cNvPr>
          <p:cNvSpPr/>
          <p:nvPr/>
        </p:nvSpPr>
        <p:spPr>
          <a:xfrm>
            <a:off x="65453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470dec530?vcp=1&amp;pid=1de963a1f&amp;color=0,0,0&amp;vtp=1&amp;vaab=1&amp;bbb=1&amp;zzd= 10">
            <a:extLst>
              <a:ext uri="{FF2B5EF4-FFF2-40B4-BE49-F238E27FC236}">
                <a16:creationId xmlns:a16="http://schemas.microsoft.com/office/drawing/2014/main" id="{C62E607B-3402-E8C3-D7E3-A718A23AB7D3}"/>
              </a:ext>
            </a:extLst>
          </p:cNvPr>
          <p:cNvSpPr/>
          <p:nvPr/>
        </p:nvSpPr>
        <p:spPr>
          <a:xfrm>
            <a:off x="69009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470dec530?vcp=1&amp;pid=1de963a1f&amp;color=0,0,0&amp;vtp=1&amp;vaab=1&amp;bbb=1&amp;zzd= 12">
            <a:extLst>
              <a:ext uri="{FF2B5EF4-FFF2-40B4-BE49-F238E27FC236}">
                <a16:creationId xmlns:a16="http://schemas.microsoft.com/office/drawing/2014/main" id="{F07CA92D-D6D0-28FE-7F98-C8AFDE03DC9D}"/>
              </a:ext>
            </a:extLst>
          </p:cNvPr>
          <p:cNvSpPr/>
          <p:nvPr/>
        </p:nvSpPr>
        <p:spPr>
          <a:xfrm>
            <a:off x="1765078" y="56377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470dec530?vcp=1&amp;pid=1de963a1f&amp;color=0,0,0&amp;vtp=1&amp;vaab=1&amp;bbb=1&amp;zzd= 12">
            <a:extLst>
              <a:ext uri="{FF2B5EF4-FFF2-40B4-BE49-F238E27FC236}">
                <a16:creationId xmlns:a16="http://schemas.microsoft.com/office/drawing/2014/main" id="{4FB6BB76-8851-33BA-6EE6-1DABDD1F37B1}"/>
              </a:ext>
            </a:extLst>
          </p:cNvPr>
          <p:cNvSpPr/>
          <p:nvPr/>
        </p:nvSpPr>
        <p:spPr>
          <a:xfrm>
            <a:off x="6545358" y="56377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9&amp;si=2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70dec530?sp=1&amp;vcp=1&amp;pid=1de963a1f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国殇（sh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商於（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yú）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伫立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（zhù）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镗镗鞳鞳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nɡ）（t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47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稽首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qǐ）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木梗（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ɡěnɡ）</a:t>
            </a:r>
            <a:endParaRPr lang="en-US" altLang="zh-CN" sz="2800" dirty="0"/>
          </a:p>
        </p:txBody>
      </p:sp>
      <p:sp>
        <p:nvSpPr>
          <p:cNvPr id="3" name="P_7#470dec530?sp=1&amp;vcp=1&amp;pid=1de963a1f&amp;color=0,0,0&amp;vtp=1&amp;vaab=1&amp;bt=1&amp;bbb=1&amp;zzd= 3">
            <a:extLst>
              <a:ext uri="{FF2B5EF4-FFF2-40B4-BE49-F238E27FC236}">
                <a16:creationId xmlns:a16="http://schemas.microsoft.com/office/drawing/2014/main" id="{B47B4B32-78B0-1700-FB58-81CA71176BB8}"/>
              </a:ext>
            </a:extLst>
          </p:cNvPr>
          <p:cNvSpPr/>
          <p:nvPr/>
        </p:nvSpPr>
        <p:spPr>
          <a:xfrm>
            <a:off x="17650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470dec530?sp=1&amp;vcp=1&amp;pid=1de963a1f&amp;color=0,0,0&amp;vtp=1&amp;vaab=1&amp;bt=1&amp;bbb=1&amp;zzd= 3">
            <a:extLst>
              <a:ext uri="{FF2B5EF4-FFF2-40B4-BE49-F238E27FC236}">
                <a16:creationId xmlns:a16="http://schemas.microsoft.com/office/drawing/2014/main" id="{C4A8FD09-D7F4-1061-C9EF-7151E370D256}"/>
              </a:ext>
            </a:extLst>
          </p:cNvPr>
          <p:cNvSpPr/>
          <p:nvPr/>
        </p:nvSpPr>
        <p:spPr>
          <a:xfrm>
            <a:off x="690095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470dec530?sp=1&amp;vcp=1&amp;pid=1de963a1f&amp;color=0,0,0&amp;vtp=1&amp;vaab=1&amp;bt=1&amp;bbb=1&amp;zzd= 5">
            <a:extLst>
              <a:ext uri="{FF2B5EF4-FFF2-40B4-BE49-F238E27FC236}">
                <a16:creationId xmlns:a16="http://schemas.microsoft.com/office/drawing/2014/main" id="{C57E0065-0910-6414-31CA-4CDD35EA2513}"/>
              </a:ext>
            </a:extLst>
          </p:cNvPr>
          <p:cNvSpPr/>
          <p:nvPr/>
        </p:nvSpPr>
        <p:spPr>
          <a:xfrm>
            <a:off x="14094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70dec530?sp=1&amp;vcp=1&amp;pid=1de963a1f&amp;color=0,0,0&amp;vtp=1&amp;vaab=1&amp;bt=1&amp;bbb=1&amp;zzd= 7">
            <a:extLst>
              <a:ext uri="{FF2B5EF4-FFF2-40B4-BE49-F238E27FC236}">
                <a16:creationId xmlns:a16="http://schemas.microsoft.com/office/drawing/2014/main" id="{F661A166-9AFA-866F-CA89-17D905FF323D}"/>
              </a:ext>
            </a:extLst>
          </p:cNvPr>
          <p:cNvSpPr/>
          <p:nvPr/>
        </p:nvSpPr>
        <p:spPr>
          <a:xfrm>
            <a:off x="14094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70dec530?sp=1&amp;vcp=1&amp;pid=1de963a1f&amp;color=0,0,0&amp;vtp=1&amp;vaab=1&amp;bt=1&amp;bbb=1&amp;zzd= 7">
            <a:extLst>
              <a:ext uri="{FF2B5EF4-FFF2-40B4-BE49-F238E27FC236}">
                <a16:creationId xmlns:a16="http://schemas.microsoft.com/office/drawing/2014/main" id="{1906A7DF-EDC4-FE07-6B9C-C999D2CF7FC2}"/>
              </a:ext>
            </a:extLst>
          </p:cNvPr>
          <p:cNvSpPr/>
          <p:nvPr/>
        </p:nvSpPr>
        <p:spPr>
          <a:xfrm>
            <a:off x="21206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70dec530?sp=1&amp;vcp=1&amp;pid=1de963a1f&amp;color=0,0,0&amp;vtp=1&amp;vaab=1&amp;bt=1&amp;bbb=1&amp;zzd= 9">
            <a:extLst>
              <a:ext uri="{FF2B5EF4-FFF2-40B4-BE49-F238E27FC236}">
                <a16:creationId xmlns:a16="http://schemas.microsoft.com/office/drawing/2014/main" id="{CB524067-1CEC-0E10-494E-39126A8051DC}"/>
              </a:ext>
            </a:extLst>
          </p:cNvPr>
          <p:cNvSpPr/>
          <p:nvPr/>
        </p:nvSpPr>
        <p:spPr>
          <a:xfrm>
            <a:off x="1409478" y="50225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70dec530?sp=1&amp;vcp=1&amp;pid=1de963a1f&amp;color=0,0,0&amp;vtp=1&amp;vaab=1&amp;bt=1&amp;bbb=1&amp;zzd= 9">
            <a:extLst>
              <a:ext uri="{FF2B5EF4-FFF2-40B4-BE49-F238E27FC236}">
                <a16:creationId xmlns:a16="http://schemas.microsoft.com/office/drawing/2014/main" id="{7D7C3193-A4A0-E782-8988-695FF29D7234}"/>
              </a:ext>
            </a:extLst>
          </p:cNvPr>
          <p:cNvSpPr/>
          <p:nvPr/>
        </p:nvSpPr>
        <p:spPr>
          <a:xfrm>
            <a:off x="6900958" y="50225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0&amp;si=3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70dec530?sp=1&amp;vcp=1&amp;pid=1de963a1f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咆哮（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迟疑（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yí）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波澜（l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迸射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（bènɡ）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47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虐待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（nüè）</a:t>
            </a:r>
            <a:endParaRPr lang="en-US" altLang="zh-CN" sz="2800" dirty="0"/>
          </a:p>
        </p:txBody>
      </p:sp>
      <p:sp>
        <p:nvSpPr>
          <p:cNvPr id="3" name="P_7#470dec530?sp=1&amp;vcp=1&amp;pid=1de963a1f&amp;color=0,0,0&amp;vtp=1&amp;vaab=1&amp;bt=1&amp;bbb=1&amp;zzd= 3">
            <a:extLst>
              <a:ext uri="{FF2B5EF4-FFF2-40B4-BE49-F238E27FC236}">
                <a16:creationId xmlns:a16="http://schemas.microsoft.com/office/drawing/2014/main" id="{BF32801E-4387-D6DB-32C0-0A1F3E1922BB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470dec530?sp=1&amp;vcp=1&amp;pid=1de963a1f&amp;color=0,0,0&amp;vtp=1&amp;vaab=1&amp;bt=1&amp;bbb=1&amp;zzd= 3">
            <a:extLst>
              <a:ext uri="{FF2B5EF4-FFF2-40B4-BE49-F238E27FC236}">
                <a16:creationId xmlns:a16="http://schemas.microsoft.com/office/drawing/2014/main" id="{010B53E1-C9CE-AB22-34DD-A0FEAC7D74D7}"/>
              </a:ext>
            </a:extLst>
          </p:cNvPr>
          <p:cNvSpPr/>
          <p:nvPr/>
        </p:nvSpPr>
        <p:spPr>
          <a:xfrm>
            <a:off x="17650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470dec530?sp=1&amp;vcp=1&amp;pid=1de963a1f&amp;color=0,0,0&amp;vtp=1&amp;vaab=1&amp;bt=1&amp;bbb=1&amp;zzd= 3">
            <a:extLst>
              <a:ext uri="{FF2B5EF4-FFF2-40B4-BE49-F238E27FC236}">
                <a16:creationId xmlns:a16="http://schemas.microsoft.com/office/drawing/2014/main" id="{EC4E2E08-6E1A-65CB-1CAC-5E2F1049ACDD}"/>
              </a:ext>
            </a:extLst>
          </p:cNvPr>
          <p:cNvSpPr/>
          <p:nvPr/>
        </p:nvSpPr>
        <p:spPr>
          <a:xfrm>
            <a:off x="69009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70dec530?sp=1&amp;vcp=1&amp;pid=1de963a1f&amp;color=0,0,0&amp;vtp=1&amp;vaab=1&amp;bt=1&amp;bbb=1&amp;zzd= 5">
            <a:extLst>
              <a:ext uri="{FF2B5EF4-FFF2-40B4-BE49-F238E27FC236}">
                <a16:creationId xmlns:a16="http://schemas.microsoft.com/office/drawing/2014/main" id="{C363D63E-CB11-BD1E-A5D6-E7D4D14A7ED5}"/>
              </a:ext>
            </a:extLst>
          </p:cNvPr>
          <p:cNvSpPr/>
          <p:nvPr/>
        </p:nvSpPr>
        <p:spPr>
          <a:xfrm>
            <a:off x="17650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70dec530?sp=1&amp;vcp=1&amp;pid=1de963a1f&amp;color=0,0,0&amp;vtp=1&amp;vaab=1&amp;bt=1&amp;bbb=1&amp;zzd= 5">
            <a:extLst>
              <a:ext uri="{FF2B5EF4-FFF2-40B4-BE49-F238E27FC236}">
                <a16:creationId xmlns:a16="http://schemas.microsoft.com/office/drawing/2014/main" id="{B543F0B2-AFB8-35CE-8ABE-2F7F3F934A35}"/>
              </a:ext>
            </a:extLst>
          </p:cNvPr>
          <p:cNvSpPr/>
          <p:nvPr/>
        </p:nvSpPr>
        <p:spPr>
          <a:xfrm>
            <a:off x="65453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70dec530?sp=1&amp;vcp=1&amp;pid=1de963a1f&amp;color=0,0,0&amp;vtp=1&amp;vaab=1&amp;bt=1&amp;bbb=1&amp;zzd= 7">
            <a:extLst>
              <a:ext uri="{FF2B5EF4-FFF2-40B4-BE49-F238E27FC236}">
                <a16:creationId xmlns:a16="http://schemas.microsoft.com/office/drawing/2014/main" id="{0858B810-7D42-5C9F-3E05-68980CF0F9E7}"/>
              </a:ext>
            </a:extLst>
          </p:cNvPr>
          <p:cNvSpPr/>
          <p:nvPr/>
        </p:nvSpPr>
        <p:spPr>
          <a:xfrm>
            <a:off x="1409478" y="46726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1&amp;si=3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70dec530?vcp=1&amp;pid=1de963a1f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《天下第一楼》（节选）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何冀平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鼎盛（dǐnɡ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幌子（hu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侦缉（zhēn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怯懦（qiè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忌讳（huì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拾掇（duo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捣蛋（d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雕梁画栋（di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凄惨（qī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赫赫扬扬（hè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咬牙跺脚（duò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另请高明（qǐnɡ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骂骂咧咧（liē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470dec530?vcp=1&amp;pid=1de963a1f&amp;color=0,0,0&amp;vtp=1&amp;vaab=1&amp;bt=1&amp;bbb=1&amp;zzd= 4">
            <a:extLst>
              <a:ext uri="{FF2B5EF4-FFF2-40B4-BE49-F238E27FC236}">
                <a16:creationId xmlns:a16="http://schemas.microsoft.com/office/drawing/2014/main" id="{7A0C9B3F-0ED1-E6B9-9D52-45699290061B}"/>
              </a:ext>
            </a:extLst>
          </p:cNvPr>
          <p:cNvSpPr/>
          <p:nvPr/>
        </p:nvSpPr>
        <p:spPr>
          <a:xfrm>
            <a:off x="14094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470dec530?vcp=1&amp;pid=1de963a1f&amp;color=0,0,0&amp;vtp=1&amp;vaab=1&amp;bt=1&amp;bbb=1&amp;zzd= 4">
            <a:extLst>
              <a:ext uri="{FF2B5EF4-FFF2-40B4-BE49-F238E27FC236}">
                <a16:creationId xmlns:a16="http://schemas.microsoft.com/office/drawing/2014/main" id="{873D94E2-FA0B-5C01-0E06-EF43C64D3FD4}"/>
              </a:ext>
            </a:extLst>
          </p:cNvPr>
          <p:cNvSpPr/>
          <p:nvPr/>
        </p:nvSpPr>
        <p:spPr>
          <a:xfrm>
            <a:off x="654535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70dec530?vcp=1&amp;pid=1de963a1f&amp;color=0,0,0&amp;vtp=1&amp;vaab=1&amp;bt=1&amp;bbb=1&amp;zzd= 6">
            <a:extLst>
              <a:ext uri="{FF2B5EF4-FFF2-40B4-BE49-F238E27FC236}">
                <a16:creationId xmlns:a16="http://schemas.microsoft.com/office/drawing/2014/main" id="{AC71D7EB-DF48-FECC-7E2F-1B5CF9E46200}"/>
              </a:ext>
            </a:extLst>
          </p:cNvPr>
          <p:cNvSpPr/>
          <p:nvPr/>
        </p:nvSpPr>
        <p:spPr>
          <a:xfrm>
            <a:off x="14094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70dec530?vcp=1&amp;pid=1de963a1f&amp;color=0,0,0&amp;vtp=1&amp;vaab=1&amp;bt=1&amp;bbb=1&amp;zzd= 6">
            <a:extLst>
              <a:ext uri="{FF2B5EF4-FFF2-40B4-BE49-F238E27FC236}">
                <a16:creationId xmlns:a16="http://schemas.microsoft.com/office/drawing/2014/main" id="{D662D20F-930D-A227-AD27-2130EAA1FDB1}"/>
              </a:ext>
            </a:extLst>
          </p:cNvPr>
          <p:cNvSpPr/>
          <p:nvPr/>
        </p:nvSpPr>
        <p:spPr>
          <a:xfrm>
            <a:off x="17650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70dec530?vcp=1&amp;pid=1de963a1f&amp;color=0,0,0&amp;vtp=1&amp;vaab=1&amp;bt=1&amp;bbb=1&amp;zzd= 6">
            <a:extLst>
              <a:ext uri="{FF2B5EF4-FFF2-40B4-BE49-F238E27FC236}">
                <a16:creationId xmlns:a16="http://schemas.microsoft.com/office/drawing/2014/main" id="{5E0983CF-DB9D-30F6-846C-DFD83F344623}"/>
              </a:ext>
            </a:extLst>
          </p:cNvPr>
          <p:cNvSpPr/>
          <p:nvPr/>
        </p:nvSpPr>
        <p:spPr>
          <a:xfrm>
            <a:off x="654535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70dec530?vcp=1&amp;pid=1de963a1f&amp;color=0,0,0&amp;vtp=1&amp;vaab=1&amp;bt=1&amp;bbb=1&amp;zzd= 6">
            <a:extLst>
              <a:ext uri="{FF2B5EF4-FFF2-40B4-BE49-F238E27FC236}">
                <a16:creationId xmlns:a16="http://schemas.microsoft.com/office/drawing/2014/main" id="{4CDA5B56-F5B5-5A9E-98F4-F900E0FF4FED}"/>
              </a:ext>
            </a:extLst>
          </p:cNvPr>
          <p:cNvSpPr/>
          <p:nvPr/>
        </p:nvSpPr>
        <p:spPr>
          <a:xfrm>
            <a:off x="690095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470dec530?vcp=1&amp;pid=1de963a1f&amp;color=0,0,0&amp;vtp=1&amp;vaab=1&amp;bt=1&amp;bbb=1&amp;zzd= 8">
            <a:extLst>
              <a:ext uri="{FF2B5EF4-FFF2-40B4-BE49-F238E27FC236}">
                <a16:creationId xmlns:a16="http://schemas.microsoft.com/office/drawing/2014/main" id="{9D8238E4-A0D2-9BDE-AEB1-7EC99F8CDC85}"/>
              </a:ext>
            </a:extLst>
          </p:cNvPr>
          <p:cNvSpPr/>
          <p:nvPr/>
        </p:nvSpPr>
        <p:spPr>
          <a:xfrm>
            <a:off x="17650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470dec530?vcp=1&amp;pid=1de963a1f&amp;color=0,0,0&amp;vtp=1&amp;vaab=1&amp;bt=1&amp;bbb=1&amp;zzd= 8">
            <a:extLst>
              <a:ext uri="{FF2B5EF4-FFF2-40B4-BE49-F238E27FC236}">
                <a16:creationId xmlns:a16="http://schemas.microsoft.com/office/drawing/2014/main" id="{7E6482C2-ECC9-6F94-B14B-9A4C62714930}"/>
              </a:ext>
            </a:extLst>
          </p:cNvPr>
          <p:cNvSpPr/>
          <p:nvPr/>
        </p:nvSpPr>
        <p:spPr>
          <a:xfrm>
            <a:off x="690095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470dec530?vcp=1&amp;pid=1de963a1f&amp;color=0,0,0&amp;vtp=1&amp;vaab=1&amp;bt=1&amp;bbb=1&amp;zzd= 10">
            <a:extLst>
              <a:ext uri="{FF2B5EF4-FFF2-40B4-BE49-F238E27FC236}">
                <a16:creationId xmlns:a16="http://schemas.microsoft.com/office/drawing/2014/main" id="{9DC616A7-C785-1DFB-505B-275E13039F55}"/>
              </a:ext>
            </a:extLst>
          </p:cNvPr>
          <p:cNvSpPr/>
          <p:nvPr/>
        </p:nvSpPr>
        <p:spPr>
          <a:xfrm>
            <a:off x="14094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470dec530?vcp=1&amp;pid=1de963a1f&amp;color=0,0,0&amp;vtp=1&amp;vaab=1&amp;bt=1&amp;bbb=1&amp;zzd= 10">
            <a:extLst>
              <a:ext uri="{FF2B5EF4-FFF2-40B4-BE49-F238E27FC236}">
                <a16:creationId xmlns:a16="http://schemas.microsoft.com/office/drawing/2014/main" id="{000C25AC-6F9F-0C83-6EBA-D00640351216}"/>
              </a:ext>
            </a:extLst>
          </p:cNvPr>
          <p:cNvSpPr/>
          <p:nvPr/>
        </p:nvSpPr>
        <p:spPr>
          <a:xfrm>
            <a:off x="654535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470dec530?vcp=1&amp;pid=1de963a1f&amp;color=0,0,0&amp;vtp=1&amp;vaab=1&amp;bt=1&amp;bbb=1&amp;zzd= 12">
            <a:extLst>
              <a:ext uri="{FF2B5EF4-FFF2-40B4-BE49-F238E27FC236}">
                <a16:creationId xmlns:a16="http://schemas.microsoft.com/office/drawing/2014/main" id="{06CCF74F-0602-C43C-A219-369122A27986}"/>
              </a:ext>
            </a:extLst>
          </p:cNvPr>
          <p:cNvSpPr/>
          <p:nvPr/>
        </p:nvSpPr>
        <p:spPr>
          <a:xfrm>
            <a:off x="14094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470dec530?vcp=1&amp;pid=1de963a1f&amp;color=0,0,0&amp;vtp=1&amp;vaab=1&amp;bt=1&amp;bbb=1&amp;zzd= 12">
            <a:extLst>
              <a:ext uri="{FF2B5EF4-FFF2-40B4-BE49-F238E27FC236}">
                <a16:creationId xmlns:a16="http://schemas.microsoft.com/office/drawing/2014/main" id="{BF03FB73-1ECF-3BB2-0849-73137E9277D0}"/>
              </a:ext>
            </a:extLst>
          </p:cNvPr>
          <p:cNvSpPr/>
          <p:nvPr/>
        </p:nvSpPr>
        <p:spPr>
          <a:xfrm>
            <a:off x="654535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470dec530?vcp=1&amp;pid=1de963a1f&amp;color=0,0,0&amp;vtp=1&amp;vaab=1&amp;bt=1&amp;bbb=1&amp;zzd= 14">
            <a:extLst>
              <a:ext uri="{FF2B5EF4-FFF2-40B4-BE49-F238E27FC236}">
                <a16:creationId xmlns:a16="http://schemas.microsoft.com/office/drawing/2014/main" id="{2FE90D6B-2A5D-528A-371E-94996FFDCA35}"/>
              </a:ext>
            </a:extLst>
          </p:cNvPr>
          <p:cNvSpPr/>
          <p:nvPr/>
        </p:nvSpPr>
        <p:spPr>
          <a:xfrm>
            <a:off x="21206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470dec530?vcp=1&amp;pid=1de963a1f&amp;color=0,0,0&amp;vtp=1&amp;vaab=1&amp;bt=1&amp;bbb=1&amp;zzd= 14">
            <a:extLst>
              <a:ext uri="{FF2B5EF4-FFF2-40B4-BE49-F238E27FC236}">
                <a16:creationId xmlns:a16="http://schemas.microsoft.com/office/drawing/2014/main" id="{BA8436CD-59AC-E146-6DD4-791F9CAC2D27}"/>
              </a:ext>
            </a:extLst>
          </p:cNvPr>
          <p:cNvSpPr/>
          <p:nvPr/>
        </p:nvSpPr>
        <p:spPr>
          <a:xfrm>
            <a:off x="690095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470dec530?vcp=1&amp;pid=1de963a1f&amp;color=0,0,0&amp;vtp=1&amp;vaab=1&amp;bt=1&amp;bbb=1&amp;zzd= 16">
            <a:extLst>
              <a:ext uri="{FF2B5EF4-FFF2-40B4-BE49-F238E27FC236}">
                <a16:creationId xmlns:a16="http://schemas.microsoft.com/office/drawing/2014/main" id="{3869EA1D-1775-8CDC-4A7F-BB1915AFA3AA}"/>
              </a:ext>
            </a:extLst>
          </p:cNvPr>
          <p:cNvSpPr/>
          <p:nvPr/>
        </p:nvSpPr>
        <p:spPr>
          <a:xfrm>
            <a:off x="2120678" y="61658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2&amp;si=3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70dec530?sp=1&amp;vcp=1&amp;pid=1de963a1f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搭济（jì）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行头（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xínɡ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落子（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喜幛子（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470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打镲（ch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商贾（ɡǔ）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簇拥（cù）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砧板（zhēn）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地契（qì）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账簿（zh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bù）</a:t>
            </a:r>
            <a:endParaRPr lang="en-US" altLang="zh-CN" sz="2800" dirty="0"/>
          </a:p>
        </p:txBody>
      </p:sp>
      <p:sp>
        <p:nvSpPr>
          <p:cNvPr id="4" name="P_7#470dec530?sp=1&amp;vcp=1&amp;pid=1de963a1f&amp;color=0,0,0&amp;vtp=1&amp;vaab=1&amp;bt=1&amp;bbb=1&amp;zzd= 3">
            <a:extLst>
              <a:ext uri="{FF2B5EF4-FFF2-40B4-BE49-F238E27FC236}">
                <a16:creationId xmlns:a16="http://schemas.microsoft.com/office/drawing/2014/main" id="{7EE427E7-9F21-0A93-6AFB-6026774AD8BF}"/>
              </a:ext>
            </a:extLst>
          </p:cNvPr>
          <p:cNvSpPr/>
          <p:nvPr/>
        </p:nvSpPr>
        <p:spPr>
          <a:xfrm>
            <a:off x="1765078" y="2124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470dec530?sp=1&amp;vcp=1&amp;pid=1de963a1f&amp;color=0,0,0&amp;vtp=1&amp;vaab=1&amp;bt=1&amp;bbb=1&amp;zzd= 3">
            <a:extLst>
              <a:ext uri="{FF2B5EF4-FFF2-40B4-BE49-F238E27FC236}">
                <a16:creationId xmlns:a16="http://schemas.microsoft.com/office/drawing/2014/main" id="{112EB4BA-CD39-C417-2AE5-FD534652B74A}"/>
              </a:ext>
            </a:extLst>
          </p:cNvPr>
          <p:cNvSpPr/>
          <p:nvPr/>
        </p:nvSpPr>
        <p:spPr>
          <a:xfrm>
            <a:off x="6545358" y="2124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70dec530?sp=1&amp;vcp=1&amp;pid=1de963a1f&amp;color=0,0,0&amp;vtp=1&amp;vaab=1&amp;bt=1&amp;bbb=1&amp;zzd= 3">
            <a:extLst>
              <a:ext uri="{FF2B5EF4-FFF2-40B4-BE49-F238E27FC236}">
                <a16:creationId xmlns:a16="http://schemas.microsoft.com/office/drawing/2014/main" id="{94FBF9D0-728E-EDA1-0F76-7A7472017921}"/>
              </a:ext>
            </a:extLst>
          </p:cNvPr>
          <p:cNvSpPr/>
          <p:nvPr/>
        </p:nvSpPr>
        <p:spPr>
          <a:xfrm>
            <a:off x="6900958" y="2124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70dec530?sp=1&amp;vcp=1&amp;pid=1de963a1f&amp;color=0,0,0&amp;vtp=1&amp;vaab=1&amp;bt=1&amp;bbb=1&amp;zzd= 5">
            <a:extLst>
              <a:ext uri="{FF2B5EF4-FFF2-40B4-BE49-F238E27FC236}">
                <a16:creationId xmlns:a16="http://schemas.microsoft.com/office/drawing/2014/main" id="{81401DB5-2245-85C0-51AE-9F3464720C0A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70dec530?sp=1&amp;vcp=1&amp;pid=1de963a1f&amp;color=0,0,0&amp;vtp=1&amp;vaab=1&amp;bt=1&amp;bbb=1&amp;zzd= 5">
            <a:extLst>
              <a:ext uri="{FF2B5EF4-FFF2-40B4-BE49-F238E27FC236}">
                <a16:creationId xmlns:a16="http://schemas.microsoft.com/office/drawing/2014/main" id="{F2D36066-C49D-2A9B-B30D-B2CBD336D478}"/>
              </a:ext>
            </a:extLst>
          </p:cNvPr>
          <p:cNvSpPr/>
          <p:nvPr/>
        </p:nvSpPr>
        <p:spPr>
          <a:xfrm>
            <a:off x="17650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70dec530?sp=1&amp;vcp=1&amp;pid=1de963a1f&amp;color=0,0,0&amp;vtp=1&amp;vaab=1&amp;bt=1&amp;bbb=1&amp;zzd= 5">
            <a:extLst>
              <a:ext uri="{FF2B5EF4-FFF2-40B4-BE49-F238E27FC236}">
                <a16:creationId xmlns:a16="http://schemas.microsoft.com/office/drawing/2014/main" id="{1340C9E4-B321-0FEB-56E2-9B0B05EAAE28}"/>
              </a:ext>
            </a:extLst>
          </p:cNvPr>
          <p:cNvSpPr/>
          <p:nvPr/>
        </p:nvSpPr>
        <p:spPr>
          <a:xfrm>
            <a:off x="69009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470dec530?sp=1&amp;vcp=1&amp;pid=1de963a1f&amp;color=0,0,0&amp;vtp=1&amp;vaab=1&amp;bt=1&amp;bbb=1&amp;zzd= 5">
            <a:extLst>
              <a:ext uri="{FF2B5EF4-FFF2-40B4-BE49-F238E27FC236}">
                <a16:creationId xmlns:a16="http://schemas.microsoft.com/office/drawing/2014/main" id="{7CD0E888-324D-062B-5DBA-C5159C31514A}"/>
              </a:ext>
            </a:extLst>
          </p:cNvPr>
          <p:cNvSpPr/>
          <p:nvPr/>
        </p:nvSpPr>
        <p:spPr>
          <a:xfrm>
            <a:off x="72565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470dec530?sp=1&amp;vcp=1&amp;pid=1de963a1f&amp;color=0,0,0&amp;vtp=1&amp;vaab=1&amp;bt=1&amp;bbb=1&amp;zzd= 7">
            <a:extLst>
              <a:ext uri="{FF2B5EF4-FFF2-40B4-BE49-F238E27FC236}">
                <a16:creationId xmlns:a16="http://schemas.microsoft.com/office/drawing/2014/main" id="{71A1112A-C38B-CB54-CEFC-7C7966EA550F}"/>
              </a:ext>
            </a:extLst>
          </p:cNvPr>
          <p:cNvSpPr/>
          <p:nvPr/>
        </p:nvSpPr>
        <p:spPr>
          <a:xfrm>
            <a:off x="17650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470dec530?sp=1&amp;vcp=1&amp;pid=1de963a1f&amp;color=0,0,0&amp;vtp=1&amp;vaab=1&amp;bt=1&amp;bbb=1&amp;zzd= 10">
            <a:extLst>
              <a:ext uri="{FF2B5EF4-FFF2-40B4-BE49-F238E27FC236}">
                <a16:creationId xmlns:a16="http://schemas.microsoft.com/office/drawing/2014/main" id="{B44FE2CE-F2F1-4DA6-3EF8-76E26B617D3F}"/>
              </a:ext>
            </a:extLst>
          </p:cNvPr>
          <p:cNvSpPr/>
          <p:nvPr/>
        </p:nvSpPr>
        <p:spPr>
          <a:xfrm>
            <a:off x="17650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470dec530?sp=1&amp;vcp=1&amp;pid=1de963a1f&amp;color=0,0,0&amp;vtp=1&amp;vaab=1&amp;bt=1&amp;bbb=1&amp;zzd= 10">
            <a:extLst>
              <a:ext uri="{FF2B5EF4-FFF2-40B4-BE49-F238E27FC236}">
                <a16:creationId xmlns:a16="http://schemas.microsoft.com/office/drawing/2014/main" id="{9BD1B7EE-8F8A-FDDB-7704-C1A61F4DA777}"/>
              </a:ext>
            </a:extLst>
          </p:cNvPr>
          <p:cNvSpPr/>
          <p:nvPr/>
        </p:nvSpPr>
        <p:spPr>
          <a:xfrm>
            <a:off x="65453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470dec530?sp=1&amp;vcp=1&amp;pid=1de963a1f&amp;color=0,0,0&amp;vtp=1&amp;vaab=1&amp;bt=1&amp;bbb=1&amp;zzd= 12">
            <a:extLst>
              <a:ext uri="{FF2B5EF4-FFF2-40B4-BE49-F238E27FC236}">
                <a16:creationId xmlns:a16="http://schemas.microsoft.com/office/drawing/2014/main" id="{82B9B49F-888B-1EAE-2B51-C257DF9802A7}"/>
              </a:ext>
            </a:extLst>
          </p:cNvPr>
          <p:cNvSpPr/>
          <p:nvPr/>
        </p:nvSpPr>
        <p:spPr>
          <a:xfrm>
            <a:off x="14094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470dec530?sp=1&amp;vcp=1&amp;pid=1de963a1f&amp;color=0,0,0&amp;vtp=1&amp;vaab=1&amp;bt=1&amp;bbb=1&amp;zzd= 12">
            <a:extLst>
              <a:ext uri="{FF2B5EF4-FFF2-40B4-BE49-F238E27FC236}">
                <a16:creationId xmlns:a16="http://schemas.microsoft.com/office/drawing/2014/main" id="{3A6BD9F0-10CB-1650-ED6D-0A940F9B55E8}"/>
              </a:ext>
            </a:extLst>
          </p:cNvPr>
          <p:cNvSpPr/>
          <p:nvPr/>
        </p:nvSpPr>
        <p:spPr>
          <a:xfrm>
            <a:off x="690095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470dec530?sp=1&amp;vcp=1&amp;pid=1de963a1f&amp;color=0,0,0&amp;vtp=1&amp;vaab=1&amp;bt=1&amp;bbb=1&amp;zzd= 14">
            <a:extLst>
              <a:ext uri="{FF2B5EF4-FFF2-40B4-BE49-F238E27FC236}">
                <a16:creationId xmlns:a16="http://schemas.microsoft.com/office/drawing/2014/main" id="{E03EDB54-B601-E90E-A38E-35BF9F176EB0}"/>
              </a:ext>
            </a:extLst>
          </p:cNvPr>
          <p:cNvSpPr/>
          <p:nvPr/>
        </p:nvSpPr>
        <p:spPr>
          <a:xfrm>
            <a:off x="140947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470dec530?sp=1&amp;vcp=1&amp;pid=1de963a1f&amp;color=0,0,0&amp;vtp=1&amp;vaab=1&amp;bt=1&amp;bbb=1&amp;zzd= 14">
            <a:extLst>
              <a:ext uri="{FF2B5EF4-FFF2-40B4-BE49-F238E27FC236}">
                <a16:creationId xmlns:a16="http://schemas.microsoft.com/office/drawing/2014/main" id="{65DD362E-E49C-EF78-A206-AD541F0B1F87}"/>
              </a:ext>
            </a:extLst>
          </p:cNvPr>
          <p:cNvSpPr/>
          <p:nvPr/>
        </p:nvSpPr>
        <p:spPr>
          <a:xfrm>
            <a:off x="1765078" y="59737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4&amp;si=3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70dec530?vcp=1&amp;pid=1de963a1f&amp;color=0,0,0&amp;vtp=1&amp;vaab=1&amp;bt=1&amp;bb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《枣儿》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孙鸿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馋［嘴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威严（wēi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囫囵（hú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lún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凝视（nínɡ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喃喃自语（n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蹑手蹑脚（niè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470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无可奈何（n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课下注解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踌躇（chóu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470dec530?vcp=1&amp;pid=1de963a1f&amp;color=0,0,0&amp;vtp=1&amp;vaab=1&amp;bt=1&amp;bbb=1&amp;zzd= 4">
            <a:extLst>
              <a:ext uri="{FF2B5EF4-FFF2-40B4-BE49-F238E27FC236}">
                <a16:creationId xmlns:a16="http://schemas.microsoft.com/office/drawing/2014/main" id="{54AB6E8E-D303-A664-FE2B-2BB03B8FDE7D}"/>
              </a:ext>
            </a:extLst>
          </p:cNvPr>
          <p:cNvSpPr/>
          <p:nvPr/>
        </p:nvSpPr>
        <p:spPr>
          <a:xfrm>
            <a:off x="1409478" y="2778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70dec530?vcp=1&amp;pid=1de963a1f&amp;color=0,0,0&amp;vtp=1&amp;vaab=1&amp;bt=1&amp;bbb=1&amp;zzd= 4">
            <a:extLst>
              <a:ext uri="{FF2B5EF4-FFF2-40B4-BE49-F238E27FC236}">
                <a16:creationId xmlns:a16="http://schemas.microsoft.com/office/drawing/2014/main" id="{61B5A8B8-6198-1395-BEAB-F06BABF5EB5E}"/>
              </a:ext>
            </a:extLst>
          </p:cNvPr>
          <p:cNvSpPr/>
          <p:nvPr/>
        </p:nvSpPr>
        <p:spPr>
          <a:xfrm>
            <a:off x="6545358" y="2778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70dec530?vcp=1&amp;pid=1de963a1f&amp;color=0,0,0&amp;vtp=1&amp;vaab=1&amp;bt=1&amp;bbb=1&amp;zzd= 6">
            <a:extLst>
              <a:ext uri="{FF2B5EF4-FFF2-40B4-BE49-F238E27FC236}">
                <a16:creationId xmlns:a16="http://schemas.microsoft.com/office/drawing/2014/main" id="{357578E4-7E50-5AF7-E680-FBDC8C73E559}"/>
              </a:ext>
            </a:extLst>
          </p:cNvPr>
          <p:cNvSpPr/>
          <p:nvPr/>
        </p:nvSpPr>
        <p:spPr>
          <a:xfrm>
            <a:off x="1409478" y="3426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70dec530?vcp=1&amp;pid=1de963a1f&amp;color=0,0,0&amp;vtp=1&amp;vaab=1&amp;bt=1&amp;bbb=1&amp;zzd= 6">
            <a:extLst>
              <a:ext uri="{FF2B5EF4-FFF2-40B4-BE49-F238E27FC236}">
                <a16:creationId xmlns:a16="http://schemas.microsoft.com/office/drawing/2014/main" id="{5E033075-1B17-9936-ED91-2CC863F6DF45}"/>
              </a:ext>
            </a:extLst>
          </p:cNvPr>
          <p:cNvSpPr/>
          <p:nvPr/>
        </p:nvSpPr>
        <p:spPr>
          <a:xfrm>
            <a:off x="1765078" y="3426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70dec530?vcp=1&amp;pid=1de963a1f&amp;color=0,0,0&amp;vtp=1&amp;vaab=1&amp;bt=1&amp;bbb=1&amp;zzd= 6">
            <a:extLst>
              <a:ext uri="{FF2B5EF4-FFF2-40B4-BE49-F238E27FC236}">
                <a16:creationId xmlns:a16="http://schemas.microsoft.com/office/drawing/2014/main" id="{03958A28-63E0-1D0C-CE98-698228A8D125}"/>
              </a:ext>
            </a:extLst>
          </p:cNvPr>
          <p:cNvSpPr/>
          <p:nvPr/>
        </p:nvSpPr>
        <p:spPr>
          <a:xfrm>
            <a:off x="6545358" y="3426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470dec530?vcp=1&amp;pid=1de963a1f&amp;color=0,0,0&amp;vtp=1&amp;vaab=1&amp;bt=1&amp;bbb=1&amp;zzd= 8">
            <a:extLst>
              <a:ext uri="{FF2B5EF4-FFF2-40B4-BE49-F238E27FC236}">
                <a16:creationId xmlns:a16="http://schemas.microsoft.com/office/drawing/2014/main" id="{85A52BDE-2234-E192-8BD9-1DEB548D4973}"/>
              </a:ext>
            </a:extLst>
          </p:cNvPr>
          <p:cNvSpPr/>
          <p:nvPr/>
        </p:nvSpPr>
        <p:spPr>
          <a:xfrm>
            <a:off x="1409478" y="407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470dec530?vcp=1&amp;pid=1de963a1f&amp;color=0,0,0&amp;vtp=1&amp;vaab=1&amp;bt=1&amp;bbb=1&amp;zzd= 8">
            <a:extLst>
              <a:ext uri="{FF2B5EF4-FFF2-40B4-BE49-F238E27FC236}">
                <a16:creationId xmlns:a16="http://schemas.microsoft.com/office/drawing/2014/main" id="{95BAA7AF-FC7D-0F36-2E28-DDA76C4A3EE9}"/>
              </a:ext>
            </a:extLst>
          </p:cNvPr>
          <p:cNvSpPr/>
          <p:nvPr/>
        </p:nvSpPr>
        <p:spPr>
          <a:xfrm>
            <a:off x="6545358" y="407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470dec530?vcp=1&amp;pid=1de963a1f&amp;color=0,0,0&amp;vtp=1&amp;vaab=1&amp;bt=1&amp;bbb=1&amp;zzd= 10">
            <a:extLst>
              <a:ext uri="{FF2B5EF4-FFF2-40B4-BE49-F238E27FC236}">
                <a16:creationId xmlns:a16="http://schemas.microsoft.com/office/drawing/2014/main" id="{7CAB76F6-08DE-61C6-0403-636181AF88B7}"/>
              </a:ext>
            </a:extLst>
          </p:cNvPr>
          <p:cNvSpPr/>
          <p:nvPr/>
        </p:nvSpPr>
        <p:spPr>
          <a:xfrm>
            <a:off x="2120678" y="47215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470dec530?vcp=1&amp;pid=1de963a1f&amp;color=0,0,0&amp;vtp=1&amp;vaab=1&amp;bt=1&amp;bbb=1&amp;zzd= 13">
            <a:extLst>
              <a:ext uri="{FF2B5EF4-FFF2-40B4-BE49-F238E27FC236}">
                <a16:creationId xmlns:a16="http://schemas.microsoft.com/office/drawing/2014/main" id="{B3CE6A7C-92B2-88D7-3FA0-5CC2C2C135B2}"/>
              </a:ext>
            </a:extLst>
          </p:cNvPr>
          <p:cNvSpPr/>
          <p:nvPr/>
        </p:nvSpPr>
        <p:spPr>
          <a:xfrm>
            <a:off x="1409478" y="5970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470dec530?vcp=1&amp;pid=1de963a1f&amp;color=0,0,0&amp;vtp=1&amp;vaab=1&amp;bt=1&amp;bbb=1&amp;zzd= 13">
            <a:extLst>
              <a:ext uri="{FF2B5EF4-FFF2-40B4-BE49-F238E27FC236}">
                <a16:creationId xmlns:a16="http://schemas.microsoft.com/office/drawing/2014/main" id="{233CC247-F0AA-FB51-C5F4-049455517B48}"/>
              </a:ext>
            </a:extLst>
          </p:cNvPr>
          <p:cNvSpPr/>
          <p:nvPr/>
        </p:nvSpPr>
        <p:spPr>
          <a:xfrm>
            <a:off x="1765078" y="5970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6&amp;si=3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fa7a093?vcp=1&amp;pid=6e00cf43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（二）易错字词梳理</a:t>
            </a:r>
            <a:endParaRPr lang="en-US" altLang="zh-CN" sz="3000" dirty="0"/>
          </a:p>
        </p:txBody>
      </p:sp>
      <p:sp>
        <p:nvSpPr>
          <p:cNvPr id="3" name="P_6_BD#30ff31c11?vcp=1&amp;pid=38fa7a093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（下列词语中加点的字均是错别字，括号中为正确的写法。）</a:t>
            </a:r>
            <a:endParaRPr lang="en-US" altLang="zh-CN" sz="2800" dirty="0"/>
          </a:p>
        </p:txBody>
      </p:sp>
      <p:sp>
        <p:nvSpPr>
          <p:cNvPr id="4" name="C_6_BD#18dbe63b6?sp=1&amp;vcp=1&amp;pid=38fa7a093&amp;color=0,0,0&amp;vtp=1&amp;vaab=1&amp;bbb=1"/>
          <p:cNvSpPr/>
          <p:nvPr/>
        </p:nvSpPr>
        <p:spPr>
          <a:xfrm>
            <a:off x="539496" y="180750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_BD#eb5a0f0c3?vcp=1&amp;pid=18dbe63b6&amp;color=0,0,0&amp;vtp=1&amp;vaab=1&amp;bbb=1"/>
          <p:cNvSpPr/>
          <p:nvPr/>
        </p:nvSpPr>
        <p:spPr>
          <a:xfrm>
            <a:off x="539496" y="244822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簇）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喷簿（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薄）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睫报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捷）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沧茫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（苍）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翡萃（翠）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疲备（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惫）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息灭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熄）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取义成人（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仁）</a:t>
            </a:r>
            <a:endParaRPr lang="en-US" altLang="zh-CN" sz="2800" dirty="0"/>
          </a:p>
        </p:txBody>
      </p:sp>
      <p:sp>
        <p:nvSpPr>
          <p:cNvPr id="6" name="P_7_BD#eb5a0f0c3?vcp=1&amp;pid=18dbe63b6&amp;color=0,0,0&amp;vtp=1&amp;vaab=1&amp;bbb=1&amp;zzd= 1">
            <a:extLst>
              <a:ext uri="{FF2B5EF4-FFF2-40B4-BE49-F238E27FC236}">
                <a16:creationId xmlns:a16="http://schemas.microsoft.com/office/drawing/2014/main" id="{7672A8B0-4926-B87B-8155-DFF2E941261D}"/>
              </a:ext>
            </a:extLst>
          </p:cNvPr>
          <p:cNvSpPr/>
          <p:nvPr/>
        </p:nvSpPr>
        <p:spPr>
          <a:xfrm>
            <a:off x="1409478" y="3057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eb5a0f0c3?vcp=1&amp;pid=18dbe63b6&amp;color=0,0,0&amp;vtp=1&amp;vaab=1&amp;bbb=1&amp;zzd= 1">
            <a:extLst>
              <a:ext uri="{FF2B5EF4-FFF2-40B4-BE49-F238E27FC236}">
                <a16:creationId xmlns:a16="http://schemas.microsoft.com/office/drawing/2014/main" id="{DAF89BBD-DD1A-BFE5-CA75-F1F53497CCBA}"/>
              </a:ext>
            </a:extLst>
          </p:cNvPr>
          <p:cNvSpPr/>
          <p:nvPr/>
        </p:nvSpPr>
        <p:spPr>
          <a:xfrm>
            <a:off x="6716808" y="3057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eb5a0f0c3?vcp=1&amp;pid=18dbe63b6&amp;color=0,0,0&amp;vtp=1&amp;vaab=1&amp;bbb=1&amp;zzd= 3">
            <a:extLst>
              <a:ext uri="{FF2B5EF4-FFF2-40B4-BE49-F238E27FC236}">
                <a16:creationId xmlns:a16="http://schemas.microsoft.com/office/drawing/2014/main" id="{FF9562CE-62E9-F1D9-7076-E714826FFC18}"/>
              </a:ext>
            </a:extLst>
          </p:cNvPr>
          <p:cNvSpPr/>
          <p:nvPr/>
        </p:nvSpPr>
        <p:spPr>
          <a:xfrm>
            <a:off x="1409478" y="3705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eb5a0f0c3?vcp=1&amp;pid=18dbe63b6&amp;color=0,0,0&amp;vtp=1&amp;vaab=1&amp;bbb=1&amp;zzd= 3">
            <a:extLst>
              <a:ext uri="{FF2B5EF4-FFF2-40B4-BE49-F238E27FC236}">
                <a16:creationId xmlns:a16="http://schemas.microsoft.com/office/drawing/2014/main" id="{37A473DB-CD54-0E56-BBBF-B2A1B5F5C65D}"/>
              </a:ext>
            </a:extLst>
          </p:cNvPr>
          <p:cNvSpPr/>
          <p:nvPr/>
        </p:nvSpPr>
        <p:spPr>
          <a:xfrm>
            <a:off x="6361208" y="3705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eb5a0f0c3?vcp=1&amp;pid=18dbe63b6&amp;color=0,0,0&amp;vtp=1&amp;vaab=1&amp;bbb=1&amp;zzd= 5">
            <a:extLst>
              <a:ext uri="{FF2B5EF4-FFF2-40B4-BE49-F238E27FC236}">
                <a16:creationId xmlns:a16="http://schemas.microsoft.com/office/drawing/2014/main" id="{60071145-1660-B0D8-2B55-B81258C07826}"/>
              </a:ext>
            </a:extLst>
          </p:cNvPr>
          <p:cNvSpPr/>
          <p:nvPr/>
        </p:nvSpPr>
        <p:spPr>
          <a:xfrm>
            <a:off x="1765078" y="4353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eb5a0f0c3?vcp=1&amp;pid=18dbe63b6&amp;color=0,0,0&amp;vtp=1&amp;vaab=1&amp;bbb=1&amp;zzd= 5">
            <a:extLst>
              <a:ext uri="{FF2B5EF4-FFF2-40B4-BE49-F238E27FC236}">
                <a16:creationId xmlns:a16="http://schemas.microsoft.com/office/drawing/2014/main" id="{DB44696F-6C2E-F728-265F-9E4F003E1087}"/>
              </a:ext>
            </a:extLst>
          </p:cNvPr>
          <p:cNvSpPr/>
          <p:nvPr/>
        </p:nvSpPr>
        <p:spPr>
          <a:xfrm>
            <a:off x="6716808" y="4353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eb5a0f0c3?vcp=1&amp;pid=18dbe63b6&amp;color=0,0,0&amp;vtp=1&amp;vaab=1&amp;bbb=1&amp;zzd= 7">
            <a:extLst>
              <a:ext uri="{FF2B5EF4-FFF2-40B4-BE49-F238E27FC236}">
                <a16:creationId xmlns:a16="http://schemas.microsoft.com/office/drawing/2014/main" id="{65D6505C-2629-A89C-BE5F-692D18996DC0}"/>
              </a:ext>
            </a:extLst>
          </p:cNvPr>
          <p:cNvSpPr/>
          <p:nvPr/>
        </p:nvSpPr>
        <p:spPr>
          <a:xfrm>
            <a:off x="1409478" y="4973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eb5a0f0c3?vcp=1&amp;pid=18dbe63b6&amp;color=0,0,0&amp;vtp=1&amp;vaab=1&amp;bbb=1&amp;zzd= 7">
            <a:extLst>
              <a:ext uri="{FF2B5EF4-FFF2-40B4-BE49-F238E27FC236}">
                <a16:creationId xmlns:a16="http://schemas.microsoft.com/office/drawing/2014/main" id="{398155D0-C0D7-12A0-125D-EA81CAD160C2}"/>
              </a:ext>
            </a:extLst>
          </p:cNvPr>
          <p:cNvSpPr/>
          <p:nvPr/>
        </p:nvSpPr>
        <p:spPr>
          <a:xfrm>
            <a:off x="7428008" y="4973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615cc9be?vcp=1&amp;pid=c51114775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《植树的牧羊人》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乔诺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栋［梁］（dònɡ）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［挑］拣（ji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［邮］戳（chuō）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慷慨（k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帐篷（zh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废墟（xū）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坍塌（t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呼啸（xi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滚烫（ɡǔn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张扬（zh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nɡ）（2023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a615cc9be?vcp=1&amp;pid=c51114775&amp;color=0,0,0&amp;vtp=1&amp;vaab=1&amp;bt=1&amp;bbb=1&amp;zzd= 4">
            <a:extLst>
              <a:ext uri="{FF2B5EF4-FFF2-40B4-BE49-F238E27FC236}">
                <a16:creationId xmlns:a16="http://schemas.microsoft.com/office/drawing/2014/main" id="{5F56D93C-1BB0-0D60-A714-D840DCA1DC09}"/>
              </a:ext>
            </a:extLst>
          </p:cNvPr>
          <p:cNvSpPr/>
          <p:nvPr/>
        </p:nvSpPr>
        <p:spPr>
          <a:xfrm>
            <a:off x="14094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615cc9be?vcp=1&amp;pid=c51114775&amp;color=0,0,0&amp;vtp=1&amp;vaab=1&amp;bt=1&amp;bbb=1&amp;zzd= 4">
            <a:extLst>
              <a:ext uri="{FF2B5EF4-FFF2-40B4-BE49-F238E27FC236}">
                <a16:creationId xmlns:a16="http://schemas.microsoft.com/office/drawing/2014/main" id="{52810E4E-11B5-8558-679F-6C9688186E7B}"/>
              </a:ext>
            </a:extLst>
          </p:cNvPr>
          <p:cNvSpPr/>
          <p:nvPr/>
        </p:nvSpPr>
        <p:spPr>
          <a:xfrm>
            <a:off x="790425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615cc9be?vcp=1&amp;pid=c51114775&amp;color=0,0,0&amp;vtp=1&amp;vaab=1&amp;bt=1&amp;bbb=1&amp;zzd= 6">
            <a:extLst>
              <a:ext uri="{FF2B5EF4-FFF2-40B4-BE49-F238E27FC236}">
                <a16:creationId xmlns:a16="http://schemas.microsoft.com/office/drawing/2014/main" id="{1A490A09-521B-EF82-F770-3B7F746539FB}"/>
              </a:ext>
            </a:extLst>
          </p:cNvPr>
          <p:cNvSpPr/>
          <p:nvPr/>
        </p:nvSpPr>
        <p:spPr>
          <a:xfrm>
            <a:off x="24762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615cc9be?vcp=1&amp;pid=c51114775&amp;color=0,0,0&amp;vtp=1&amp;vaab=1&amp;bt=1&amp;bbb=1&amp;zzd= 6">
            <a:extLst>
              <a:ext uri="{FF2B5EF4-FFF2-40B4-BE49-F238E27FC236}">
                <a16:creationId xmlns:a16="http://schemas.microsoft.com/office/drawing/2014/main" id="{3428F0A0-47DB-43FD-1F24-86E29DA3669C}"/>
              </a:ext>
            </a:extLst>
          </p:cNvPr>
          <p:cNvSpPr/>
          <p:nvPr/>
        </p:nvSpPr>
        <p:spPr>
          <a:xfrm>
            <a:off x="683745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615cc9be?vcp=1&amp;pid=c51114775&amp;color=0,0,0&amp;vtp=1&amp;vaab=1&amp;bt=1&amp;bbb=1&amp;zzd= 6">
            <a:extLst>
              <a:ext uri="{FF2B5EF4-FFF2-40B4-BE49-F238E27FC236}">
                <a16:creationId xmlns:a16="http://schemas.microsoft.com/office/drawing/2014/main" id="{0CE50E47-87C3-1EFF-525F-9D5AEA0766A5}"/>
              </a:ext>
            </a:extLst>
          </p:cNvPr>
          <p:cNvSpPr/>
          <p:nvPr/>
        </p:nvSpPr>
        <p:spPr>
          <a:xfrm>
            <a:off x="719305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615cc9be?vcp=1&amp;pid=c51114775&amp;color=0,0,0&amp;vtp=1&amp;vaab=1&amp;bt=1&amp;bbb=1&amp;zzd= 8">
            <a:extLst>
              <a:ext uri="{FF2B5EF4-FFF2-40B4-BE49-F238E27FC236}">
                <a16:creationId xmlns:a16="http://schemas.microsoft.com/office/drawing/2014/main" id="{DC51EDC1-3AE1-EC43-F9BE-146D53776ADB}"/>
              </a:ext>
            </a:extLst>
          </p:cNvPr>
          <p:cNvSpPr/>
          <p:nvPr/>
        </p:nvSpPr>
        <p:spPr>
          <a:xfrm>
            <a:off x="14094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615cc9be?vcp=1&amp;pid=c51114775&amp;color=0,0,0&amp;vtp=1&amp;vaab=1&amp;bt=1&amp;bbb=1&amp;zzd= 8">
            <a:extLst>
              <a:ext uri="{FF2B5EF4-FFF2-40B4-BE49-F238E27FC236}">
                <a16:creationId xmlns:a16="http://schemas.microsoft.com/office/drawing/2014/main" id="{5B4837A1-6BF1-DE8D-0504-DCEFE0EA0EAA}"/>
              </a:ext>
            </a:extLst>
          </p:cNvPr>
          <p:cNvSpPr/>
          <p:nvPr/>
        </p:nvSpPr>
        <p:spPr>
          <a:xfrm>
            <a:off x="17650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615cc9be?vcp=1&amp;pid=c51114775&amp;color=0,0,0&amp;vtp=1&amp;vaab=1&amp;bt=1&amp;bbb=1&amp;zzd= 8">
            <a:extLst>
              <a:ext uri="{FF2B5EF4-FFF2-40B4-BE49-F238E27FC236}">
                <a16:creationId xmlns:a16="http://schemas.microsoft.com/office/drawing/2014/main" id="{C8A98C4B-1CF0-9D63-9FC3-551CD47CB7FD}"/>
              </a:ext>
            </a:extLst>
          </p:cNvPr>
          <p:cNvSpPr/>
          <p:nvPr/>
        </p:nvSpPr>
        <p:spPr>
          <a:xfrm>
            <a:off x="719305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615cc9be?vcp=1&amp;pid=c51114775&amp;color=0,0,0&amp;vtp=1&amp;vaab=1&amp;bt=1&amp;bbb=1&amp;zzd= 10">
            <a:extLst>
              <a:ext uri="{FF2B5EF4-FFF2-40B4-BE49-F238E27FC236}">
                <a16:creationId xmlns:a16="http://schemas.microsoft.com/office/drawing/2014/main" id="{B5B880CC-8AF9-A532-2C0D-704DD2265E49}"/>
              </a:ext>
            </a:extLst>
          </p:cNvPr>
          <p:cNvSpPr/>
          <p:nvPr/>
        </p:nvSpPr>
        <p:spPr>
          <a:xfrm>
            <a:off x="14094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615cc9be?vcp=1&amp;pid=c51114775&amp;color=0,0,0&amp;vtp=1&amp;vaab=1&amp;bt=1&amp;bbb=1&amp;zzd= 10">
            <a:extLst>
              <a:ext uri="{FF2B5EF4-FFF2-40B4-BE49-F238E27FC236}">
                <a16:creationId xmlns:a16="http://schemas.microsoft.com/office/drawing/2014/main" id="{B6E08EDE-4EF8-3A22-2919-D5239FC4F4DA}"/>
              </a:ext>
            </a:extLst>
          </p:cNvPr>
          <p:cNvSpPr/>
          <p:nvPr/>
        </p:nvSpPr>
        <p:spPr>
          <a:xfrm>
            <a:off x="17650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615cc9be?vcp=1&amp;pid=c51114775&amp;color=0,0,0&amp;vtp=1&amp;vaab=1&amp;bt=1&amp;bbb=1&amp;zzd= 10">
            <a:extLst>
              <a:ext uri="{FF2B5EF4-FFF2-40B4-BE49-F238E27FC236}">
                <a16:creationId xmlns:a16="http://schemas.microsoft.com/office/drawing/2014/main" id="{071C0ABC-533A-8433-83BB-3CE8D02A4FBD}"/>
              </a:ext>
            </a:extLst>
          </p:cNvPr>
          <p:cNvSpPr/>
          <p:nvPr/>
        </p:nvSpPr>
        <p:spPr>
          <a:xfrm>
            <a:off x="719305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615cc9be?vcp=1&amp;pid=c51114775&amp;color=0,0,0&amp;vtp=1&amp;vaab=1&amp;bt=1&amp;bbb=1&amp;zzd= 12">
            <a:extLst>
              <a:ext uri="{FF2B5EF4-FFF2-40B4-BE49-F238E27FC236}">
                <a16:creationId xmlns:a16="http://schemas.microsoft.com/office/drawing/2014/main" id="{092D56B5-A7CD-AFB8-838D-3FDDB927C4B9}"/>
              </a:ext>
            </a:extLst>
          </p:cNvPr>
          <p:cNvSpPr/>
          <p:nvPr/>
        </p:nvSpPr>
        <p:spPr>
          <a:xfrm>
            <a:off x="14094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615cc9be?vcp=1&amp;pid=c51114775&amp;color=0,0,0&amp;vtp=1&amp;vaab=1&amp;bt=1&amp;bbb=1&amp;zzd= 12">
            <a:extLst>
              <a:ext uri="{FF2B5EF4-FFF2-40B4-BE49-F238E27FC236}">
                <a16:creationId xmlns:a16="http://schemas.microsoft.com/office/drawing/2014/main" id="{BAB69F0A-33AC-F2BD-3772-961481117F93}"/>
              </a:ext>
            </a:extLst>
          </p:cNvPr>
          <p:cNvSpPr/>
          <p:nvPr/>
        </p:nvSpPr>
        <p:spPr>
          <a:xfrm>
            <a:off x="17650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615cc9be?vcp=1&amp;pid=c51114775&amp;color=0,0,0&amp;vtp=1&amp;vaab=1&amp;bt=1&amp;bbb=1&amp;zzd= 14">
            <a:extLst>
              <a:ext uri="{FF2B5EF4-FFF2-40B4-BE49-F238E27FC236}">
                <a16:creationId xmlns:a16="http://schemas.microsoft.com/office/drawing/2014/main" id="{07AB7954-BF72-D288-226F-B16818E8B78F}"/>
              </a:ext>
            </a:extLst>
          </p:cNvPr>
          <p:cNvSpPr/>
          <p:nvPr/>
        </p:nvSpPr>
        <p:spPr>
          <a:xfrm>
            <a:off x="17650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7&amp;si=3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4d1c1184?sp=1&amp;vcp=1&amp;pid=38fa7a093&amp;color=0,0,0&amp;vtp=1&amp;vaab=1&amp;bt=1&amp;bbb=1"/>
          <p:cNvSpPr/>
          <p:nvPr/>
        </p:nvSpPr>
        <p:spPr>
          <a:xfrm>
            <a:off x="539496" y="392475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_BD#12d63718c?vcp=1&amp;pid=84d1c1184&amp;color=0,0,0&amp;vtp=1&amp;vaab=1&amp;bbb=1"/>
          <p:cNvSpPr/>
          <p:nvPr/>
        </p:nvSpPr>
        <p:spPr>
          <a:xfrm>
            <a:off x="539496" y="102645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不屑置辨（辩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无精打彩（采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倾刻（顷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战战惊惊（兢兢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荣鹰（膺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垂头上气（丧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摩蹭（磨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忙刺在背（芒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争辨（辩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结帐（账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无原（缘）无故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义（异）想天开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券（拳）打脚踢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召架（招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天仑之乐（伦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_BD#12d63718c?vcp=1&amp;pid=84d1c1184&amp;color=0,0,0&amp;vtp=1&amp;vaab=1&amp;bbb=1&amp;zzd= 1">
            <a:extLst>
              <a:ext uri="{FF2B5EF4-FFF2-40B4-BE49-F238E27FC236}">
                <a16:creationId xmlns:a16="http://schemas.microsoft.com/office/drawing/2014/main" id="{CD67E43A-23AD-BEB3-753C-7A6D1B1D4DA9}"/>
              </a:ext>
            </a:extLst>
          </p:cNvPr>
          <p:cNvSpPr/>
          <p:nvPr/>
        </p:nvSpPr>
        <p:spPr>
          <a:xfrm>
            <a:off x="2476278" y="16360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12d63718c?vcp=1&amp;pid=84d1c1184&amp;color=0,0,0&amp;vtp=1&amp;vaab=1&amp;bbb=1&amp;zzd= 1">
            <a:extLst>
              <a:ext uri="{FF2B5EF4-FFF2-40B4-BE49-F238E27FC236}">
                <a16:creationId xmlns:a16="http://schemas.microsoft.com/office/drawing/2014/main" id="{DA3EFBB2-2F1D-EE3B-D445-ACD44238E70E}"/>
              </a:ext>
            </a:extLst>
          </p:cNvPr>
          <p:cNvSpPr/>
          <p:nvPr/>
        </p:nvSpPr>
        <p:spPr>
          <a:xfrm>
            <a:off x="7567708" y="16360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12d63718c?vcp=1&amp;pid=84d1c1184&amp;color=0,0,0&amp;vtp=1&amp;vaab=1&amp;bbb=1&amp;zzd= 3">
            <a:extLst>
              <a:ext uri="{FF2B5EF4-FFF2-40B4-BE49-F238E27FC236}">
                <a16:creationId xmlns:a16="http://schemas.microsoft.com/office/drawing/2014/main" id="{49F58039-1A5F-1042-7127-B624DE476507}"/>
              </a:ext>
            </a:extLst>
          </p:cNvPr>
          <p:cNvSpPr/>
          <p:nvPr/>
        </p:nvSpPr>
        <p:spPr>
          <a:xfrm>
            <a:off x="1409478" y="22837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12d63718c?vcp=1&amp;pid=84d1c1184&amp;color=0,0,0&amp;vtp=1&amp;vaab=1&amp;bbb=1&amp;zzd= 3">
            <a:extLst>
              <a:ext uri="{FF2B5EF4-FFF2-40B4-BE49-F238E27FC236}">
                <a16:creationId xmlns:a16="http://schemas.microsoft.com/office/drawing/2014/main" id="{F4A022AC-AADA-3DB9-8399-231F6C69A464}"/>
              </a:ext>
            </a:extLst>
          </p:cNvPr>
          <p:cNvSpPr/>
          <p:nvPr/>
        </p:nvSpPr>
        <p:spPr>
          <a:xfrm>
            <a:off x="7212108" y="22837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12d63718c?vcp=1&amp;pid=84d1c1184&amp;color=0,0,0&amp;vtp=1&amp;vaab=1&amp;bbb=1&amp;zzd= 3">
            <a:extLst>
              <a:ext uri="{FF2B5EF4-FFF2-40B4-BE49-F238E27FC236}">
                <a16:creationId xmlns:a16="http://schemas.microsoft.com/office/drawing/2014/main" id="{20F79692-3C93-8AC6-D7A4-447EE087CF7E}"/>
              </a:ext>
            </a:extLst>
          </p:cNvPr>
          <p:cNvSpPr/>
          <p:nvPr/>
        </p:nvSpPr>
        <p:spPr>
          <a:xfrm>
            <a:off x="7567708" y="22837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12d63718c?vcp=1&amp;pid=84d1c1184&amp;color=0,0,0&amp;vtp=1&amp;vaab=1&amp;bbb=1&amp;zzd= 5">
            <a:extLst>
              <a:ext uri="{FF2B5EF4-FFF2-40B4-BE49-F238E27FC236}">
                <a16:creationId xmlns:a16="http://schemas.microsoft.com/office/drawing/2014/main" id="{C70E17C1-0858-7C5E-9F97-9AD9339E24C8}"/>
              </a:ext>
            </a:extLst>
          </p:cNvPr>
          <p:cNvSpPr/>
          <p:nvPr/>
        </p:nvSpPr>
        <p:spPr>
          <a:xfrm>
            <a:off x="1765078" y="29314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12d63718c?vcp=1&amp;pid=84d1c1184&amp;color=0,0,0&amp;vtp=1&amp;vaab=1&amp;bbb=1&amp;zzd= 5">
            <a:extLst>
              <a:ext uri="{FF2B5EF4-FFF2-40B4-BE49-F238E27FC236}">
                <a16:creationId xmlns:a16="http://schemas.microsoft.com/office/drawing/2014/main" id="{7F8E6985-76CE-7678-74DC-2CA3A0751A37}"/>
              </a:ext>
            </a:extLst>
          </p:cNvPr>
          <p:cNvSpPr/>
          <p:nvPr/>
        </p:nvSpPr>
        <p:spPr>
          <a:xfrm>
            <a:off x="7212108" y="29314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12d63718c?vcp=1&amp;pid=84d1c1184&amp;color=0,0,0&amp;vtp=1&amp;vaab=1&amp;bbb=1&amp;zzd= 7">
            <a:extLst>
              <a:ext uri="{FF2B5EF4-FFF2-40B4-BE49-F238E27FC236}">
                <a16:creationId xmlns:a16="http://schemas.microsoft.com/office/drawing/2014/main" id="{0F1A5EC0-B273-9265-A42D-D33182129EF4}"/>
              </a:ext>
            </a:extLst>
          </p:cNvPr>
          <p:cNvSpPr/>
          <p:nvPr/>
        </p:nvSpPr>
        <p:spPr>
          <a:xfrm>
            <a:off x="1409478" y="35791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12d63718c?vcp=1&amp;pid=84d1c1184&amp;color=0,0,0&amp;vtp=1&amp;vaab=1&amp;bbb=1&amp;zzd= 7">
            <a:extLst>
              <a:ext uri="{FF2B5EF4-FFF2-40B4-BE49-F238E27FC236}">
                <a16:creationId xmlns:a16="http://schemas.microsoft.com/office/drawing/2014/main" id="{EA90A845-0F4D-F66A-E00C-46D9F0F0841C}"/>
              </a:ext>
            </a:extLst>
          </p:cNvPr>
          <p:cNvSpPr/>
          <p:nvPr/>
        </p:nvSpPr>
        <p:spPr>
          <a:xfrm>
            <a:off x="6500908" y="3579159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12d63718c?vcp=1&amp;pid=84d1c1184&amp;color=0,0,0&amp;vtp=1&amp;vaab=1&amp;bbb=1&amp;zzd= 9">
            <a:extLst>
              <a:ext uri="{FF2B5EF4-FFF2-40B4-BE49-F238E27FC236}">
                <a16:creationId xmlns:a16="http://schemas.microsoft.com/office/drawing/2014/main" id="{85464A2B-36C6-CBF0-3F63-C7C887E6A9F3}"/>
              </a:ext>
            </a:extLst>
          </p:cNvPr>
          <p:cNvSpPr/>
          <p:nvPr/>
        </p:nvSpPr>
        <p:spPr>
          <a:xfrm>
            <a:off x="1765078" y="4226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12d63718c?vcp=1&amp;pid=84d1c1184&amp;color=0,0,0&amp;vtp=1&amp;vaab=1&amp;bbb=1&amp;zzd= 9">
            <a:extLst>
              <a:ext uri="{FF2B5EF4-FFF2-40B4-BE49-F238E27FC236}">
                <a16:creationId xmlns:a16="http://schemas.microsoft.com/office/drawing/2014/main" id="{05655940-80AA-F1F0-69ED-1E05E99DD4FE}"/>
              </a:ext>
            </a:extLst>
          </p:cNvPr>
          <p:cNvSpPr/>
          <p:nvPr/>
        </p:nvSpPr>
        <p:spPr>
          <a:xfrm>
            <a:off x="6856508" y="4226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12d63718c?vcp=1&amp;pid=84d1c1184&amp;color=0,0,0&amp;vtp=1&amp;vaab=1&amp;bbb=1&amp;zzd= 11">
            <a:extLst>
              <a:ext uri="{FF2B5EF4-FFF2-40B4-BE49-F238E27FC236}">
                <a16:creationId xmlns:a16="http://schemas.microsoft.com/office/drawing/2014/main" id="{C716AC80-C919-1AA4-207B-C1D4AD052210}"/>
              </a:ext>
            </a:extLst>
          </p:cNvPr>
          <p:cNvSpPr/>
          <p:nvPr/>
        </p:nvSpPr>
        <p:spPr>
          <a:xfrm>
            <a:off x="1765078" y="48745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12d63718c?vcp=1&amp;pid=84d1c1184&amp;color=0,0,0&amp;vtp=1&amp;vaab=1&amp;bbb=1&amp;zzd= 11">
            <a:extLst>
              <a:ext uri="{FF2B5EF4-FFF2-40B4-BE49-F238E27FC236}">
                <a16:creationId xmlns:a16="http://schemas.microsoft.com/office/drawing/2014/main" id="{50308AD4-03B5-9DDF-4B52-E70EA8C7CCF2}"/>
              </a:ext>
            </a:extLst>
          </p:cNvPr>
          <p:cNvSpPr/>
          <p:nvPr/>
        </p:nvSpPr>
        <p:spPr>
          <a:xfrm>
            <a:off x="6500908" y="4874559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12d63718c?vcp=1&amp;pid=84d1c1184&amp;color=0,0,0&amp;vtp=1&amp;vaab=1&amp;bbb=1&amp;zzd= 13">
            <a:extLst>
              <a:ext uri="{FF2B5EF4-FFF2-40B4-BE49-F238E27FC236}">
                <a16:creationId xmlns:a16="http://schemas.microsoft.com/office/drawing/2014/main" id="{4BB0C93C-24B7-45E5-857A-F3AB0F4A1E59}"/>
              </a:ext>
            </a:extLst>
          </p:cNvPr>
          <p:cNvSpPr/>
          <p:nvPr/>
        </p:nvSpPr>
        <p:spPr>
          <a:xfrm>
            <a:off x="1409478" y="55222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12d63718c?vcp=1&amp;pid=84d1c1184&amp;color=0,0,0&amp;vtp=1&amp;vaab=1&amp;bbb=1&amp;zzd= 13">
            <a:extLst>
              <a:ext uri="{FF2B5EF4-FFF2-40B4-BE49-F238E27FC236}">
                <a16:creationId xmlns:a16="http://schemas.microsoft.com/office/drawing/2014/main" id="{338E02E0-790B-E713-16C4-58D1DFDC9FDE}"/>
              </a:ext>
            </a:extLst>
          </p:cNvPr>
          <p:cNvSpPr/>
          <p:nvPr/>
        </p:nvSpPr>
        <p:spPr>
          <a:xfrm>
            <a:off x="6500908" y="5522259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_BD#12d63718c?vcp=1&amp;pid=84d1c1184&amp;color=0,0,0&amp;vtp=1&amp;vaab=1&amp;bbb=1&amp;zzd= 15">
            <a:extLst>
              <a:ext uri="{FF2B5EF4-FFF2-40B4-BE49-F238E27FC236}">
                <a16:creationId xmlns:a16="http://schemas.microsoft.com/office/drawing/2014/main" id="{CD993F39-65B0-7198-A9F7-CDB08C18B632}"/>
              </a:ext>
            </a:extLst>
          </p:cNvPr>
          <p:cNvSpPr/>
          <p:nvPr/>
        </p:nvSpPr>
        <p:spPr>
          <a:xfrm>
            <a:off x="1765078" y="61521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8&amp;si=3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288d045?sp=1&amp;vcp=1&amp;pid=38fa7a093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7_BD#ff5c171ec?vcp=1&amp;pid=60288d045&amp;color=0,0,0&amp;vtp=1&amp;vaab=1&amp;bbb=1"/>
          <p:cNvSpPr/>
          <p:nvPr/>
        </p:nvSpPr>
        <p:spPr>
          <a:xfrm>
            <a:off x="539496" y="11883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唐睢（雎）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貂球（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裘）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嬴得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赢）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秋谨（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瑾）</a:t>
            </a:r>
            <a:endParaRPr lang="en-US" altLang="zh-CN" sz="2800" dirty="0"/>
          </a:p>
        </p:txBody>
      </p:sp>
      <p:sp>
        <p:nvSpPr>
          <p:cNvPr id="4" name="P_7_BD#ff5c171ec?vcp=1&amp;pid=60288d045&amp;color=0,0,0&amp;vtp=1&amp;vaab=1&amp;bbb=1&amp;zzd= 1">
            <a:extLst>
              <a:ext uri="{FF2B5EF4-FFF2-40B4-BE49-F238E27FC236}">
                <a16:creationId xmlns:a16="http://schemas.microsoft.com/office/drawing/2014/main" id="{43633C2C-BC10-D291-000D-AA6E95ABD8FD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ff5c171ec?vcp=1&amp;pid=60288d045&amp;color=0,0,0&amp;vtp=1&amp;vaab=1&amp;bbb=1&amp;zzd= 1">
            <a:extLst>
              <a:ext uri="{FF2B5EF4-FFF2-40B4-BE49-F238E27FC236}">
                <a16:creationId xmlns:a16="http://schemas.microsoft.com/office/drawing/2014/main" id="{2C887299-8C2C-998B-190C-C661F735F670}"/>
              </a:ext>
            </a:extLst>
          </p:cNvPr>
          <p:cNvSpPr/>
          <p:nvPr/>
        </p:nvSpPr>
        <p:spPr>
          <a:xfrm>
            <a:off x="70343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ff5c171ec?vcp=1&amp;pid=60288d045&amp;color=0,0,0&amp;vtp=1&amp;vaab=1&amp;bbb=1&amp;zzd= 3">
            <a:extLst>
              <a:ext uri="{FF2B5EF4-FFF2-40B4-BE49-F238E27FC236}">
                <a16:creationId xmlns:a16="http://schemas.microsoft.com/office/drawing/2014/main" id="{A0D00CFC-8931-C1F5-7F8A-C1C99E514CF2}"/>
              </a:ext>
            </a:extLst>
          </p:cNvPr>
          <p:cNvSpPr/>
          <p:nvPr/>
        </p:nvSpPr>
        <p:spPr>
          <a:xfrm>
            <a:off x="1409478" y="24183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ff5c171ec?vcp=1&amp;pid=60288d045&amp;color=0,0,0&amp;vtp=1&amp;vaab=1&amp;bbb=1&amp;zzd= 3">
            <a:extLst>
              <a:ext uri="{FF2B5EF4-FFF2-40B4-BE49-F238E27FC236}">
                <a16:creationId xmlns:a16="http://schemas.microsoft.com/office/drawing/2014/main" id="{982FAC4B-349A-796B-908E-A400B01DE234}"/>
              </a:ext>
            </a:extLst>
          </p:cNvPr>
          <p:cNvSpPr/>
          <p:nvPr/>
        </p:nvSpPr>
        <p:spPr>
          <a:xfrm>
            <a:off x="7034308" y="24183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9&amp;si=3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4573b14?sp=1&amp;vcp=1&amp;pid=38fa7a093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_BD#08d5b8276?vcp=1&amp;pid=924573b14&amp;color=0,0,0&amp;vtp=1&amp;vaab=1&amp;bbb=1"/>
          <p:cNvSpPr/>
          <p:nvPr/>
        </p:nvSpPr>
        <p:spPr>
          <a:xfrm>
            <a:off x="539496" y="11883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文彩藻饰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豁然惯通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（贯）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狂旺自大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妄）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（练）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统酬（筹）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（渲）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心旷神移（怡）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高淡（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谈）阔论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胸有陈竹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（成）</a:t>
            </a:r>
            <a:endParaRPr lang="en-US" altLang="zh-CN" sz="2800" dirty="0"/>
          </a:p>
        </p:txBody>
      </p:sp>
      <p:sp>
        <p:nvSpPr>
          <p:cNvPr id="4" name="P_7_BD#08d5b8276?vcp=1&amp;pid=924573b14&amp;color=0,0,0&amp;vtp=1&amp;vaab=1&amp;bbb=1&amp;zzd= 1">
            <a:extLst>
              <a:ext uri="{FF2B5EF4-FFF2-40B4-BE49-F238E27FC236}">
                <a16:creationId xmlns:a16="http://schemas.microsoft.com/office/drawing/2014/main" id="{AD6A34B7-84E1-528A-7D6D-F4BCE8AACCC6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08d5b8276?vcp=1&amp;pid=924573b14&amp;color=0,0,0&amp;vtp=1&amp;vaab=1&amp;bbb=1&amp;zzd= 1">
            <a:extLst>
              <a:ext uri="{FF2B5EF4-FFF2-40B4-BE49-F238E27FC236}">
                <a16:creationId xmlns:a16="http://schemas.microsoft.com/office/drawing/2014/main" id="{943C3B41-B0A8-6F49-555B-983B00343270}"/>
              </a:ext>
            </a:extLst>
          </p:cNvPr>
          <p:cNvSpPr/>
          <p:nvPr/>
        </p:nvSpPr>
        <p:spPr>
          <a:xfrm>
            <a:off x="73899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08d5b8276?vcp=1&amp;pid=924573b14&amp;color=0,0,0&amp;vtp=1&amp;vaab=1&amp;bbb=1&amp;zzd= 3">
            <a:extLst>
              <a:ext uri="{FF2B5EF4-FFF2-40B4-BE49-F238E27FC236}">
                <a16:creationId xmlns:a16="http://schemas.microsoft.com/office/drawing/2014/main" id="{56D61180-8A0D-0DFD-79E5-A72A130462DD}"/>
              </a:ext>
            </a:extLst>
          </p:cNvPr>
          <p:cNvSpPr/>
          <p:nvPr/>
        </p:nvSpPr>
        <p:spPr>
          <a:xfrm>
            <a:off x="17650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08d5b8276?vcp=1&amp;pid=924573b14&amp;color=0,0,0&amp;vtp=1&amp;vaab=1&amp;bbb=1&amp;zzd= 3">
            <a:extLst>
              <a:ext uri="{FF2B5EF4-FFF2-40B4-BE49-F238E27FC236}">
                <a16:creationId xmlns:a16="http://schemas.microsoft.com/office/drawing/2014/main" id="{84A78ADD-A86D-FFED-96CD-0B179BF8F059}"/>
              </a:ext>
            </a:extLst>
          </p:cNvPr>
          <p:cNvSpPr/>
          <p:nvPr/>
        </p:nvSpPr>
        <p:spPr>
          <a:xfrm>
            <a:off x="66787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08d5b8276?vcp=1&amp;pid=924573b14&amp;color=0,0,0&amp;vtp=1&amp;vaab=1&amp;bbb=1&amp;zzd= 5">
            <a:extLst>
              <a:ext uri="{FF2B5EF4-FFF2-40B4-BE49-F238E27FC236}">
                <a16:creationId xmlns:a16="http://schemas.microsoft.com/office/drawing/2014/main" id="{9120D29D-76DA-8B25-52B0-CCFB2E1C3915}"/>
              </a:ext>
            </a:extLst>
          </p:cNvPr>
          <p:cNvSpPr/>
          <p:nvPr/>
        </p:nvSpPr>
        <p:spPr>
          <a:xfrm>
            <a:off x="17650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08d5b8276?vcp=1&amp;pid=924573b14&amp;color=0,0,0&amp;vtp=1&amp;vaab=1&amp;bbb=1&amp;zzd= 5">
            <a:extLst>
              <a:ext uri="{FF2B5EF4-FFF2-40B4-BE49-F238E27FC236}">
                <a16:creationId xmlns:a16="http://schemas.microsoft.com/office/drawing/2014/main" id="{D998AE54-F536-CA73-0AD0-69F7B115580F}"/>
              </a:ext>
            </a:extLst>
          </p:cNvPr>
          <p:cNvSpPr/>
          <p:nvPr/>
        </p:nvSpPr>
        <p:spPr>
          <a:xfrm>
            <a:off x="66787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08d5b8276?vcp=1&amp;pid=924573b14&amp;color=0,0,0&amp;vtp=1&amp;vaab=1&amp;bbb=1&amp;zzd= 7">
            <a:extLst>
              <a:ext uri="{FF2B5EF4-FFF2-40B4-BE49-F238E27FC236}">
                <a16:creationId xmlns:a16="http://schemas.microsoft.com/office/drawing/2014/main" id="{04CF37E7-D598-4993-D04C-1DD92B4FF72D}"/>
              </a:ext>
            </a:extLst>
          </p:cNvPr>
          <p:cNvSpPr/>
          <p:nvPr/>
        </p:nvSpPr>
        <p:spPr>
          <a:xfrm>
            <a:off x="24762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08d5b8276?vcp=1&amp;pid=924573b14&amp;color=0,0,0&amp;vtp=1&amp;vaab=1&amp;bbb=1&amp;zzd= 7">
            <a:extLst>
              <a:ext uri="{FF2B5EF4-FFF2-40B4-BE49-F238E27FC236}">
                <a16:creationId xmlns:a16="http://schemas.microsoft.com/office/drawing/2014/main" id="{7BB3AE69-B021-852D-F7A8-137F63A67064}"/>
              </a:ext>
            </a:extLst>
          </p:cNvPr>
          <p:cNvSpPr/>
          <p:nvPr/>
        </p:nvSpPr>
        <p:spPr>
          <a:xfrm>
            <a:off x="70343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08d5b8276?vcp=1&amp;pid=924573b14&amp;color=0,0,0&amp;vtp=1&amp;vaab=1&amp;bbb=1&amp;zzd= 9">
            <a:extLst>
              <a:ext uri="{FF2B5EF4-FFF2-40B4-BE49-F238E27FC236}">
                <a16:creationId xmlns:a16="http://schemas.microsoft.com/office/drawing/2014/main" id="{D254B93C-B545-1DAC-264A-881FD91CDF78}"/>
              </a:ext>
            </a:extLst>
          </p:cNvPr>
          <p:cNvSpPr/>
          <p:nvPr/>
        </p:nvSpPr>
        <p:spPr>
          <a:xfrm>
            <a:off x="2120678" y="43423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0&amp;si=3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62221cb2?sp=1&amp;vcp=1&amp;pid=38fa7a093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_BD#a9c84d539?vcp=1&amp;pid=762221cb2&amp;color=0,0,0&amp;vtp=1&amp;vaab=1&amp;bbb=1"/>
          <p:cNvSpPr/>
          <p:nvPr/>
        </p:nvSpPr>
        <p:spPr>
          <a:xfrm>
            <a:off x="539496" y="11883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鞠恭（躬）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妻惨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（凄）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侦辑（缉）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生意新隆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（兴）</a:t>
            </a:r>
            <a:endParaRPr lang="en-US" altLang="zh-CN" sz="2800" dirty="0"/>
          </a:p>
        </p:txBody>
      </p:sp>
      <p:sp>
        <p:nvSpPr>
          <p:cNvPr id="4" name="P_7_BD#a9c84d539?vcp=1&amp;pid=762221cb2&amp;color=0,0,0&amp;vtp=1&amp;vaab=1&amp;bbb=1&amp;zzd= 1">
            <a:extLst>
              <a:ext uri="{FF2B5EF4-FFF2-40B4-BE49-F238E27FC236}">
                <a16:creationId xmlns:a16="http://schemas.microsoft.com/office/drawing/2014/main" id="{164E11D3-FB34-111A-86C5-A50FF3A6C274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a9c84d539?vcp=1&amp;pid=762221cb2&amp;color=0,0,0&amp;vtp=1&amp;vaab=1&amp;bbb=1&amp;zzd= 1">
            <a:extLst>
              <a:ext uri="{FF2B5EF4-FFF2-40B4-BE49-F238E27FC236}">
                <a16:creationId xmlns:a16="http://schemas.microsoft.com/office/drawing/2014/main" id="{8B7EE052-8B1D-0AEF-0AD4-4B6EADAD21FB}"/>
              </a:ext>
            </a:extLst>
          </p:cNvPr>
          <p:cNvSpPr/>
          <p:nvPr/>
        </p:nvSpPr>
        <p:spPr>
          <a:xfrm>
            <a:off x="63612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a9c84d539?vcp=1&amp;pid=762221cb2&amp;color=0,0,0&amp;vtp=1&amp;vaab=1&amp;bbb=1&amp;zzd= 3">
            <a:extLst>
              <a:ext uri="{FF2B5EF4-FFF2-40B4-BE49-F238E27FC236}">
                <a16:creationId xmlns:a16="http://schemas.microsoft.com/office/drawing/2014/main" id="{7F2D2C26-E2BA-C011-451D-9D6430B99B1C}"/>
              </a:ext>
            </a:extLst>
          </p:cNvPr>
          <p:cNvSpPr/>
          <p:nvPr/>
        </p:nvSpPr>
        <p:spPr>
          <a:xfrm>
            <a:off x="1765078" y="23992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a9c84d539?vcp=1&amp;pid=762221cb2&amp;color=0,0,0&amp;vtp=1&amp;vaab=1&amp;bbb=1&amp;zzd= 3">
            <a:extLst>
              <a:ext uri="{FF2B5EF4-FFF2-40B4-BE49-F238E27FC236}">
                <a16:creationId xmlns:a16="http://schemas.microsoft.com/office/drawing/2014/main" id="{D3044FDB-FBB1-8279-E435-C48BC17CF157}"/>
              </a:ext>
            </a:extLst>
          </p:cNvPr>
          <p:cNvSpPr/>
          <p:nvPr/>
        </p:nvSpPr>
        <p:spPr>
          <a:xfrm>
            <a:off x="7072408" y="24468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1&amp;si=3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ab6c7ccd?sp=1&amp;vcp=1&amp;pid=38fa7a093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7_BD#c5d2c92cb?vcp=1&amp;pid=5ab6c7ccd&amp;color=0,0,0&amp;vtp=1&amp;vaab=1&amp;bbb=1"/>
          <p:cNvSpPr/>
          <p:nvPr/>
        </p:nvSpPr>
        <p:spPr>
          <a:xfrm>
            <a:off x="539496" y="11883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248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曹秽（刿）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望其旗糜（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248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讷谏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雕粱（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梁）画栋</a:t>
            </a:r>
            <a:endParaRPr lang="en-US" altLang="zh-CN" sz="2800" dirty="0"/>
          </a:p>
        </p:txBody>
      </p:sp>
      <p:sp>
        <p:nvSpPr>
          <p:cNvPr id="4" name="P_7_BD#c5d2c92cb?vcp=1&amp;pid=5ab6c7ccd&amp;color=0,0,0&amp;vtp=1&amp;vaab=1&amp;bbb=1&amp;zzd= 1">
            <a:extLst>
              <a:ext uri="{FF2B5EF4-FFF2-40B4-BE49-F238E27FC236}">
                <a16:creationId xmlns:a16="http://schemas.microsoft.com/office/drawing/2014/main" id="{830DC12D-1DED-DAA6-12D9-90ED4E26E05E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c5d2c92cb?vcp=1&amp;pid=5ab6c7ccd&amp;color=0,0,0&amp;vtp=1&amp;vaab=1&amp;bbb=1&amp;zzd= 1">
            <a:extLst>
              <a:ext uri="{FF2B5EF4-FFF2-40B4-BE49-F238E27FC236}">
                <a16:creationId xmlns:a16="http://schemas.microsoft.com/office/drawing/2014/main" id="{38AFA03E-813A-FC8A-B206-200AE92F701D}"/>
              </a:ext>
            </a:extLst>
          </p:cNvPr>
          <p:cNvSpPr/>
          <p:nvPr/>
        </p:nvSpPr>
        <p:spPr>
          <a:xfrm>
            <a:off x="73899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c5d2c92cb?vcp=1&amp;pid=5ab6c7ccd&amp;color=0,0,0&amp;vtp=1&amp;vaab=1&amp;bbb=1&amp;zzd= 3">
            <a:extLst>
              <a:ext uri="{FF2B5EF4-FFF2-40B4-BE49-F238E27FC236}">
                <a16:creationId xmlns:a16="http://schemas.microsoft.com/office/drawing/2014/main" id="{5526DC76-F7F4-D19E-8DD1-98857671E049}"/>
              </a:ext>
            </a:extLst>
          </p:cNvPr>
          <p:cNvSpPr/>
          <p:nvPr/>
        </p:nvSpPr>
        <p:spPr>
          <a:xfrm>
            <a:off x="1409478" y="24373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c5d2c92cb?vcp=1&amp;pid=5ab6c7ccd&amp;color=0,0,0&amp;vtp=1&amp;vaab=1&amp;bbb=1&amp;zzd= 3">
            <a:extLst>
              <a:ext uri="{FF2B5EF4-FFF2-40B4-BE49-F238E27FC236}">
                <a16:creationId xmlns:a16="http://schemas.microsoft.com/office/drawing/2014/main" id="{B48ADC37-0CF1-82E8-F0D1-B46EC026C9A8}"/>
              </a:ext>
            </a:extLst>
          </p:cNvPr>
          <p:cNvSpPr/>
          <p:nvPr/>
        </p:nvSpPr>
        <p:spPr>
          <a:xfrm>
            <a:off x="6678708" y="24373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2&amp;si=3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7f64ac9c.fixed?vcp=1&amp;pid=59d91f60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字音、字形</a:t>
            </a:r>
            <a:endParaRPr lang="en-US" altLang="zh-CN" sz="4000" dirty="0"/>
          </a:p>
        </p:txBody>
      </p:sp>
      <p:sp>
        <p:nvSpPr>
          <p:cNvPr id="3" name="C_3_BD#37f64ac9c.fixed?vcp=1&amp;pid=59d91f60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3&amp;si=3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d640097cb?sp=1&amp;vaa=1&amp;vcp=1&amp;pid=37f64ac9c&amp;color=0,0,0&amp;vtp=1&amp;vaab=1&amp;bt=1&amp;bbb=1"/>
          <p:cNvSpPr/>
          <p:nvPr/>
        </p:nvSpPr>
        <p:spPr>
          <a:xfrm>
            <a:off x="539496" y="814642"/>
            <a:ext cx="11109960" cy="7293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请为“红山玉龙”介绍词中的加点字注音，根据拼音写汉字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1_2#d640097cb?htil=1&amp;vaa=1&amp;vcp=1&amp;pid=37f64ac9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8620" y="1577828"/>
            <a:ext cx="150876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1_3#d640097cb?htil=1&amp;vaa=1&amp;vcp=1&amp;pid=37f64ac9c&amp;color=0,0,0&amp;vtp=1&amp;vaab=1&amp;bbb=1&amp;hb=1&amp;hs=1"/>
          <p:cNvSpPr/>
          <p:nvPr/>
        </p:nvSpPr>
        <p:spPr>
          <a:xfrm>
            <a:off x="539496" y="1523916"/>
            <a:ext cx="947318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红山玉龙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我是一枚玉龙玦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来自五千年前的红山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我的造型古朴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线条粗犷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中华民族的先民将自己视为龙的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把我制成了蜷曲的龙形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五千年岁月悄然而过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我依</a:t>
            </a:r>
            <a:endParaRPr lang="en-US" altLang="zh-CN" sz="2800" dirty="0"/>
          </a:p>
        </p:txBody>
      </p:sp>
      <p:sp>
        <p:nvSpPr>
          <p:cNvPr id="7" name="QO_4_BD.1_3#d640097cb?htil=1&amp;vaa=1&amp;vcp=1&amp;pid=37f64ac9c&amp;color=0,0,0&amp;vtp=1&amp;vaab=1&amp;bbb=1&amp;hb=1&amp;hs=1">
            <a:extLst>
              <a:ext uri="{FF2B5EF4-FFF2-40B4-BE49-F238E27FC236}">
                <a16:creationId xmlns:a16="http://schemas.microsoft.com/office/drawing/2014/main" id="{0FF0B91E-DA67-BF78-D474-8A8C574C3D4F}"/>
              </a:ext>
            </a:extLst>
          </p:cNvPr>
          <p:cNvSpPr/>
          <p:nvPr/>
        </p:nvSpPr>
        <p:spPr>
          <a:xfrm>
            <a:off x="539995" y="3454316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然保持着腾空飞舞的轻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姿态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在中华多民族大融合的漫长时光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中飞翔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4_BD.1_3#d640097cb?htil=1&amp;vaa=1&amp;vcp=1&amp;pid=37f64ac9c&amp;color=0,0,0&amp;vtp=1&amp;vaab=1&amp;bbb=1&amp;hb=1&amp;hs=1&amp;zzd= 2">
            <a:extLst>
              <a:ext uri="{FF2B5EF4-FFF2-40B4-BE49-F238E27FC236}">
                <a16:creationId xmlns:a16="http://schemas.microsoft.com/office/drawing/2014/main" id="{F6860437-1A32-CDB2-CF5F-16D61B7E8F32}"/>
              </a:ext>
            </a:extLst>
          </p:cNvPr>
          <p:cNvSpPr/>
          <p:nvPr/>
        </p:nvSpPr>
        <p:spPr>
          <a:xfrm>
            <a:off x="2476278" y="27812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4&amp;si=3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O_4_AS.1_1#d640097cb?vaa=1&amp;vcp=1&amp;pid=37f64ac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089576"/>
            <a:ext cx="1664208" cy="42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4_AS.1_1#d640097cb?vaa=1&amp;vcp=1&amp;pid=37f64ac9c&amp;color=0,0,0&amp;vtp=1&amp;vaab=1&amp;bbb=1&amp;hb=1"/>
          <p:cNvSpPr/>
          <p:nvPr/>
        </p:nvSpPr>
        <p:spPr>
          <a:xfrm>
            <a:off x="539496" y="26483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本题考查字音字形。古朴：形容质朴而有古代的风格。“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朴”是“质朴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朴素”的意思，读作“pǔ”。“朴”出自统编版教材八年级上册第18课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（《中国石拱桥》）“古朴”一词。轻捷（jié）：轻快敏捷。“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捷”是“迅速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敏捷”的意思，出自统编版教材七年级上册第9课《从百草园到三味书屋》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“轻捷的叫天子”。根据语境“腾空飞舞的姿态”确定为此字。</a:t>
            </a:r>
            <a:endParaRPr lang="en-US" altLang="zh-CN" sz="2800" dirty="0"/>
          </a:p>
        </p:txBody>
      </p:sp>
      <p:sp>
        <p:nvSpPr>
          <p:cNvPr id="6" name="QO_4_AN.2_1#d640097cb?vaa=1&amp;vcp=1&amp;pid=37f64ac9c&amp;color=0,0,0&amp;vtp=1&amp;vaab=1&amp;bbb=1"/>
          <p:cNvSpPr/>
          <p:nvPr/>
        </p:nvSpPr>
        <p:spPr>
          <a:xfrm>
            <a:off x="2444496" y="581215"/>
            <a:ext cx="57492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pǔ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  <p:sp>
        <p:nvSpPr>
          <p:cNvPr id="2" name="QB_5_BD.4_1#8ef43ecd0?vaa=1&amp;vcp=1&amp;pid=d640097cb&amp;color=0,0,0&amp;mp=1&amp;vtp=1&amp;vaab=1&amp;bt=1&amp;bbb=1"/>
          <p:cNvSpPr/>
          <p:nvPr/>
        </p:nvSpPr>
        <p:spPr>
          <a:xfrm>
            <a:off x="539496" y="5812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（1）古朴(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（2）轻jié(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B_5_BD.4_1#8ef43ecd0?vaa=1&amp;vcp=1&amp;pid=d640097cb&amp;color=0,0,0&amp;mp=1&amp;vtp=1&amp;vaab=1&amp;bt=1&amp;bbb=1&amp;zzd= 1">
            <a:extLst>
              <a:ext uri="{FF2B5EF4-FFF2-40B4-BE49-F238E27FC236}">
                <a16:creationId xmlns:a16="http://schemas.microsoft.com/office/drawing/2014/main" id="{B9B64041-FBF6-CCF7-6881-E07B1739AA30}"/>
              </a:ext>
            </a:extLst>
          </p:cNvPr>
          <p:cNvSpPr/>
          <p:nvPr/>
        </p:nvSpPr>
        <p:spPr>
          <a:xfrm>
            <a:off x="1942878" y="11908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O_4_AN.2_1#d640097cb?vaa=1&amp;vcp=1&amp;pid=37f64ac9c&amp;color=0,0,0&amp;vtp=1&amp;vaab=1&amp;bbb=1">
            <a:extLst>
              <a:ext uri="{FF2B5EF4-FFF2-40B4-BE49-F238E27FC236}">
                <a16:creationId xmlns:a16="http://schemas.microsoft.com/office/drawing/2014/main" id="{97709285-41AB-2032-BC20-94A1DC623FBA}"/>
              </a:ext>
            </a:extLst>
          </p:cNvPr>
          <p:cNvSpPr/>
          <p:nvPr/>
        </p:nvSpPr>
        <p:spPr>
          <a:xfrm>
            <a:off x="2444495" y="1263904"/>
            <a:ext cx="57492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uiExpand="1" build="p" animBg="1"/>
      <p:bldP spid="7" grpId="0" uiExpand="1" build="p" animBg="1"/>
    </p:bld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5&amp;si=3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_1#1fd138d62?sp=1&amp;vaa=1&amp;vcp=1&amp;pid=37f64ac9c&amp;color=0,0,0&amp;vtp=1&amp;vaab=1&amp;bt=1&amp;bbb=1&amp;hb=1"/>
          <p:cNvSpPr/>
          <p:nvPr/>
        </p:nvSpPr>
        <p:spPr>
          <a:xfrm>
            <a:off x="539496" y="820547"/>
            <a:ext cx="11109960" cy="409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请给下面语段中的加点字注音，根据拼音写汉字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一个被誉为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八桂大地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的鱼米之乡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承载着深厚而丰富的文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yùn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桂林山水甲天下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的赞誉早已扬名四海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不仅仅是对桂林山水的赞誉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更是对广西自然风光的礼赞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南宁春色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满邕江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则描绘出南宁春天绚丽多彩的画卷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邕江作为南宁的母亲河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见证了这座城市蒸蒸日上的繁荣与发展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4_BD.8_1#1fd138d62?sp=1&amp;vaa=1&amp;vcp=1&amp;pid=37f64ac9c&amp;color=0,0,0&amp;vtp=1&amp;vaab=1&amp;bt=1&amp;bbb=1&amp;hb=1&amp;zzd= 7">
            <a:extLst>
              <a:ext uri="{FF2B5EF4-FFF2-40B4-BE49-F238E27FC236}">
                <a16:creationId xmlns:a16="http://schemas.microsoft.com/office/drawing/2014/main" id="{32ABB6F0-8C62-191F-4BDA-623B184BCF27}"/>
              </a:ext>
            </a:extLst>
          </p:cNvPr>
          <p:cNvSpPr/>
          <p:nvPr/>
        </p:nvSpPr>
        <p:spPr>
          <a:xfrm>
            <a:off x="6918629" y="373631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6&amp;si=3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AS.1_1#1fd138d62?htil=2&amp;vaa=1&amp;vcp=1&amp;pid=37f64ac9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157794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AS.1_1#1fd138d62?htil=2&amp;vaa=1&amp;vcp=1&amp;pid=37f64ac9c&amp;color=0,0,0&amp;vtp=1&amp;vaab=1&amp;bt=1&amp;bbb=1&amp;hb=1&amp;hs=1"/>
          <p:cNvSpPr/>
          <p:nvPr/>
        </p:nvSpPr>
        <p:spPr>
          <a:xfrm>
            <a:off x="539496" y="1848866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2695575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本题考查字音字形。“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卷”是多音字，可读作“ju</a:t>
            </a:r>
            <a:r>
              <a:rPr lang="en-US" altLang="zh-CN" sz="2800" b="0" i="0" dirty="0" err="1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n”或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indent="2695575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</a:t>
            </a:r>
            <a:r>
              <a:rPr lang="en-US" altLang="zh-CN" sz="2800" b="0" i="0" dirty="0" err="1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读“ju</a:t>
            </a:r>
            <a:r>
              <a:rPr lang="en-US" altLang="zh-CN" sz="2800" b="0" i="0" dirty="0" err="1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n”时，指全书的一部分、卷子、机关里</a:t>
            </a:r>
            <a:endParaRPr lang="en-US" altLang="zh-CN" sz="2800" dirty="0"/>
          </a:p>
        </p:txBody>
      </p:sp>
      <p:sp>
        <p:nvSpPr>
          <p:cNvPr id="4" name="QO_4_AN.2_1#1fd138d62?vaa=1&amp;vcp=1&amp;pid=37f64ac9c&amp;color=0,0,0&amp;vtp=1&amp;vaab=1&amp;bbb=1&amp;hs=1"/>
          <p:cNvSpPr/>
          <p:nvPr/>
        </p:nvSpPr>
        <p:spPr>
          <a:xfrm>
            <a:off x="2732986" y="536922"/>
            <a:ext cx="129677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</a:t>
            </a:r>
            <a:r>
              <a:rPr lang="en-US" altLang="zh-CN" sz="2800" b="0" i="0" dirty="0" err="1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5" name="QO_4_AS.1_1#1fd138d62?htil=2&amp;vaa=1&amp;vcp=1&amp;pid=37f64ac9c&amp;color=0,0,0&amp;vtp=1&amp;vaab=1&amp;bt=1&amp;bbb=1&amp;hb=1&amp;hs=1">
            <a:extLst>
              <a:ext uri="{FF2B5EF4-FFF2-40B4-BE49-F238E27FC236}">
                <a16:creationId xmlns:a16="http://schemas.microsoft.com/office/drawing/2014/main" id="{D8AA3BCA-24F4-0BDB-2007-B2595AE8F63C}"/>
              </a:ext>
            </a:extLst>
          </p:cNvPr>
          <p:cNvSpPr/>
          <p:nvPr/>
        </p:nvSpPr>
        <p:spPr>
          <a:xfrm>
            <a:off x="539496" y="3123755"/>
            <a:ext cx="11112011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存的文件，如“画卷”“手卷”“试卷”“案卷”“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第一卷”等。读“ju</a:t>
            </a:r>
            <a:r>
              <a:rPr lang="en-US" altLang="zh-CN" sz="2800" b="0" i="0" dirty="0" err="1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n”时，意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为把东西弯转裹成圆筒形，如“卷尺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“卷帘子”；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撮起或裹住，如“卷入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用于成卷儿的东西，如“烟卷儿”“纸卷儿”。“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蕴”不能写成同音字“韵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“孕”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等。“蕴”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的意思是包含、蓄积；事理深奥的地方；等等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底蕴”主要指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蕴含的才智、功力；详细的内容、内情以及文明的积淀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5_BD.11_1#3c2c9d8fe?vaa=1&amp;vcp=1&amp;pid=1fd138d62&amp;color=0,0,0&amp;vtp=1&amp;vaab=1&amp;bbb=1"/>
          <p:cNvSpPr/>
          <p:nvPr/>
        </p:nvSpPr>
        <p:spPr>
          <a:xfrm>
            <a:off x="539496" y="57137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（1）画卷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（2）底yùn(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B_5_BD.11_1#3c2c9d8fe?vaa=1&amp;vcp=1&amp;pid=1fd138d62&amp;color=0,0,0&amp;vtp=1&amp;vaab=1&amp;bbb=1&amp;zzd= 1">
            <a:extLst>
              <a:ext uri="{FF2B5EF4-FFF2-40B4-BE49-F238E27FC236}">
                <a16:creationId xmlns:a16="http://schemas.microsoft.com/office/drawing/2014/main" id="{DCEF0E8F-12F9-B2A6-3B26-69988C887158}"/>
              </a:ext>
            </a:extLst>
          </p:cNvPr>
          <p:cNvSpPr/>
          <p:nvPr/>
        </p:nvSpPr>
        <p:spPr>
          <a:xfrm>
            <a:off x="1942878" y="113017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O_4_AN.2_1#1fd138d62?vaa=1&amp;vcp=1&amp;pid=37f64ac9c&amp;color=0,0,0&amp;vtp=1&amp;vaab=1&amp;bbb=1&amp;hs=1">
            <a:extLst>
              <a:ext uri="{FF2B5EF4-FFF2-40B4-BE49-F238E27FC236}">
                <a16:creationId xmlns:a16="http://schemas.microsoft.com/office/drawing/2014/main" id="{0823B7A4-1E81-73D6-6E34-8BCDD16FE19D}"/>
              </a:ext>
            </a:extLst>
          </p:cNvPr>
          <p:cNvSpPr/>
          <p:nvPr/>
        </p:nvSpPr>
        <p:spPr>
          <a:xfrm>
            <a:off x="2856122" y="1140745"/>
            <a:ext cx="64907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615cc9be?sp=1&amp;vcp=1&amp;pid=c51114775&amp;color=0,0,0&amp;vtp=1&amp;vaab=1&amp;bbb=1">
            <a:extLst>
              <a:ext uri="{FF2B5EF4-FFF2-40B4-BE49-F238E27FC236}">
                <a16:creationId xmlns:a16="http://schemas.microsoft.com/office/drawing/2014/main" id="{D56FFBEE-4429-157A-4D3E-A8764D0A2C73}"/>
              </a:ext>
            </a:extLst>
          </p:cNvPr>
          <p:cNvSpPr/>
          <p:nvPr/>
        </p:nvSpPr>
        <p:spPr>
          <a:xfrm>
            <a:off x="539496" y="118652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溜达（liū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微薄（bó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酬劳（chóu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硬朗（l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水渠（qú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流淌（t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光秃秃（tū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不毛之地（m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391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刨根问底（p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沉默寡言（ɡu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a615cc9be?sp=1&amp;vcp=1&amp;pid=c51114775&amp;color=0,0,0&amp;vtp=1&amp;vaab=1&amp;bt=1&amp;bbb=1">
            <a:extLst>
              <a:ext uri="{FF2B5EF4-FFF2-40B4-BE49-F238E27FC236}">
                <a16:creationId xmlns:a16="http://schemas.microsoft.com/office/drawing/2014/main" id="{50368A88-166F-E933-179C-8C03CD9A97FB}"/>
              </a:ext>
            </a:extLst>
          </p:cNvPr>
          <p:cNvSpPr/>
          <p:nvPr/>
        </p:nvSpPr>
        <p:spPr>
          <a:xfrm>
            <a:off x="539496" y="4390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391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干涸（ɡ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山毛榉（jǔ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a615cc9be?sp=1&amp;vcp=1&amp;pid=c51114775&amp;color=0,0,0&amp;vtp=1&amp;vaab=1&amp;bbb=1&amp;zzd= 1">
            <a:extLst>
              <a:ext uri="{FF2B5EF4-FFF2-40B4-BE49-F238E27FC236}">
                <a16:creationId xmlns:a16="http://schemas.microsoft.com/office/drawing/2014/main" id="{E4489D3E-6474-FA26-76DC-89179DB33064}"/>
              </a:ext>
            </a:extLst>
          </p:cNvPr>
          <p:cNvSpPr/>
          <p:nvPr/>
        </p:nvSpPr>
        <p:spPr>
          <a:xfrm>
            <a:off x="1409478" y="17961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615cc9be?sp=1&amp;vcp=1&amp;pid=c51114775&amp;color=0,0,0&amp;vtp=1&amp;vaab=1&amp;bbb=1&amp;zzd= 1">
            <a:extLst>
              <a:ext uri="{FF2B5EF4-FFF2-40B4-BE49-F238E27FC236}">
                <a16:creationId xmlns:a16="http://schemas.microsoft.com/office/drawing/2014/main" id="{D2B5E5F6-A477-D355-C2B8-229119771F7C}"/>
              </a:ext>
            </a:extLst>
          </p:cNvPr>
          <p:cNvSpPr/>
          <p:nvPr/>
        </p:nvSpPr>
        <p:spPr>
          <a:xfrm>
            <a:off x="1765078" y="17961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615cc9be?sp=1&amp;vcp=1&amp;pid=c51114775&amp;color=0,0,0&amp;vtp=1&amp;vaab=1&amp;bbb=1&amp;zzd= 1">
            <a:extLst>
              <a:ext uri="{FF2B5EF4-FFF2-40B4-BE49-F238E27FC236}">
                <a16:creationId xmlns:a16="http://schemas.microsoft.com/office/drawing/2014/main" id="{1C72A36A-8FD8-F917-4FB4-6DD117A032BA}"/>
              </a:ext>
            </a:extLst>
          </p:cNvPr>
          <p:cNvSpPr/>
          <p:nvPr/>
        </p:nvSpPr>
        <p:spPr>
          <a:xfrm>
            <a:off x="7193058" y="17961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615cc9be?sp=1&amp;vcp=1&amp;pid=c51114775&amp;color=0,0,0&amp;vtp=1&amp;vaab=1&amp;bbb=1&amp;zzd= 3">
            <a:extLst>
              <a:ext uri="{FF2B5EF4-FFF2-40B4-BE49-F238E27FC236}">
                <a16:creationId xmlns:a16="http://schemas.microsoft.com/office/drawing/2014/main" id="{E1AA2EA4-B6BF-75AE-A55D-EE4928F71BFC}"/>
              </a:ext>
            </a:extLst>
          </p:cNvPr>
          <p:cNvSpPr/>
          <p:nvPr/>
        </p:nvSpPr>
        <p:spPr>
          <a:xfrm>
            <a:off x="1409478" y="24438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615cc9be?sp=1&amp;vcp=1&amp;pid=c51114775&amp;color=0,0,0&amp;vtp=1&amp;vaab=1&amp;bbb=1&amp;zzd= 3">
            <a:extLst>
              <a:ext uri="{FF2B5EF4-FFF2-40B4-BE49-F238E27FC236}">
                <a16:creationId xmlns:a16="http://schemas.microsoft.com/office/drawing/2014/main" id="{AB0F627E-AB18-ECA9-5C23-6008C8717DD7}"/>
              </a:ext>
            </a:extLst>
          </p:cNvPr>
          <p:cNvSpPr/>
          <p:nvPr/>
        </p:nvSpPr>
        <p:spPr>
          <a:xfrm>
            <a:off x="7193058" y="24438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615cc9be?sp=1&amp;vcp=1&amp;pid=c51114775&amp;color=0,0,0&amp;vtp=1&amp;vaab=1&amp;bbb=1&amp;zzd= 5">
            <a:extLst>
              <a:ext uri="{FF2B5EF4-FFF2-40B4-BE49-F238E27FC236}">
                <a16:creationId xmlns:a16="http://schemas.microsoft.com/office/drawing/2014/main" id="{F05F8607-6364-142C-3F47-A145A31C290E}"/>
              </a:ext>
            </a:extLst>
          </p:cNvPr>
          <p:cNvSpPr/>
          <p:nvPr/>
        </p:nvSpPr>
        <p:spPr>
          <a:xfrm>
            <a:off x="1765078" y="30915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615cc9be?sp=1&amp;vcp=1&amp;pid=c51114775&amp;color=0,0,0&amp;vtp=1&amp;vaab=1&amp;bbb=1&amp;zzd= 5">
            <a:extLst>
              <a:ext uri="{FF2B5EF4-FFF2-40B4-BE49-F238E27FC236}">
                <a16:creationId xmlns:a16="http://schemas.microsoft.com/office/drawing/2014/main" id="{954F287B-D82F-E7DD-68EB-98D04D815D4A}"/>
              </a:ext>
            </a:extLst>
          </p:cNvPr>
          <p:cNvSpPr/>
          <p:nvPr/>
        </p:nvSpPr>
        <p:spPr>
          <a:xfrm>
            <a:off x="7193058" y="30915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615cc9be?sp=1&amp;vcp=1&amp;pid=c51114775&amp;color=0,0,0&amp;vtp=1&amp;vaab=1&amp;bbb=1&amp;zzd= 7">
            <a:extLst>
              <a:ext uri="{FF2B5EF4-FFF2-40B4-BE49-F238E27FC236}">
                <a16:creationId xmlns:a16="http://schemas.microsoft.com/office/drawing/2014/main" id="{A51CA7AD-1F7F-50E3-7F11-8BE09810D582}"/>
              </a:ext>
            </a:extLst>
          </p:cNvPr>
          <p:cNvSpPr/>
          <p:nvPr/>
        </p:nvSpPr>
        <p:spPr>
          <a:xfrm>
            <a:off x="1765078" y="37392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615cc9be?sp=1&amp;vcp=1&amp;pid=c51114775&amp;color=0,0,0&amp;vtp=1&amp;vaab=1&amp;bbb=1&amp;zzd= 7">
            <a:extLst>
              <a:ext uri="{FF2B5EF4-FFF2-40B4-BE49-F238E27FC236}">
                <a16:creationId xmlns:a16="http://schemas.microsoft.com/office/drawing/2014/main" id="{ABA7A20C-43C8-0E0D-3D51-43AC652AC492}"/>
              </a:ext>
            </a:extLst>
          </p:cNvPr>
          <p:cNvSpPr/>
          <p:nvPr/>
        </p:nvSpPr>
        <p:spPr>
          <a:xfrm>
            <a:off x="7193058" y="37392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615cc9be?sp=1&amp;vcp=1&amp;pid=c51114775&amp;color=0,0,0&amp;vtp=1&amp;vaab=1&amp;bbb=1&amp;zzd= 9">
            <a:extLst>
              <a:ext uri="{FF2B5EF4-FFF2-40B4-BE49-F238E27FC236}">
                <a16:creationId xmlns:a16="http://schemas.microsoft.com/office/drawing/2014/main" id="{FEE86CA8-2954-DB08-EAF7-B1A66A95DE6D}"/>
              </a:ext>
            </a:extLst>
          </p:cNvPr>
          <p:cNvSpPr/>
          <p:nvPr/>
        </p:nvSpPr>
        <p:spPr>
          <a:xfrm>
            <a:off x="1409478" y="43298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615cc9be?sp=1&amp;vcp=1&amp;pid=c51114775&amp;color=0,0,0&amp;vtp=1&amp;vaab=1&amp;bbb=1&amp;zzd= 9">
            <a:extLst>
              <a:ext uri="{FF2B5EF4-FFF2-40B4-BE49-F238E27FC236}">
                <a16:creationId xmlns:a16="http://schemas.microsoft.com/office/drawing/2014/main" id="{4B5778A9-E4D1-5A28-84DA-71F201BB172F}"/>
              </a:ext>
            </a:extLst>
          </p:cNvPr>
          <p:cNvSpPr/>
          <p:nvPr/>
        </p:nvSpPr>
        <p:spPr>
          <a:xfrm>
            <a:off x="7548658" y="43584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7DB520E1-5A21-6F11-E765-18864E7D0048}"/>
              </a:ext>
            </a:extLst>
          </p:cNvPr>
          <p:cNvSpPr/>
          <p:nvPr/>
        </p:nvSpPr>
        <p:spPr>
          <a:xfrm>
            <a:off x="1409478" y="564925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03A5FF15-E055-9F16-B103-79395C90E8E5}"/>
              </a:ext>
            </a:extLst>
          </p:cNvPr>
          <p:cNvSpPr/>
          <p:nvPr/>
        </p:nvSpPr>
        <p:spPr>
          <a:xfrm>
            <a:off x="1765078" y="564925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736E4335-9EC6-F400-52E8-3DF7BAECC395}"/>
              </a:ext>
            </a:extLst>
          </p:cNvPr>
          <p:cNvSpPr/>
          <p:nvPr/>
        </p:nvSpPr>
        <p:spPr>
          <a:xfrm>
            <a:off x="7548658" y="56397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3554"/>
      </p:ext>
    </p:extLst>
  </p:cSld>
  <p:clrMapOvr>
    <a:masterClrMapping/>
  </p:clrMapOvr>
  <p:transition>
    <p:split dir="in"/>
  </p:transition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7&amp;si=3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3dd2a964.fixed?vcp=1&amp;pid=59d91f60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字音、字形</a:t>
            </a:r>
            <a:endParaRPr lang="en-US" altLang="zh-CN" sz="4000" dirty="0"/>
          </a:p>
        </p:txBody>
      </p:sp>
      <p:sp>
        <p:nvSpPr>
          <p:cNvPr id="3" name="C_3_BD#83dd2a964.fixed?sp=1&amp;vcp=1&amp;pid=59d91f60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8&amp;si=3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5_1#77f256982?sp=1&amp;vaa=1&amp;vcp=1&amp;pid=83dd2a964&amp;color=0,0,0&amp;vtp=1&amp;vaab=1&amp;bt=1&amp;bbb=1&amp;hb=1"/>
          <p:cNvSpPr/>
          <p:nvPr/>
        </p:nvSpPr>
        <p:spPr>
          <a:xfrm>
            <a:off x="539496" y="89839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阅读下面的文字，给加点字注音，根据拼音写汉字。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广西的米粉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香气四溢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哺育了一代又一代的八桂儿女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桂林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粉的爽滑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锅烧的酥香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酸豆角的酸爽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花生的香脆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和着卤水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香气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yínɡ(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柳州的螺蛳粉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却会让人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爱憎分明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喜欢的人会说它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浓香绕鼻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闻之神清气爽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食欲大增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不喜欢的人则会被它特殊的气味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吓跑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B_5_BD.16_1#c71de781b?vaa=1&amp;vcp=1&amp;pid=77f256982&amp;color=0,0,0&amp;vtp=1&amp;vaab=1&amp;bbb=1"/>
          <p:cNvSpPr/>
          <p:nvPr/>
        </p:nvSpPr>
        <p:spPr>
          <a:xfrm>
            <a:off x="539496" y="4739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1）哺育(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（2）yínɡ(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)绕</a:t>
            </a:r>
            <a:endParaRPr lang="en-US" altLang="zh-CN" sz="2800" dirty="0"/>
          </a:p>
        </p:txBody>
      </p:sp>
      <p:sp>
        <p:nvSpPr>
          <p:cNvPr id="4" name="QB_5_AN.1_1#c71de781b.bracket?vaa=1&amp;vcp=1&amp;pid=77f256982&amp;color=0,0,0&amp;vpa=3&amp;vtp=1&amp;vaab=1&amp;bbb=1"/>
          <p:cNvSpPr/>
          <p:nvPr/>
        </p:nvSpPr>
        <p:spPr>
          <a:xfrm>
            <a:off x="2277014" y="4747450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bǔ</a:t>
            </a:r>
            <a:endParaRPr lang="en-US" altLang="zh-CN" sz="2800" dirty="0"/>
          </a:p>
        </p:txBody>
      </p:sp>
      <p:sp>
        <p:nvSpPr>
          <p:cNvPr id="6" name="QB_5_AN.19_1#c71de781b.bracket?vaa=1&amp;vcp=1&amp;pid=77f256982&amp;color=0,0,0&amp;vpa=4&amp;vtp=1&amp;vaab=1"/>
          <p:cNvSpPr/>
          <p:nvPr/>
        </p:nvSpPr>
        <p:spPr>
          <a:xfrm>
            <a:off x="2197639" y="537419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萦</a:t>
            </a:r>
            <a:endParaRPr lang="en-US" altLang="zh-CN" sz="2800" dirty="0"/>
          </a:p>
        </p:txBody>
      </p:sp>
      <p:sp>
        <p:nvSpPr>
          <p:cNvPr id="7" name="QO_4_BD.15_1#77f256982?sp=1&amp;vaa=1&amp;vcp=1&amp;pid=83dd2a964&amp;color=0,0,0&amp;vtp=1&amp;vaab=1&amp;bt=1&amp;bbb=1&amp;hb=1&amp;zzd= 3">
            <a:extLst>
              <a:ext uri="{FF2B5EF4-FFF2-40B4-BE49-F238E27FC236}">
                <a16:creationId xmlns:a16="http://schemas.microsoft.com/office/drawing/2014/main" id="{435D284F-E4DF-0BA9-C536-CD733E9B3CF9}"/>
              </a:ext>
            </a:extLst>
          </p:cNvPr>
          <p:cNvSpPr/>
          <p:nvPr/>
        </p:nvSpPr>
        <p:spPr>
          <a:xfrm>
            <a:off x="5321078" y="21556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16_1#c71de781b?vaa=1&amp;vcp=1&amp;pid=77f256982&amp;color=0,0,0&amp;vtp=1&amp;vaab=1&amp;bbb=1&amp;zzd= 1">
            <a:extLst>
              <a:ext uri="{FF2B5EF4-FFF2-40B4-BE49-F238E27FC236}">
                <a16:creationId xmlns:a16="http://schemas.microsoft.com/office/drawing/2014/main" id="{D974BFA0-9F66-E0EB-9399-8F0EA63BD17F}"/>
              </a:ext>
            </a:extLst>
          </p:cNvPr>
          <p:cNvSpPr/>
          <p:nvPr/>
        </p:nvSpPr>
        <p:spPr>
          <a:xfrm>
            <a:off x="1587278" y="5349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9&amp;si=3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0_1#49ff146a8?sp=1&amp;vaa=1&amp;vcp=1&amp;pid=83dd2a964&amp;color=0,0,0&amp;vtp=1&amp;vaab=1&amp;bt=1&amp;bbb=1&amp;hb=1"/>
          <p:cNvSpPr/>
          <p:nvPr/>
        </p:nvSpPr>
        <p:spPr>
          <a:xfrm>
            <a:off x="539496" y="89839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阅读下面的文字，给加点字注音，根据拼音写汉字。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中华民族经过五千多年的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chuí(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炼和洗礼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创造出灿烂的中华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形成具有强大生命力的汉文化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从青铜钟鼎上的金文到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一片甲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骨惊天下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从活字印刷到激光照排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历经几千年风雨涤荡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已经融入中华民族的文化基因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一横一竖都写着中华民族的品格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一捺都塑造着中华民族的风骨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21_1#0734a7573?vaa=1&amp;vcp=1&amp;pid=49ff146a8&amp;color=0,0,0&amp;vtp=1&amp;vaab=1&amp;bbb=1"/>
          <p:cNvSpPr/>
          <p:nvPr/>
        </p:nvSpPr>
        <p:spPr>
          <a:xfrm>
            <a:off x="539496" y="4739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1）涤(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)荡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（2）chuí(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)炼</a:t>
            </a:r>
            <a:endParaRPr lang="en-US" altLang="zh-CN" sz="2800" dirty="0"/>
          </a:p>
        </p:txBody>
      </p:sp>
      <p:sp>
        <p:nvSpPr>
          <p:cNvPr id="4" name="QB_5_AN.1_1#0734a7573.bracket?vaa=1&amp;vcp=1&amp;pid=49ff146a8&amp;color=0,0,0&amp;vpa=5&amp;vtp=1&amp;vaab=1&amp;bbb=1"/>
          <p:cNvSpPr/>
          <p:nvPr/>
        </p:nvSpPr>
        <p:spPr>
          <a:xfrm>
            <a:off x="1870614" y="4747450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dí</a:t>
            </a:r>
            <a:endParaRPr lang="en-US" altLang="zh-CN" sz="2800" dirty="0"/>
          </a:p>
        </p:txBody>
      </p:sp>
      <p:sp>
        <p:nvSpPr>
          <p:cNvPr id="6" name="QB_5_AN.24_1#0734a7573.bracket?vaa=1&amp;vcp=1&amp;pid=49ff146a8&amp;color=0,0,0&amp;vpa=6&amp;vtp=1&amp;vaab=1"/>
          <p:cNvSpPr/>
          <p:nvPr/>
        </p:nvSpPr>
        <p:spPr>
          <a:xfrm>
            <a:off x="2177003" y="537419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锤</a:t>
            </a:r>
            <a:endParaRPr lang="en-US" altLang="zh-CN" sz="2800" dirty="0"/>
          </a:p>
        </p:txBody>
      </p:sp>
      <p:sp>
        <p:nvSpPr>
          <p:cNvPr id="7" name="QO_4_BD.20_1#49ff146a8?sp=1&amp;vaa=1&amp;vcp=1&amp;pid=83dd2a964&amp;color=0,0,0&amp;vtp=1&amp;vaab=1&amp;bt=1&amp;bbb=1&amp;hb=1&amp;zzd= 5">
            <a:extLst>
              <a:ext uri="{FF2B5EF4-FFF2-40B4-BE49-F238E27FC236}">
                <a16:creationId xmlns:a16="http://schemas.microsoft.com/office/drawing/2014/main" id="{9F9AB82D-887E-A509-486B-8D71E30C224C}"/>
              </a:ext>
            </a:extLst>
          </p:cNvPr>
          <p:cNvSpPr/>
          <p:nvPr/>
        </p:nvSpPr>
        <p:spPr>
          <a:xfrm>
            <a:off x="10456641" y="34510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21_1#0734a7573?vaa=1&amp;vcp=1&amp;pid=49ff146a8&amp;color=0,0,0&amp;vtp=1&amp;vaab=1&amp;bbb=1&amp;zzd= 1">
            <a:extLst>
              <a:ext uri="{FF2B5EF4-FFF2-40B4-BE49-F238E27FC236}">
                <a16:creationId xmlns:a16="http://schemas.microsoft.com/office/drawing/2014/main" id="{AF6B22C8-82E8-AF34-32A4-E9568E27B743}"/>
              </a:ext>
            </a:extLst>
          </p:cNvPr>
          <p:cNvSpPr/>
          <p:nvPr/>
        </p:nvSpPr>
        <p:spPr>
          <a:xfrm>
            <a:off x="1587278" y="5349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0&amp;si=3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5_1#c26ace1fb?sp=1&amp;vaa=1&amp;vcp=1&amp;pid=83dd2a964&amp;color=0,0,0&amp;vtp=1&amp;vaab=1&amp;bt=1&amp;bbb=1&amp;hb=1"/>
          <p:cNvSpPr/>
          <p:nvPr/>
        </p:nvSpPr>
        <p:spPr>
          <a:xfrm>
            <a:off x="539496" y="89608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阅读下面的文字，给加点字注音，根据拼音写汉字。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在桂林这片山水甲天下的土地上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彩调如同一缕轻风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穿梭于秀美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的山川之间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以其独特的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mèi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唱着岁月的故事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绘就了一幅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幅生动的民俗画卷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桂林彩调的曲调悠扬婉转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如同漓江水般清澈流淌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又似象鼻山下的晨雾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轻盈而神秘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那悠扬的曲调中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既有江南水乡的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柔美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又不失桂林山水的灵秀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让人听之忘俗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回味无穷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26_1#d864d7ec3?vaa=1&amp;vcp=1&amp;pid=c26ace1fb&amp;color=0,0,0&amp;vtp=1&amp;vaab=1&amp;bbb=1"/>
          <p:cNvSpPr/>
          <p:nvPr/>
        </p:nvSpPr>
        <p:spPr>
          <a:xfrm>
            <a:off x="539496" y="47375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mèi(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（2）吟(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)唱</a:t>
            </a:r>
            <a:endParaRPr lang="en-US" altLang="zh-CN" sz="2800" dirty="0"/>
          </a:p>
        </p:txBody>
      </p:sp>
      <p:sp>
        <p:nvSpPr>
          <p:cNvPr id="4" name="QB_5_AN.1_1#d864d7ec3.bracket?vaa=1&amp;vcp=1&amp;pid=c26ace1fb&amp;color=0,0,0&amp;vpa=7&amp;vtp=1&amp;vaab=1"/>
          <p:cNvSpPr/>
          <p:nvPr/>
        </p:nvSpPr>
        <p:spPr>
          <a:xfrm>
            <a:off x="2097628" y="474513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魅</a:t>
            </a:r>
            <a:endParaRPr lang="en-US" altLang="zh-CN" sz="2800" dirty="0"/>
          </a:p>
        </p:txBody>
      </p:sp>
      <p:sp>
        <p:nvSpPr>
          <p:cNvPr id="6" name="QB_5_AN.29_1#d864d7ec3.bracket?vaa=1&amp;vcp=1&amp;pid=c26ace1fb&amp;color=0,0,0&amp;vpa=8&amp;vtp=1&amp;vaab=1&amp;bbb=1"/>
          <p:cNvSpPr/>
          <p:nvPr/>
        </p:nvSpPr>
        <p:spPr>
          <a:xfrm>
            <a:off x="1870614" y="5371878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yín</a:t>
            </a:r>
            <a:endParaRPr lang="en-US" altLang="zh-CN" sz="2800" dirty="0"/>
          </a:p>
        </p:txBody>
      </p:sp>
      <p:sp>
        <p:nvSpPr>
          <p:cNvPr id="7" name="QO_4_BD.25_1#c26ace1fb?sp=1&amp;vaa=1&amp;vcp=1&amp;pid=83dd2a964&amp;color=0,0,0&amp;vtp=1&amp;vaab=1&amp;bt=1&amp;bbb=1&amp;hb=1&amp;zzd= 4">
            <a:extLst>
              <a:ext uri="{FF2B5EF4-FFF2-40B4-BE49-F238E27FC236}">
                <a16:creationId xmlns:a16="http://schemas.microsoft.com/office/drawing/2014/main" id="{A3DC91BC-70AD-D95B-A0F9-29BCEA513890}"/>
              </a:ext>
            </a:extLst>
          </p:cNvPr>
          <p:cNvSpPr/>
          <p:nvPr/>
        </p:nvSpPr>
        <p:spPr>
          <a:xfrm>
            <a:off x="5852890" y="28010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26_1#d864d7ec3?vaa=1&amp;vcp=1&amp;pid=c26ace1fb&amp;color=0,0,0&amp;vtp=1&amp;vaab=1&amp;bbb=1&amp;zzd= 2">
            <a:extLst>
              <a:ext uri="{FF2B5EF4-FFF2-40B4-BE49-F238E27FC236}">
                <a16:creationId xmlns:a16="http://schemas.microsoft.com/office/drawing/2014/main" id="{117DEB49-C0AC-F3B3-10F7-9D445FE1EBAB}"/>
              </a:ext>
            </a:extLst>
          </p:cNvPr>
          <p:cNvSpPr/>
          <p:nvPr/>
        </p:nvSpPr>
        <p:spPr>
          <a:xfrm>
            <a:off x="1587278" y="59007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615cc9be?sp=1&amp;vcp=1&amp;pid=c51114775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缝隙（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fènɡ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生机勃勃（bó）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源源不断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39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浇灌（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2D50AB62-582F-A048-B569-EC9BF24D62C2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D88ADE8F-AF31-1E7A-1BB8-29CC4C70A08E}"/>
              </a:ext>
            </a:extLst>
          </p:cNvPr>
          <p:cNvSpPr/>
          <p:nvPr/>
        </p:nvSpPr>
        <p:spPr>
          <a:xfrm>
            <a:off x="68374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D8ABE2FC-2062-F83F-BBF3-722D189E7304}"/>
              </a:ext>
            </a:extLst>
          </p:cNvPr>
          <p:cNvSpPr/>
          <p:nvPr/>
        </p:nvSpPr>
        <p:spPr>
          <a:xfrm>
            <a:off x="71930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615cc9be?sp=1&amp;vcp=1&amp;pid=c51114775&amp;color=0,0,0&amp;vtp=1&amp;vaab=1&amp;bt=1&amp;bbb=1&amp;zzd= 5">
            <a:extLst>
              <a:ext uri="{FF2B5EF4-FFF2-40B4-BE49-F238E27FC236}">
                <a16:creationId xmlns:a16="http://schemas.microsoft.com/office/drawing/2014/main" id="{47C691D5-BCCB-9438-6866-5B447AC8F6EC}"/>
              </a:ext>
            </a:extLst>
          </p:cNvPr>
          <p:cNvSpPr/>
          <p:nvPr/>
        </p:nvSpPr>
        <p:spPr>
          <a:xfrm>
            <a:off x="21206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615cc9be?sp=1&amp;vcp=1&amp;pid=c51114775&amp;color=0,0,0&amp;vtp=1&amp;vaab=1&amp;bt=1&amp;bbb=1&amp;zzd= 5">
            <a:extLst>
              <a:ext uri="{FF2B5EF4-FFF2-40B4-BE49-F238E27FC236}">
                <a16:creationId xmlns:a16="http://schemas.microsoft.com/office/drawing/2014/main" id="{7F7F2A6A-6EA2-EC59-9FAA-60A6E791C14A}"/>
              </a:ext>
            </a:extLst>
          </p:cNvPr>
          <p:cNvSpPr/>
          <p:nvPr/>
        </p:nvSpPr>
        <p:spPr>
          <a:xfrm>
            <a:off x="24762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615cc9be?sp=1&amp;vcp=1&amp;pid=c51114775&amp;color=0,0,0&amp;vtp=1&amp;vaab=1&amp;bt=1&amp;bbb=1&amp;zzd= 5">
            <a:extLst>
              <a:ext uri="{FF2B5EF4-FFF2-40B4-BE49-F238E27FC236}">
                <a16:creationId xmlns:a16="http://schemas.microsoft.com/office/drawing/2014/main" id="{028D4E2B-E14E-3881-BD0C-374CF07A0BD3}"/>
              </a:ext>
            </a:extLst>
          </p:cNvPr>
          <p:cNvSpPr/>
          <p:nvPr/>
        </p:nvSpPr>
        <p:spPr>
          <a:xfrm>
            <a:off x="68374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615cc9be?sp=1&amp;vcp=1&amp;pid=c51114775&amp;color=0,0,0&amp;vtp=1&amp;vaab=1&amp;bt=1&amp;bbb=1&amp;zzd= 7">
            <a:extLst>
              <a:ext uri="{FF2B5EF4-FFF2-40B4-BE49-F238E27FC236}">
                <a16:creationId xmlns:a16="http://schemas.microsoft.com/office/drawing/2014/main" id="{14BC7AC4-4BC9-8E7D-DDB7-DC89F102EC34}"/>
              </a:ext>
            </a:extLst>
          </p:cNvPr>
          <p:cNvSpPr/>
          <p:nvPr/>
        </p:nvSpPr>
        <p:spPr>
          <a:xfrm>
            <a:off x="1765078" y="46821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615cc9be?vcp=1&amp;pid=c51114775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《走一步，再走一步》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莫顿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亨特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［焦］灼（zhuó）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扒［着］（b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趴［下］（p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酷热（kù）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厌倦（y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附和（fù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hè）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突兀（wù）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怦怦（pēnɡ）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嘲笑（ch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晕眩（yūn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哭泣（qì）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呻吟（shēn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yín）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3918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a615cc9be?vcp=1&amp;pid=c51114775&amp;color=0,0,0&amp;vtp=1&amp;vaab=1&amp;bt=1&amp;bbb=1&amp;zzd= 4">
            <a:extLst>
              <a:ext uri="{FF2B5EF4-FFF2-40B4-BE49-F238E27FC236}">
                <a16:creationId xmlns:a16="http://schemas.microsoft.com/office/drawing/2014/main" id="{E17205E0-D0B1-9649-778A-4460C8BD573C}"/>
              </a:ext>
            </a:extLst>
          </p:cNvPr>
          <p:cNvSpPr/>
          <p:nvPr/>
        </p:nvSpPr>
        <p:spPr>
          <a:xfrm>
            <a:off x="24762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615cc9be?vcp=1&amp;pid=c51114775&amp;color=0,0,0&amp;vtp=1&amp;vaab=1&amp;bt=1&amp;bbb=1&amp;zzd= 4">
            <a:extLst>
              <a:ext uri="{FF2B5EF4-FFF2-40B4-BE49-F238E27FC236}">
                <a16:creationId xmlns:a16="http://schemas.microsoft.com/office/drawing/2014/main" id="{F7352865-9A8A-118F-ECBE-172D33E9AAB1}"/>
              </a:ext>
            </a:extLst>
          </p:cNvPr>
          <p:cNvSpPr/>
          <p:nvPr/>
        </p:nvSpPr>
        <p:spPr>
          <a:xfrm>
            <a:off x="683745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615cc9be?vcp=1&amp;pid=c51114775&amp;color=0,0,0&amp;vtp=1&amp;vaab=1&amp;bt=1&amp;bbb=1&amp;zzd= 6">
            <a:extLst>
              <a:ext uri="{FF2B5EF4-FFF2-40B4-BE49-F238E27FC236}">
                <a16:creationId xmlns:a16="http://schemas.microsoft.com/office/drawing/2014/main" id="{A9ED71ED-2AD5-5BA7-CCED-D405149AFF93}"/>
              </a:ext>
            </a:extLst>
          </p:cNvPr>
          <p:cNvSpPr/>
          <p:nvPr/>
        </p:nvSpPr>
        <p:spPr>
          <a:xfrm>
            <a:off x="14094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615cc9be?vcp=1&amp;pid=c51114775&amp;color=0,0,0&amp;vtp=1&amp;vaab=1&amp;bt=1&amp;bbb=1&amp;zzd= 6">
            <a:extLst>
              <a:ext uri="{FF2B5EF4-FFF2-40B4-BE49-F238E27FC236}">
                <a16:creationId xmlns:a16="http://schemas.microsoft.com/office/drawing/2014/main" id="{DFA6783A-BF23-2497-3E9B-A5BC9C915F76}"/>
              </a:ext>
            </a:extLst>
          </p:cNvPr>
          <p:cNvSpPr/>
          <p:nvPr/>
        </p:nvSpPr>
        <p:spPr>
          <a:xfrm>
            <a:off x="683745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615cc9be?vcp=1&amp;pid=c51114775&amp;color=0,0,0&amp;vtp=1&amp;vaab=1&amp;bt=1&amp;bbb=1&amp;zzd= 8">
            <a:extLst>
              <a:ext uri="{FF2B5EF4-FFF2-40B4-BE49-F238E27FC236}">
                <a16:creationId xmlns:a16="http://schemas.microsoft.com/office/drawing/2014/main" id="{C253BC4B-51CF-4762-3660-0D952ECEB814}"/>
              </a:ext>
            </a:extLst>
          </p:cNvPr>
          <p:cNvSpPr/>
          <p:nvPr/>
        </p:nvSpPr>
        <p:spPr>
          <a:xfrm>
            <a:off x="14094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615cc9be?vcp=1&amp;pid=c51114775&amp;color=0,0,0&amp;vtp=1&amp;vaab=1&amp;bt=1&amp;bbb=1&amp;zzd= 8">
            <a:extLst>
              <a:ext uri="{FF2B5EF4-FFF2-40B4-BE49-F238E27FC236}">
                <a16:creationId xmlns:a16="http://schemas.microsoft.com/office/drawing/2014/main" id="{C3CF3154-888F-01F4-CF58-489F6582F858}"/>
              </a:ext>
            </a:extLst>
          </p:cNvPr>
          <p:cNvSpPr/>
          <p:nvPr/>
        </p:nvSpPr>
        <p:spPr>
          <a:xfrm>
            <a:off x="17650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615cc9be?vcp=1&amp;pid=c51114775&amp;color=0,0,0&amp;vtp=1&amp;vaab=1&amp;bt=1&amp;bbb=1&amp;zzd= 8">
            <a:extLst>
              <a:ext uri="{FF2B5EF4-FFF2-40B4-BE49-F238E27FC236}">
                <a16:creationId xmlns:a16="http://schemas.microsoft.com/office/drawing/2014/main" id="{E72409B6-EDA7-E755-66F8-21E8DE3205F8}"/>
              </a:ext>
            </a:extLst>
          </p:cNvPr>
          <p:cNvSpPr/>
          <p:nvPr/>
        </p:nvSpPr>
        <p:spPr>
          <a:xfrm>
            <a:off x="683745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615cc9be?vcp=1&amp;pid=c51114775&amp;color=0,0,0&amp;vtp=1&amp;vaab=1&amp;bt=1&amp;bbb=1&amp;zzd= 8">
            <a:extLst>
              <a:ext uri="{FF2B5EF4-FFF2-40B4-BE49-F238E27FC236}">
                <a16:creationId xmlns:a16="http://schemas.microsoft.com/office/drawing/2014/main" id="{A7B8CB57-35EB-A751-8D13-AAC1B51C1ACF}"/>
              </a:ext>
            </a:extLst>
          </p:cNvPr>
          <p:cNvSpPr/>
          <p:nvPr/>
        </p:nvSpPr>
        <p:spPr>
          <a:xfrm>
            <a:off x="719305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615cc9be?vcp=1&amp;pid=c51114775&amp;color=0,0,0&amp;vtp=1&amp;vaab=1&amp;bt=1&amp;bbb=1&amp;zzd= 10">
            <a:extLst>
              <a:ext uri="{FF2B5EF4-FFF2-40B4-BE49-F238E27FC236}">
                <a16:creationId xmlns:a16="http://schemas.microsoft.com/office/drawing/2014/main" id="{6BC1909D-BE7C-247B-3A32-9AF7FE869F95}"/>
              </a:ext>
            </a:extLst>
          </p:cNvPr>
          <p:cNvSpPr/>
          <p:nvPr/>
        </p:nvSpPr>
        <p:spPr>
          <a:xfrm>
            <a:off x="17650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615cc9be?vcp=1&amp;pid=c51114775&amp;color=0,0,0&amp;vtp=1&amp;vaab=1&amp;bt=1&amp;bbb=1&amp;zzd= 10">
            <a:extLst>
              <a:ext uri="{FF2B5EF4-FFF2-40B4-BE49-F238E27FC236}">
                <a16:creationId xmlns:a16="http://schemas.microsoft.com/office/drawing/2014/main" id="{0C8AD7DD-EEED-EBDA-7F91-1EFB678AB57C}"/>
              </a:ext>
            </a:extLst>
          </p:cNvPr>
          <p:cNvSpPr/>
          <p:nvPr/>
        </p:nvSpPr>
        <p:spPr>
          <a:xfrm>
            <a:off x="683745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615cc9be?vcp=1&amp;pid=c51114775&amp;color=0,0,0&amp;vtp=1&amp;vaab=1&amp;bt=1&amp;bbb=1&amp;zzd= 12">
            <a:extLst>
              <a:ext uri="{FF2B5EF4-FFF2-40B4-BE49-F238E27FC236}">
                <a16:creationId xmlns:a16="http://schemas.microsoft.com/office/drawing/2014/main" id="{DE554C6B-C4AE-22D0-BBAE-88A1185AAE69}"/>
              </a:ext>
            </a:extLst>
          </p:cNvPr>
          <p:cNvSpPr/>
          <p:nvPr/>
        </p:nvSpPr>
        <p:spPr>
          <a:xfrm>
            <a:off x="14094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615cc9be?vcp=1&amp;pid=c51114775&amp;color=0,0,0&amp;vtp=1&amp;vaab=1&amp;bt=1&amp;bbb=1&amp;zzd= 12">
            <a:extLst>
              <a:ext uri="{FF2B5EF4-FFF2-40B4-BE49-F238E27FC236}">
                <a16:creationId xmlns:a16="http://schemas.microsoft.com/office/drawing/2014/main" id="{7B80F001-6B6B-F345-4925-277640201B24}"/>
              </a:ext>
            </a:extLst>
          </p:cNvPr>
          <p:cNvSpPr/>
          <p:nvPr/>
        </p:nvSpPr>
        <p:spPr>
          <a:xfrm>
            <a:off x="683745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615cc9be?vcp=1&amp;pid=c51114775&amp;color=0,0,0&amp;vtp=1&amp;vaab=1&amp;bt=1&amp;bbb=1&amp;zzd= 12">
            <a:extLst>
              <a:ext uri="{FF2B5EF4-FFF2-40B4-BE49-F238E27FC236}">
                <a16:creationId xmlns:a16="http://schemas.microsoft.com/office/drawing/2014/main" id="{5929554D-2F5E-32AA-9D78-2B201AE55782}"/>
              </a:ext>
            </a:extLst>
          </p:cNvPr>
          <p:cNvSpPr/>
          <p:nvPr/>
        </p:nvSpPr>
        <p:spPr>
          <a:xfrm>
            <a:off x="719305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615cc9be?vcp=1&amp;pid=c51114775&amp;color=0,0,0&amp;vtp=1&amp;vaab=1&amp;bt=1&amp;bbb=1&amp;zzd= 14">
            <a:extLst>
              <a:ext uri="{FF2B5EF4-FFF2-40B4-BE49-F238E27FC236}">
                <a16:creationId xmlns:a16="http://schemas.microsoft.com/office/drawing/2014/main" id="{B68B469B-0D15-4C0A-40CD-73E3CD616088}"/>
              </a:ext>
            </a:extLst>
          </p:cNvPr>
          <p:cNvSpPr/>
          <p:nvPr/>
        </p:nvSpPr>
        <p:spPr>
          <a:xfrm>
            <a:off x="17650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a615cc9be?vcp=1&amp;pid=c51114775&amp;color=0,0,0&amp;vtp=1&amp;vaab=1&amp;bt=1&amp;bbb=1&amp;zzd= 14">
            <a:extLst>
              <a:ext uri="{FF2B5EF4-FFF2-40B4-BE49-F238E27FC236}">
                <a16:creationId xmlns:a16="http://schemas.microsoft.com/office/drawing/2014/main" id="{EAEDD359-E8B5-9277-7969-D361C126AA85}"/>
              </a:ext>
            </a:extLst>
          </p:cNvPr>
          <p:cNvSpPr/>
          <p:nvPr/>
        </p:nvSpPr>
        <p:spPr>
          <a:xfrm>
            <a:off x="683745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a615cc9be?vcp=1&amp;pid=c51114775&amp;color=0,0,0&amp;vtp=1&amp;vaab=1&amp;bt=1&amp;bbb=1&amp;zzd= 14">
            <a:extLst>
              <a:ext uri="{FF2B5EF4-FFF2-40B4-BE49-F238E27FC236}">
                <a16:creationId xmlns:a16="http://schemas.microsoft.com/office/drawing/2014/main" id="{DB20F476-2283-4F12-A37B-956444F35A8D}"/>
              </a:ext>
            </a:extLst>
          </p:cNvPr>
          <p:cNvSpPr/>
          <p:nvPr/>
        </p:nvSpPr>
        <p:spPr>
          <a:xfrm>
            <a:off x="719305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01fd6af8?vcp=1&amp;pid=6b51b039c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2024年广西中考语文试卷沿袭了往年的模式，依然以字音、字形题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开头，形式依旧为填空题。通过红山玉龙、何尊文物的自我介绍材料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在生动、优美的情境中设题，旨在考查考生在真实情境中运用语言的能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力，同时考查学生的基础知识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古朴”的“朴”虽然是多音字，但考查的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是其最常用的读音，且词语较为常见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轻捷”的“捷”为常用字，因此本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题难度不大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615cc9be?sp=1&amp;vcp=1&amp;pid=c51114775&amp;color=0,0,0&amp;vtp=1&amp;vaab=1&amp;bbb=1">
            <a:extLst>
              <a:ext uri="{FF2B5EF4-FFF2-40B4-BE49-F238E27FC236}">
                <a16:creationId xmlns:a16="http://schemas.microsoft.com/office/drawing/2014/main" id="{55D9F6F9-FB74-5A8A-7B91-5021CEDB52D9}"/>
              </a:ext>
            </a:extLst>
          </p:cNvPr>
          <p:cNvSpPr/>
          <p:nvPr/>
        </p:nvSpPr>
        <p:spPr>
          <a:xfrm>
            <a:off x="539496" y="151037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恍惚（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暮色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（mù）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安慰（wèi）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凌乱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（línɡ）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jīnɡ）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畏惧（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wèi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jù）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参差不齐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（cēn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惊慌失措（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cuò）</a:t>
            </a:r>
            <a:endParaRPr lang="en-US" altLang="zh-CN" sz="2800" dirty="0"/>
          </a:p>
        </p:txBody>
      </p:sp>
      <p:sp>
        <p:nvSpPr>
          <p:cNvPr id="3" name="P_7#a615cc9be?sp=1&amp;vcp=1&amp;pid=c51114775&amp;color=0,0,0&amp;vtp=1&amp;vaab=1&amp;bt=1&amp;bbb=1">
            <a:extLst>
              <a:ext uri="{FF2B5EF4-FFF2-40B4-BE49-F238E27FC236}">
                <a16:creationId xmlns:a16="http://schemas.microsoft.com/office/drawing/2014/main" id="{233DDB8C-27C8-3FE6-163E-25D21F368C12}"/>
              </a:ext>
            </a:extLst>
          </p:cNvPr>
          <p:cNvSpPr/>
          <p:nvPr/>
        </p:nvSpPr>
        <p:spPr>
          <a:xfrm>
            <a:off x="539496" y="40821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灼［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烧］（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抽噎（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chōu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yē）</a:t>
            </a:r>
            <a:endParaRPr lang="en-US" altLang="zh-CN" sz="2800" dirty="0"/>
          </a:p>
        </p:txBody>
      </p:sp>
      <p:sp>
        <p:nvSpPr>
          <p:cNvPr id="4" name="P_7#a615cc9be?sp=1&amp;vcp=1&amp;pid=c51114775&amp;color=0,0,0&amp;vtp=1&amp;vaab=1&amp;bbb=1&amp;zzd= 1">
            <a:extLst>
              <a:ext uri="{FF2B5EF4-FFF2-40B4-BE49-F238E27FC236}">
                <a16:creationId xmlns:a16="http://schemas.microsoft.com/office/drawing/2014/main" id="{EF67A266-4AF8-F7FA-FF98-391BFAEC5DC7}"/>
              </a:ext>
            </a:extLst>
          </p:cNvPr>
          <p:cNvSpPr/>
          <p:nvPr/>
        </p:nvSpPr>
        <p:spPr>
          <a:xfrm>
            <a:off x="1409478" y="21199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615cc9be?sp=1&amp;vcp=1&amp;pid=c51114775&amp;color=0,0,0&amp;vtp=1&amp;vaab=1&amp;bbb=1&amp;zzd= 1">
            <a:extLst>
              <a:ext uri="{FF2B5EF4-FFF2-40B4-BE49-F238E27FC236}">
                <a16:creationId xmlns:a16="http://schemas.microsoft.com/office/drawing/2014/main" id="{ACA636C6-2EA1-18C6-1FAB-579FBA05EED6}"/>
              </a:ext>
            </a:extLst>
          </p:cNvPr>
          <p:cNvSpPr/>
          <p:nvPr/>
        </p:nvSpPr>
        <p:spPr>
          <a:xfrm>
            <a:off x="1765078" y="21199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615cc9be?sp=1&amp;vcp=1&amp;pid=c51114775&amp;color=0,0,0&amp;vtp=1&amp;vaab=1&amp;bbb=1&amp;zzd= 1">
            <a:extLst>
              <a:ext uri="{FF2B5EF4-FFF2-40B4-BE49-F238E27FC236}">
                <a16:creationId xmlns:a16="http://schemas.microsoft.com/office/drawing/2014/main" id="{6B007574-7884-6FF5-A48D-135DB951D2C1}"/>
              </a:ext>
            </a:extLst>
          </p:cNvPr>
          <p:cNvSpPr/>
          <p:nvPr/>
        </p:nvSpPr>
        <p:spPr>
          <a:xfrm>
            <a:off x="6837458" y="21199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615cc9be?sp=1&amp;vcp=1&amp;pid=c51114775&amp;color=0,0,0&amp;vtp=1&amp;vaab=1&amp;bbb=1&amp;zzd= 3">
            <a:extLst>
              <a:ext uri="{FF2B5EF4-FFF2-40B4-BE49-F238E27FC236}">
                <a16:creationId xmlns:a16="http://schemas.microsoft.com/office/drawing/2014/main" id="{63F891CE-1743-6C8A-AC32-EE9CAC5DA05E}"/>
              </a:ext>
            </a:extLst>
          </p:cNvPr>
          <p:cNvSpPr/>
          <p:nvPr/>
        </p:nvSpPr>
        <p:spPr>
          <a:xfrm>
            <a:off x="1765078" y="27676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615cc9be?sp=1&amp;vcp=1&amp;pid=c51114775&amp;color=0,0,0&amp;vtp=1&amp;vaab=1&amp;bbb=1&amp;zzd= 3">
            <a:extLst>
              <a:ext uri="{FF2B5EF4-FFF2-40B4-BE49-F238E27FC236}">
                <a16:creationId xmlns:a16="http://schemas.microsoft.com/office/drawing/2014/main" id="{447DF47B-9858-F5C8-5701-6B97983F2F1D}"/>
              </a:ext>
            </a:extLst>
          </p:cNvPr>
          <p:cNvSpPr/>
          <p:nvPr/>
        </p:nvSpPr>
        <p:spPr>
          <a:xfrm>
            <a:off x="6837458" y="27676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615cc9be?sp=1&amp;vcp=1&amp;pid=c51114775&amp;color=0,0,0&amp;vtp=1&amp;vaab=1&amp;bbb=1&amp;zzd= 5">
            <a:extLst>
              <a:ext uri="{FF2B5EF4-FFF2-40B4-BE49-F238E27FC236}">
                <a16:creationId xmlns:a16="http://schemas.microsoft.com/office/drawing/2014/main" id="{AF7CC911-3A18-98B3-ED8F-C2A3B6D984B3}"/>
              </a:ext>
            </a:extLst>
          </p:cNvPr>
          <p:cNvSpPr/>
          <p:nvPr/>
        </p:nvSpPr>
        <p:spPr>
          <a:xfrm>
            <a:off x="1409478" y="34153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615cc9be?sp=1&amp;vcp=1&amp;pid=c51114775&amp;color=0,0,0&amp;vtp=1&amp;vaab=1&amp;bbb=1&amp;zzd= 5">
            <a:extLst>
              <a:ext uri="{FF2B5EF4-FFF2-40B4-BE49-F238E27FC236}">
                <a16:creationId xmlns:a16="http://schemas.microsoft.com/office/drawing/2014/main" id="{02406EFA-7926-86DB-BDD0-68D9D069ED7F}"/>
              </a:ext>
            </a:extLst>
          </p:cNvPr>
          <p:cNvSpPr/>
          <p:nvPr/>
        </p:nvSpPr>
        <p:spPr>
          <a:xfrm>
            <a:off x="6837458" y="34153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615cc9be?sp=1&amp;vcp=1&amp;pid=c51114775&amp;color=0,0,0&amp;vtp=1&amp;vaab=1&amp;bbb=1&amp;zzd= 5">
            <a:extLst>
              <a:ext uri="{FF2B5EF4-FFF2-40B4-BE49-F238E27FC236}">
                <a16:creationId xmlns:a16="http://schemas.microsoft.com/office/drawing/2014/main" id="{FA19B246-20A8-7F0A-9618-1C6F42B04DEA}"/>
              </a:ext>
            </a:extLst>
          </p:cNvPr>
          <p:cNvSpPr/>
          <p:nvPr/>
        </p:nvSpPr>
        <p:spPr>
          <a:xfrm>
            <a:off x="7193058" y="34153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615cc9be?sp=1&amp;vcp=1&amp;pid=c51114775&amp;color=0,0,0&amp;vtp=1&amp;vaab=1&amp;bbb=1&amp;zzd= 7">
            <a:extLst>
              <a:ext uri="{FF2B5EF4-FFF2-40B4-BE49-F238E27FC236}">
                <a16:creationId xmlns:a16="http://schemas.microsoft.com/office/drawing/2014/main" id="{68AEE03D-5915-C047-9366-C611032EB9D7}"/>
              </a:ext>
            </a:extLst>
          </p:cNvPr>
          <p:cNvSpPr/>
          <p:nvPr/>
        </p:nvSpPr>
        <p:spPr>
          <a:xfrm>
            <a:off x="1409478" y="404522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615cc9be?sp=1&amp;vcp=1&amp;pid=c51114775&amp;color=0,0,0&amp;vtp=1&amp;vaab=1&amp;bbb=1&amp;zzd= 7">
            <a:extLst>
              <a:ext uri="{FF2B5EF4-FFF2-40B4-BE49-F238E27FC236}">
                <a16:creationId xmlns:a16="http://schemas.microsoft.com/office/drawing/2014/main" id="{B7979C3D-3017-6675-3CE0-38ABC303D2B5}"/>
              </a:ext>
            </a:extLst>
          </p:cNvPr>
          <p:cNvSpPr/>
          <p:nvPr/>
        </p:nvSpPr>
        <p:spPr>
          <a:xfrm>
            <a:off x="1765078" y="404522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615cc9be?sp=1&amp;vcp=1&amp;pid=c51114775&amp;color=0,0,0&amp;vtp=1&amp;vaab=1&amp;bbb=1&amp;zzd= 7">
            <a:extLst>
              <a:ext uri="{FF2B5EF4-FFF2-40B4-BE49-F238E27FC236}">
                <a16:creationId xmlns:a16="http://schemas.microsoft.com/office/drawing/2014/main" id="{0DF7617A-88A0-D094-9FEF-9272F04063A8}"/>
              </a:ext>
            </a:extLst>
          </p:cNvPr>
          <p:cNvSpPr/>
          <p:nvPr/>
        </p:nvSpPr>
        <p:spPr>
          <a:xfrm>
            <a:off x="7904258" y="404522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FA45EF9A-500E-43AC-C4C5-8ED9957ACEC5}"/>
              </a:ext>
            </a:extLst>
          </p:cNvPr>
          <p:cNvSpPr/>
          <p:nvPr/>
        </p:nvSpPr>
        <p:spPr>
          <a:xfrm>
            <a:off x="1409478" y="532159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E8BE4C35-600A-C5D6-EF93-CC722A2388CE}"/>
              </a:ext>
            </a:extLst>
          </p:cNvPr>
          <p:cNvSpPr/>
          <p:nvPr/>
        </p:nvSpPr>
        <p:spPr>
          <a:xfrm>
            <a:off x="6837458" y="532159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47060600-F2D8-6D78-1BB2-9254B8C3909F}"/>
              </a:ext>
            </a:extLst>
          </p:cNvPr>
          <p:cNvSpPr/>
          <p:nvPr/>
        </p:nvSpPr>
        <p:spPr>
          <a:xfrm>
            <a:off x="7193058" y="532159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5948"/>
      </p:ext>
    </p:extLst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615cc9be?sp=1&amp;vcp=1&amp;pid=c51114775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气喘吁吁（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xū）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耸立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sǒnɡ）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犹豫不决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（yóu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yù）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哄然大笑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（hōnɡ）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变幻莫测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39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挪动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（nuó）</a:t>
            </a:r>
            <a:endParaRPr lang="en-US" altLang="zh-CN" sz="2800" dirty="0"/>
          </a:p>
        </p:txBody>
      </p:sp>
      <p:sp>
        <p:nvSpPr>
          <p:cNvPr id="3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B3861054-7CB2-5813-0D5B-D4D15013C334}"/>
              </a:ext>
            </a:extLst>
          </p:cNvPr>
          <p:cNvSpPr/>
          <p:nvPr/>
        </p:nvSpPr>
        <p:spPr>
          <a:xfrm>
            <a:off x="140947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DCAF9A98-CF89-22C6-9865-E981BA7C54B8}"/>
              </a:ext>
            </a:extLst>
          </p:cNvPr>
          <p:cNvSpPr/>
          <p:nvPr/>
        </p:nvSpPr>
        <p:spPr>
          <a:xfrm>
            <a:off x="176507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3556AAB9-0251-FB80-3B28-07B361A42EA0}"/>
              </a:ext>
            </a:extLst>
          </p:cNvPr>
          <p:cNvSpPr/>
          <p:nvPr/>
        </p:nvSpPr>
        <p:spPr>
          <a:xfrm>
            <a:off x="212067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615cc9be?sp=1&amp;vcp=1&amp;pid=c51114775&amp;color=0,0,0&amp;vtp=1&amp;vaab=1&amp;bt=1&amp;bbb=1&amp;zzd= 3">
            <a:extLst>
              <a:ext uri="{FF2B5EF4-FFF2-40B4-BE49-F238E27FC236}">
                <a16:creationId xmlns:a16="http://schemas.microsoft.com/office/drawing/2014/main" id="{E8E666C3-A12F-A853-51C4-6A1703BAD3F9}"/>
              </a:ext>
            </a:extLst>
          </p:cNvPr>
          <p:cNvSpPr/>
          <p:nvPr/>
        </p:nvSpPr>
        <p:spPr>
          <a:xfrm>
            <a:off x="247627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615cc9be?sp=1&amp;vcp=1&amp;pid=c51114775&amp;color=0,0,0&amp;vtp=1&amp;vaab=1&amp;bt=1&amp;bbb=1&amp;zzd= 5">
            <a:extLst>
              <a:ext uri="{FF2B5EF4-FFF2-40B4-BE49-F238E27FC236}">
                <a16:creationId xmlns:a16="http://schemas.microsoft.com/office/drawing/2014/main" id="{9E7ABB2D-AA5E-0AD0-D181-FB816FCBAC14}"/>
              </a:ext>
            </a:extLst>
          </p:cNvPr>
          <p:cNvSpPr/>
          <p:nvPr/>
        </p:nvSpPr>
        <p:spPr>
          <a:xfrm>
            <a:off x="140947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615cc9be?sp=1&amp;vcp=1&amp;pid=c51114775&amp;color=0,0,0&amp;vtp=1&amp;vaab=1&amp;bt=1&amp;bbb=1&amp;zzd= 5">
            <a:extLst>
              <a:ext uri="{FF2B5EF4-FFF2-40B4-BE49-F238E27FC236}">
                <a16:creationId xmlns:a16="http://schemas.microsoft.com/office/drawing/2014/main" id="{A0170E91-3010-EC95-8DBE-53FAFBD5FA4D}"/>
              </a:ext>
            </a:extLst>
          </p:cNvPr>
          <p:cNvSpPr/>
          <p:nvPr/>
        </p:nvSpPr>
        <p:spPr>
          <a:xfrm>
            <a:off x="683745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615cc9be?sp=1&amp;vcp=1&amp;pid=c51114775&amp;color=0,0,0&amp;vtp=1&amp;vaab=1&amp;bt=1&amp;bbb=1&amp;zzd= 7">
            <a:extLst>
              <a:ext uri="{FF2B5EF4-FFF2-40B4-BE49-F238E27FC236}">
                <a16:creationId xmlns:a16="http://schemas.microsoft.com/office/drawing/2014/main" id="{63F96D83-7BFA-B8A4-C022-DF5C1CC79253}"/>
              </a:ext>
            </a:extLst>
          </p:cNvPr>
          <p:cNvSpPr/>
          <p:nvPr/>
        </p:nvSpPr>
        <p:spPr>
          <a:xfrm>
            <a:off x="140947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615cc9be?sp=1&amp;vcp=1&amp;pid=c51114775&amp;color=0,0,0&amp;vtp=1&amp;vaab=1&amp;bt=1&amp;bbb=1&amp;zzd= 7">
            <a:extLst>
              <a:ext uri="{FF2B5EF4-FFF2-40B4-BE49-F238E27FC236}">
                <a16:creationId xmlns:a16="http://schemas.microsoft.com/office/drawing/2014/main" id="{E981DE4D-96D7-0B5E-CAF4-2EA16B66F1C1}"/>
              </a:ext>
            </a:extLst>
          </p:cNvPr>
          <p:cNvSpPr/>
          <p:nvPr/>
        </p:nvSpPr>
        <p:spPr>
          <a:xfrm>
            <a:off x="176507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615cc9be?sp=1&amp;vcp=1&amp;pid=c51114775&amp;color=0,0,0&amp;vtp=1&amp;vaab=1&amp;bt=1&amp;bbb=1&amp;zzd= 9">
            <a:extLst>
              <a:ext uri="{FF2B5EF4-FFF2-40B4-BE49-F238E27FC236}">
                <a16:creationId xmlns:a16="http://schemas.microsoft.com/office/drawing/2014/main" id="{64617482-37EF-B572-4223-BEFB16EC7248}"/>
              </a:ext>
            </a:extLst>
          </p:cNvPr>
          <p:cNvSpPr/>
          <p:nvPr/>
        </p:nvSpPr>
        <p:spPr>
          <a:xfrm>
            <a:off x="140947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615cc9be?sp=1&amp;vcp=1&amp;pid=c51114775&amp;color=0,0,0&amp;vtp=1&amp;vaab=1&amp;bt=1&amp;bbb=1&amp;zzd= 11">
            <a:extLst>
              <a:ext uri="{FF2B5EF4-FFF2-40B4-BE49-F238E27FC236}">
                <a16:creationId xmlns:a16="http://schemas.microsoft.com/office/drawing/2014/main" id="{07A53AA3-2A2E-2CCA-979A-89C35BEC9C9A}"/>
              </a:ext>
            </a:extLst>
          </p:cNvPr>
          <p:cNvSpPr/>
          <p:nvPr/>
        </p:nvSpPr>
        <p:spPr>
          <a:xfrm>
            <a:off x="140947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615cc9be?sp=1&amp;vcp=1&amp;pid=c51114775&amp;color=0,0,0&amp;vtp=1&amp;vaab=1&amp;bt=1&amp;bbb=1&amp;zzd= 11">
            <a:extLst>
              <a:ext uri="{FF2B5EF4-FFF2-40B4-BE49-F238E27FC236}">
                <a16:creationId xmlns:a16="http://schemas.microsoft.com/office/drawing/2014/main" id="{C28D068C-57A3-0F2B-A5EF-BDA1FE3FC4A6}"/>
              </a:ext>
            </a:extLst>
          </p:cNvPr>
          <p:cNvSpPr/>
          <p:nvPr/>
        </p:nvSpPr>
        <p:spPr>
          <a:xfrm>
            <a:off x="1765078" y="5035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615cc9be?sp=1&amp;vcp=1&amp;pid=c51114775&amp;color=0,0,0&amp;vtp=1&amp;vaab=1&amp;bt=1&amp;bbb=1&amp;zzd= 13">
            <a:extLst>
              <a:ext uri="{FF2B5EF4-FFF2-40B4-BE49-F238E27FC236}">
                <a16:creationId xmlns:a16="http://schemas.microsoft.com/office/drawing/2014/main" id="{7A8CAB15-726C-7117-560B-AE7C2E624620}"/>
              </a:ext>
            </a:extLst>
          </p:cNvPr>
          <p:cNvSpPr/>
          <p:nvPr/>
        </p:nvSpPr>
        <p:spPr>
          <a:xfrm>
            <a:off x="1409478" y="56555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08eee939?sp=1&amp;vcp=1&amp;pid=60f323d47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#8611832e3?vcp=1&amp;pid=b08eee939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《猫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郑振铎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逗［趣］（dòu）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［一］缕（lǚ）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倚［着］（yǐ）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妄［下断语］（w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消耗（h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忧郁（yōu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懒惰（l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duò）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怂恿（sǒnɡ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yǒnɡ）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安详（xi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乞丐（qǐ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8611832e3?vcp=1&amp;pid=b08eee939&amp;color=0,0,0&amp;vtp=1&amp;vaab=1&amp;bbb=1&amp;zzd= 4">
            <a:extLst>
              <a:ext uri="{FF2B5EF4-FFF2-40B4-BE49-F238E27FC236}">
                <a16:creationId xmlns:a16="http://schemas.microsoft.com/office/drawing/2014/main" id="{11A931A5-482F-BF3E-4B5C-EDB990194969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611832e3?vcp=1&amp;pid=b08eee939&amp;color=0,0,0&amp;vtp=1&amp;vaab=1&amp;bbb=1&amp;zzd= 4">
            <a:extLst>
              <a:ext uri="{FF2B5EF4-FFF2-40B4-BE49-F238E27FC236}">
                <a16:creationId xmlns:a16="http://schemas.microsoft.com/office/drawing/2014/main" id="{A76EF958-ED70-16CC-36C1-F1570935925A}"/>
              </a:ext>
            </a:extLst>
          </p:cNvPr>
          <p:cNvSpPr/>
          <p:nvPr/>
        </p:nvSpPr>
        <p:spPr>
          <a:xfrm>
            <a:off x="72692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611832e3?vcp=1&amp;pid=b08eee939&amp;color=0,0,0&amp;vtp=1&amp;vaab=1&amp;bbb=1&amp;zzd= 6">
            <a:extLst>
              <a:ext uri="{FF2B5EF4-FFF2-40B4-BE49-F238E27FC236}">
                <a16:creationId xmlns:a16="http://schemas.microsoft.com/office/drawing/2014/main" id="{AB3F3A28-F8C1-DC63-40C9-0040148D2919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611832e3?vcp=1&amp;pid=b08eee939&amp;color=0,0,0&amp;vtp=1&amp;vaab=1&amp;bbb=1&amp;zzd= 6">
            <a:extLst>
              <a:ext uri="{FF2B5EF4-FFF2-40B4-BE49-F238E27FC236}">
                <a16:creationId xmlns:a16="http://schemas.microsoft.com/office/drawing/2014/main" id="{72CDE768-923D-7477-EE2A-A45BA292814D}"/>
              </a:ext>
            </a:extLst>
          </p:cNvPr>
          <p:cNvSpPr/>
          <p:nvPr/>
        </p:nvSpPr>
        <p:spPr>
          <a:xfrm>
            <a:off x="62024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611832e3?vcp=1&amp;pid=b08eee939&amp;color=0,0,0&amp;vtp=1&amp;vaab=1&amp;bbb=1&amp;zzd= 8">
            <a:extLst>
              <a:ext uri="{FF2B5EF4-FFF2-40B4-BE49-F238E27FC236}">
                <a16:creationId xmlns:a16="http://schemas.microsoft.com/office/drawing/2014/main" id="{58F4F9AE-7D69-6F6A-AFE9-9F586BF440E4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611832e3?vcp=1&amp;pid=b08eee939&amp;color=0,0,0&amp;vtp=1&amp;vaab=1&amp;bbb=1&amp;zzd= 8">
            <a:extLst>
              <a:ext uri="{FF2B5EF4-FFF2-40B4-BE49-F238E27FC236}">
                <a16:creationId xmlns:a16="http://schemas.microsoft.com/office/drawing/2014/main" id="{5BD6595D-7A83-3204-188A-5239A58C37D2}"/>
              </a:ext>
            </a:extLst>
          </p:cNvPr>
          <p:cNvSpPr/>
          <p:nvPr/>
        </p:nvSpPr>
        <p:spPr>
          <a:xfrm>
            <a:off x="62024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611832e3?vcp=1&amp;pid=b08eee939&amp;color=0,0,0&amp;vtp=1&amp;vaab=1&amp;bbb=1&amp;zzd= 8">
            <a:extLst>
              <a:ext uri="{FF2B5EF4-FFF2-40B4-BE49-F238E27FC236}">
                <a16:creationId xmlns:a16="http://schemas.microsoft.com/office/drawing/2014/main" id="{05EBC419-A90A-138A-813D-D667BD5B3E94}"/>
              </a:ext>
            </a:extLst>
          </p:cNvPr>
          <p:cNvSpPr/>
          <p:nvPr/>
        </p:nvSpPr>
        <p:spPr>
          <a:xfrm>
            <a:off x="65580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611832e3?vcp=1&amp;pid=b08eee939&amp;color=0,0,0&amp;vtp=1&amp;vaab=1&amp;bbb=1&amp;zzd= 10">
            <a:extLst>
              <a:ext uri="{FF2B5EF4-FFF2-40B4-BE49-F238E27FC236}">
                <a16:creationId xmlns:a16="http://schemas.microsoft.com/office/drawing/2014/main" id="{C7A8C920-2CB1-4059-62E3-3D16873D4265}"/>
              </a:ext>
            </a:extLst>
          </p:cNvPr>
          <p:cNvSpPr/>
          <p:nvPr/>
        </p:nvSpPr>
        <p:spPr>
          <a:xfrm>
            <a:off x="14094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611832e3?vcp=1&amp;pid=b08eee939&amp;color=0,0,0&amp;vtp=1&amp;vaab=1&amp;bbb=1&amp;zzd= 10">
            <a:extLst>
              <a:ext uri="{FF2B5EF4-FFF2-40B4-BE49-F238E27FC236}">
                <a16:creationId xmlns:a16="http://schemas.microsoft.com/office/drawing/2014/main" id="{77FB3B19-A5DE-A36E-36A2-F840D4B6B91C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611832e3?vcp=1&amp;pid=b08eee939&amp;color=0,0,0&amp;vtp=1&amp;vaab=1&amp;bbb=1&amp;zzd= 10">
            <a:extLst>
              <a:ext uri="{FF2B5EF4-FFF2-40B4-BE49-F238E27FC236}">
                <a16:creationId xmlns:a16="http://schemas.microsoft.com/office/drawing/2014/main" id="{7B89E981-24F9-F4ED-FB82-95C712AE1F22}"/>
              </a:ext>
            </a:extLst>
          </p:cNvPr>
          <p:cNvSpPr/>
          <p:nvPr/>
        </p:nvSpPr>
        <p:spPr>
          <a:xfrm>
            <a:off x="62024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611832e3?vcp=1&amp;pid=b08eee939&amp;color=0,0,0&amp;vtp=1&amp;vaab=1&amp;bbb=1&amp;zzd= 10">
            <a:extLst>
              <a:ext uri="{FF2B5EF4-FFF2-40B4-BE49-F238E27FC236}">
                <a16:creationId xmlns:a16="http://schemas.microsoft.com/office/drawing/2014/main" id="{19FB49D4-558B-41EC-1156-C4E1CD6683E5}"/>
              </a:ext>
            </a:extLst>
          </p:cNvPr>
          <p:cNvSpPr/>
          <p:nvPr/>
        </p:nvSpPr>
        <p:spPr>
          <a:xfrm>
            <a:off x="65580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611832e3?vcp=1&amp;pid=b08eee939&amp;color=0,0,0&amp;vtp=1&amp;vaab=1&amp;bbb=1&amp;zzd= 12">
            <a:extLst>
              <a:ext uri="{FF2B5EF4-FFF2-40B4-BE49-F238E27FC236}">
                <a16:creationId xmlns:a16="http://schemas.microsoft.com/office/drawing/2014/main" id="{2BFB3BFB-E13E-7D3F-16D3-375E50642BA0}"/>
              </a:ext>
            </a:extLst>
          </p:cNvPr>
          <p:cNvSpPr/>
          <p:nvPr/>
        </p:nvSpPr>
        <p:spPr>
          <a:xfrm>
            <a:off x="17650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8611832e3?vcp=1&amp;pid=b08eee939&amp;color=0,0,0&amp;vtp=1&amp;vaab=1&amp;bbb=1&amp;zzd= 12">
            <a:extLst>
              <a:ext uri="{FF2B5EF4-FFF2-40B4-BE49-F238E27FC236}">
                <a16:creationId xmlns:a16="http://schemas.microsoft.com/office/drawing/2014/main" id="{73B7BF48-87A3-33E2-6D1F-5E8F6A597A8F}"/>
              </a:ext>
            </a:extLst>
          </p:cNvPr>
          <p:cNvSpPr/>
          <p:nvPr/>
        </p:nvSpPr>
        <p:spPr>
          <a:xfrm>
            <a:off x="620245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8611832e3?vcp=1&amp;pid=b08eee939&amp;color=0,0,0&amp;vtp=1&amp;vaab=1&amp;bbb=1&amp;zzd= 12">
            <a:extLst>
              <a:ext uri="{FF2B5EF4-FFF2-40B4-BE49-F238E27FC236}">
                <a16:creationId xmlns:a16="http://schemas.microsoft.com/office/drawing/2014/main" id="{3005C582-B347-03B7-6D87-2FEE50C4A930}"/>
              </a:ext>
            </a:extLst>
          </p:cNvPr>
          <p:cNvSpPr/>
          <p:nvPr/>
        </p:nvSpPr>
        <p:spPr>
          <a:xfrm>
            <a:off x="655805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611832e3?sp=1&amp;vcp=1&amp;pid=b08eee939&amp;color=0,0,0&amp;vtp=1&amp;vaab=1&amp;bbb=1">
            <a:extLst>
              <a:ext uri="{FF2B5EF4-FFF2-40B4-BE49-F238E27FC236}">
                <a16:creationId xmlns:a16="http://schemas.microsoft.com/office/drawing/2014/main" id="{D9F45362-44BF-02F3-2672-454E46E00E2C}"/>
              </a:ext>
            </a:extLst>
          </p:cNvPr>
          <p:cNvSpPr/>
          <p:nvPr/>
        </p:nvSpPr>
        <p:spPr>
          <a:xfrm>
            <a:off x="539496" y="85632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预警（jǐnɡ）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怅然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蜷伏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叮嘱（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dīnɡ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zhǔ）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惩戒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chénɡ）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悲楚（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chǔ）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冤枉（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虐待（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nüè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芙蓉鸟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rónɡ）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504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畏罪潜逃（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</p:txBody>
      </p:sp>
      <p:sp>
        <p:nvSpPr>
          <p:cNvPr id="3" name="P_7#8611832e3?sp=1&amp;vcp=1&amp;pid=b08eee939&amp;color=0,0,0&amp;vtp=1&amp;vaab=1&amp;bt=1&amp;bbb=1">
            <a:extLst>
              <a:ext uri="{FF2B5EF4-FFF2-40B4-BE49-F238E27FC236}">
                <a16:creationId xmlns:a16="http://schemas.microsoft.com/office/drawing/2014/main" id="{3FEEF3C1-BEB5-F6D3-1898-EC49B028DA11}"/>
              </a:ext>
            </a:extLst>
          </p:cNvPr>
          <p:cNvSpPr/>
          <p:nvPr/>
        </p:nvSpPr>
        <p:spPr>
          <a:xfrm>
            <a:off x="539496" y="47057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【课下注释】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504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污涩（sè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红］绫（línɡ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8611832e3?sp=1&amp;vcp=1&amp;pid=b08eee939&amp;color=0,0,0&amp;vtp=1&amp;vaab=1&amp;bbb=1&amp;zzd= 1">
            <a:extLst>
              <a:ext uri="{FF2B5EF4-FFF2-40B4-BE49-F238E27FC236}">
                <a16:creationId xmlns:a16="http://schemas.microsoft.com/office/drawing/2014/main" id="{19CD3E91-0EF9-2BB3-0B44-3C967BBE2F9D}"/>
              </a:ext>
            </a:extLst>
          </p:cNvPr>
          <p:cNvSpPr/>
          <p:nvPr/>
        </p:nvSpPr>
        <p:spPr>
          <a:xfrm>
            <a:off x="1765078" y="14659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611832e3?sp=1&amp;vcp=1&amp;pid=b08eee939&amp;color=0,0,0&amp;vtp=1&amp;vaab=1&amp;bbb=1&amp;zzd= 1">
            <a:extLst>
              <a:ext uri="{FF2B5EF4-FFF2-40B4-BE49-F238E27FC236}">
                <a16:creationId xmlns:a16="http://schemas.microsoft.com/office/drawing/2014/main" id="{2B611D26-C865-72CE-E621-ABAE4A4E9998}"/>
              </a:ext>
            </a:extLst>
          </p:cNvPr>
          <p:cNvSpPr/>
          <p:nvPr/>
        </p:nvSpPr>
        <p:spPr>
          <a:xfrm>
            <a:off x="6202458" y="14659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611832e3?sp=1&amp;vcp=1&amp;pid=b08eee939&amp;color=0,0,0&amp;vtp=1&amp;vaab=1&amp;bbb=1&amp;zzd= 3">
            <a:extLst>
              <a:ext uri="{FF2B5EF4-FFF2-40B4-BE49-F238E27FC236}">
                <a16:creationId xmlns:a16="http://schemas.microsoft.com/office/drawing/2014/main" id="{D8C70D9D-BDED-3A5F-D0F9-4D592BADFB37}"/>
              </a:ext>
            </a:extLst>
          </p:cNvPr>
          <p:cNvSpPr/>
          <p:nvPr/>
        </p:nvSpPr>
        <p:spPr>
          <a:xfrm>
            <a:off x="1409478" y="21136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611832e3?sp=1&amp;vcp=1&amp;pid=b08eee939&amp;color=0,0,0&amp;vtp=1&amp;vaab=1&amp;bbb=1&amp;zzd= 3">
            <a:extLst>
              <a:ext uri="{FF2B5EF4-FFF2-40B4-BE49-F238E27FC236}">
                <a16:creationId xmlns:a16="http://schemas.microsoft.com/office/drawing/2014/main" id="{1459AB37-2A9C-3005-5B8E-A840984AF59B}"/>
              </a:ext>
            </a:extLst>
          </p:cNvPr>
          <p:cNvSpPr/>
          <p:nvPr/>
        </p:nvSpPr>
        <p:spPr>
          <a:xfrm>
            <a:off x="6202458" y="21136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611832e3?sp=1&amp;vcp=1&amp;pid=b08eee939&amp;color=0,0,0&amp;vtp=1&amp;vaab=1&amp;bbb=1&amp;zzd= 3">
            <a:extLst>
              <a:ext uri="{FF2B5EF4-FFF2-40B4-BE49-F238E27FC236}">
                <a16:creationId xmlns:a16="http://schemas.microsoft.com/office/drawing/2014/main" id="{19851F5E-0AA2-E170-ABF4-F4915AACCAF4}"/>
              </a:ext>
            </a:extLst>
          </p:cNvPr>
          <p:cNvSpPr/>
          <p:nvPr/>
        </p:nvSpPr>
        <p:spPr>
          <a:xfrm>
            <a:off x="6558058" y="21136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611832e3?sp=1&amp;vcp=1&amp;pid=b08eee939&amp;color=0,0,0&amp;vtp=1&amp;vaab=1&amp;bbb=1&amp;zzd= 5">
            <a:extLst>
              <a:ext uri="{FF2B5EF4-FFF2-40B4-BE49-F238E27FC236}">
                <a16:creationId xmlns:a16="http://schemas.microsoft.com/office/drawing/2014/main" id="{7EA3CAE4-7732-21AD-E711-BBBF13709FC6}"/>
              </a:ext>
            </a:extLst>
          </p:cNvPr>
          <p:cNvSpPr/>
          <p:nvPr/>
        </p:nvSpPr>
        <p:spPr>
          <a:xfrm>
            <a:off x="1409478" y="27613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611832e3?sp=1&amp;vcp=1&amp;pid=b08eee939&amp;color=0,0,0&amp;vtp=1&amp;vaab=1&amp;bbb=1&amp;zzd= 5">
            <a:extLst>
              <a:ext uri="{FF2B5EF4-FFF2-40B4-BE49-F238E27FC236}">
                <a16:creationId xmlns:a16="http://schemas.microsoft.com/office/drawing/2014/main" id="{C1939379-396B-5624-5B8D-5067A0E0698F}"/>
              </a:ext>
            </a:extLst>
          </p:cNvPr>
          <p:cNvSpPr/>
          <p:nvPr/>
        </p:nvSpPr>
        <p:spPr>
          <a:xfrm>
            <a:off x="6558058" y="27613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611832e3?sp=1&amp;vcp=1&amp;pid=b08eee939&amp;color=0,0,0&amp;vtp=1&amp;vaab=1&amp;bbb=1&amp;zzd= 7">
            <a:extLst>
              <a:ext uri="{FF2B5EF4-FFF2-40B4-BE49-F238E27FC236}">
                <a16:creationId xmlns:a16="http://schemas.microsoft.com/office/drawing/2014/main" id="{EDA61BA2-6F24-7D69-FC85-34C9E5F2ACAD}"/>
              </a:ext>
            </a:extLst>
          </p:cNvPr>
          <p:cNvSpPr/>
          <p:nvPr/>
        </p:nvSpPr>
        <p:spPr>
          <a:xfrm>
            <a:off x="1409478" y="34090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611832e3?sp=1&amp;vcp=1&amp;pid=b08eee939&amp;color=0,0,0&amp;vtp=1&amp;vaab=1&amp;bbb=1&amp;zzd= 7">
            <a:extLst>
              <a:ext uri="{FF2B5EF4-FFF2-40B4-BE49-F238E27FC236}">
                <a16:creationId xmlns:a16="http://schemas.microsoft.com/office/drawing/2014/main" id="{C1E8F960-56DA-6B20-5164-927770B48D39}"/>
              </a:ext>
            </a:extLst>
          </p:cNvPr>
          <p:cNvSpPr/>
          <p:nvPr/>
        </p:nvSpPr>
        <p:spPr>
          <a:xfrm>
            <a:off x="6202458" y="34090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611832e3?sp=1&amp;vcp=1&amp;pid=b08eee939&amp;color=0,0,0&amp;vtp=1&amp;vaab=1&amp;bbb=1&amp;zzd= 7">
            <a:extLst>
              <a:ext uri="{FF2B5EF4-FFF2-40B4-BE49-F238E27FC236}">
                <a16:creationId xmlns:a16="http://schemas.microsoft.com/office/drawing/2014/main" id="{E3AE451E-0DCE-359D-B02D-A9C6BA5F3F60}"/>
              </a:ext>
            </a:extLst>
          </p:cNvPr>
          <p:cNvSpPr/>
          <p:nvPr/>
        </p:nvSpPr>
        <p:spPr>
          <a:xfrm>
            <a:off x="6558058" y="34090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611832e3?sp=1&amp;vcp=1&amp;pid=b08eee939&amp;color=0,0,0&amp;vtp=1&amp;vaab=1&amp;bbb=1&amp;zzd= 9">
            <a:extLst>
              <a:ext uri="{FF2B5EF4-FFF2-40B4-BE49-F238E27FC236}">
                <a16:creationId xmlns:a16="http://schemas.microsoft.com/office/drawing/2014/main" id="{C40B72A0-0078-717B-0DAA-9C2F379193EF}"/>
              </a:ext>
            </a:extLst>
          </p:cNvPr>
          <p:cNvSpPr/>
          <p:nvPr/>
        </p:nvSpPr>
        <p:spPr>
          <a:xfrm>
            <a:off x="1409478" y="40567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611832e3?sp=1&amp;vcp=1&amp;pid=b08eee939&amp;color=0,0,0&amp;vtp=1&amp;vaab=1&amp;bbb=1&amp;zzd= 9">
            <a:extLst>
              <a:ext uri="{FF2B5EF4-FFF2-40B4-BE49-F238E27FC236}">
                <a16:creationId xmlns:a16="http://schemas.microsoft.com/office/drawing/2014/main" id="{AC450AE3-B122-5967-A39B-CB2E5CF51B64}"/>
              </a:ext>
            </a:extLst>
          </p:cNvPr>
          <p:cNvSpPr/>
          <p:nvPr/>
        </p:nvSpPr>
        <p:spPr>
          <a:xfrm>
            <a:off x="1765078" y="40567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611832e3?sp=1&amp;vcp=1&amp;pid=b08eee939&amp;color=0,0,0&amp;vtp=1&amp;vaab=1&amp;bbb=1&amp;zzd= 9">
            <a:extLst>
              <a:ext uri="{FF2B5EF4-FFF2-40B4-BE49-F238E27FC236}">
                <a16:creationId xmlns:a16="http://schemas.microsoft.com/office/drawing/2014/main" id="{C5B3DEB2-7ED2-78B3-AC63-D2DDD4AA8AA3}"/>
              </a:ext>
            </a:extLst>
          </p:cNvPr>
          <p:cNvSpPr/>
          <p:nvPr/>
        </p:nvSpPr>
        <p:spPr>
          <a:xfrm>
            <a:off x="6202458" y="40567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8611832e3?sp=1&amp;vcp=1&amp;pid=b08eee939&amp;color=0,0,0&amp;vtp=1&amp;vaab=1&amp;bbb=1&amp;zzd= 9">
            <a:extLst>
              <a:ext uri="{FF2B5EF4-FFF2-40B4-BE49-F238E27FC236}">
                <a16:creationId xmlns:a16="http://schemas.microsoft.com/office/drawing/2014/main" id="{8A1D2A57-5007-D656-9F9D-44C13B78D02E}"/>
              </a:ext>
            </a:extLst>
          </p:cNvPr>
          <p:cNvSpPr/>
          <p:nvPr/>
        </p:nvSpPr>
        <p:spPr>
          <a:xfrm>
            <a:off x="6558058" y="40567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8611832e3?sp=1&amp;vcp=1&amp;pid=b08eee939&amp;color=0,0,0&amp;vtp=1&amp;vaab=1&amp;bbb=1&amp;zzd= 11">
            <a:extLst>
              <a:ext uri="{FF2B5EF4-FFF2-40B4-BE49-F238E27FC236}">
                <a16:creationId xmlns:a16="http://schemas.microsoft.com/office/drawing/2014/main" id="{E102416C-526A-2632-0B9F-7F10C3B0599A}"/>
              </a:ext>
            </a:extLst>
          </p:cNvPr>
          <p:cNvSpPr/>
          <p:nvPr/>
        </p:nvSpPr>
        <p:spPr>
          <a:xfrm>
            <a:off x="2120678" y="468657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8611832e3?sp=1&amp;vcp=1&amp;pid=b08eee939&amp;color=0,0,0&amp;vtp=1&amp;vaab=1&amp;bbb=1&amp;zzd= 11">
            <a:extLst>
              <a:ext uri="{FF2B5EF4-FFF2-40B4-BE49-F238E27FC236}">
                <a16:creationId xmlns:a16="http://schemas.microsoft.com/office/drawing/2014/main" id="{3C515D9A-8069-8AD7-0370-F9C6461EF472}"/>
              </a:ext>
            </a:extLst>
          </p:cNvPr>
          <p:cNvSpPr/>
          <p:nvPr/>
        </p:nvSpPr>
        <p:spPr>
          <a:xfrm>
            <a:off x="2476278" y="468657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8611832e3?sp=1&amp;vcp=1&amp;pid=b08eee939&amp;color=0,0,0&amp;vtp=1&amp;vaab=1&amp;bt=1&amp;bbb=1&amp;zzd= 3">
            <a:extLst>
              <a:ext uri="{FF2B5EF4-FFF2-40B4-BE49-F238E27FC236}">
                <a16:creationId xmlns:a16="http://schemas.microsoft.com/office/drawing/2014/main" id="{50C69E00-7D03-298B-0537-5BF88EE5E914}"/>
              </a:ext>
            </a:extLst>
          </p:cNvPr>
          <p:cNvSpPr/>
          <p:nvPr/>
        </p:nvSpPr>
        <p:spPr>
          <a:xfrm>
            <a:off x="1765078" y="5945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8611832e3?sp=1&amp;vcp=1&amp;pid=b08eee939&amp;color=0,0,0&amp;vtp=1&amp;vaab=1&amp;bt=1&amp;bbb=1&amp;zzd= 3">
            <a:extLst>
              <a:ext uri="{FF2B5EF4-FFF2-40B4-BE49-F238E27FC236}">
                <a16:creationId xmlns:a16="http://schemas.microsoft.com/office/drawing/2014/main" id="{D7CA5EC6-2E9C-7E5B-8523-D715267FED75}"/>
              </a:ext>
            </a:extLst>
          </p:cNvPr>
          <p:cNvSpPr/>
          <p:nvPr/>
        </p:nvSpPr>
        <p:spPr>
          <a:xfrm>
            <a:off x="7269258" y="5945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69641"/>
      </p:ext>
    </p:extLst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611832e3?sp=1&amp;vcp=1&amp;pid=b08eee939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失踪（zōnɡ）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捕捉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（bǔ）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504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辩护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倚靠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（yǐ）</a:t>
            </a:r>
            <a:endParaRPr lang="en-US" altLang="zh-CN" sz="2800" dirty="0"/>
          </a:p>
        </p:txBody>
      </p:sp>
      <p:sp>
        <p:nvSpPr>
          <p:cNvPr id="3" name="P_7#8611832e3?sp=1&amp;vcp=1&amp;pid=b08eee939&amp;color=0,0,0&amp;vtp=1&amp;vaab=1&amp;bt=1&amp;bbb=1&amp;zzd= 3">
            <a:extLst>
              <a:ext uri="{FF2B5EF4-FFF2-40B4-BE49-F238E27FC236}">
                <a16:creationId xmlns:a16="http://schemas.microsoft.com/office/drawing/2014/main" id="{764B95C0-ED27-B952-00E4-86E50A1D1296}"/>
              </a:ext>
            </a:extLst>
          </p:cNvPr>
          <p:cNvSpPr/>
          <p:nvPr/>
        </p:nvSpPr>
        <p:spPr>
          <a:xfrm>
            <a:off x="176507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8611832e3?sp=1&amp;vcp=1&amp;pid=b08eee939&amp;color=0,0,0&amp;vtp=1&amp;vaab=1&amp;bt=1&amp;bbb=1&amp;zzd= 3">
            <a:extLst>
              <a:ext uri="{FF2B5EF4-FFF2-40B4-BE49-F238E27FC236}">
                <a16:creationId xmlns:a16="http://schemas.microsoft.com/office/drawing/2014/main" id="{0251ECE9-DE69-39B3-075D-A98232309136}"/>
              </a:ext>
            </a:extLst>
          </p:cNvPr>
          <p:cNvSpPr/>
          <p:nvPr/>
        </p:nvSpPr>
        <p:spPr>
          <a:xfrm>
            <a:off x="6202458" y="3750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611832e3?sp=1&amp;vcp=1&amp;pid=b08eee939&amp;color=0,0,0&amp;vtp=1&amp;vaab=1&amp;bt=1&amp;bbb=1&amp;zzd= 5">
            <a:extLst>
              <a:ext uri="{FF2B5EF4-FFF2-40B4-BE49-F238E27FC236}">
                <a16:creationId xmlns:a16="http://schemas.microsoft.com/office/drawing/2014/main" id="{01DE5F13-CB08-FDCF-69BB-68F981EE4F84}"/>
              </a:ext>
            </a:extLst>
          </p:cNvPr>
          <p:cNvSpPr/>
          <p:nvPr/>
        </p:nvSpPr>
        <p:spPr>
          <a:xfrm>
            <a:off x="1409478" y="43798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611832e3?sp=1&amp;vcp=1&amp;pid=b08eee939&amp;color=0,0,0&amp;vtp=1&amp;vaab=1&amp;bt=1&amp;bbb=1&amp;zzd= 5">
            <a:extLst>
              <a:ext uri="{FF2B5EF4-FFF2-40B4-BE49-F238E27FC236}">
                <a16:creationId xmlns:a16="http://schemas.microsoft.com/office/drawing/2014/main" id="{35F15D97-63DE-29BE-ED82-C81D296EA34A}"/>
              </a:ext>
            </a:extLst>
          </p:cNvPr>
          <p:cNvSpPr/>
          <p:nvPr/>
        </p:nvSpPr>
        <p:spPr>
          <a:xfrm>
            <a:off x="6202458" y="43798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611832e3?vcp=1&amp;pid=b08eee939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《动物笑谈》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康德拉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劳伦兹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［收］敛（li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哺乳（bǔ）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羞怯（xiū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qiè）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写照（zh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匍匐（pú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fú）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原委（wěi）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鹦鹉（yīnɡ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wǔ）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温驯（xùn）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禁锢（jìn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滑翔（xi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余晖（huī）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俯冲（fǔ）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8611832e3?vcp=1&amp;pid=b08eee939&amp;color=0,0,0&amp;vtp=1&amp;vaab=1&amp;bt=1&amp;bbb=1&amp;zzd= 4">
            <a:extLst>
              <a:ext uri="{FF2B5EF4-FFF2-40B4-BE49-F238E27FC236}">
                <a16:creationId xmlns:a16="http://schemas.microsoft.com/office/drawing/2014/main" id="{52B4E28C-5B47-1B19-E1F3-B36C37BCA12D}"/>
              </a:ext>
            </a:extLst>
          </p:cNvPr>
          <p:cNvSpPr/>
          <p:nvPr/>
        </p:nvSpPr>
        <p:spPr>
          <a:xfrm>
            <a:off x="24762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611832e3?vcp=1&amp;pid=b08eee939&amp;color=0,0,0&amp;vtp=1&amp;vaab=1&amp;bt=1&amp;bbb=1&amp;zzd= 4">
            <a:extLst>
              <a:ext uri="{FF2B5EF4-FFF2-40B4-BE49-F238E27FC236}">
                <a16:creationId xmlns:a16="http://schemas.microsoft.com/office/drawing/2014/main" id="{2CF2693E-B52A-A071-20A0-C1FA1EE235A1}"/>
              </a:ext>
            </a:extLst>
          </p:cNvPr>
          <p:cNvSpPr/>
          <p:nvPr/>
        </p:nvSpPr>
        <p:spPr>
          <a:xfrm>
            <a:off x="620245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611832e3?vcp=1&amp;pid=b08eee939&amp;color=0,0,0&amp;vtp=1&amp;vaab=1&amp;bt=1&amp;bbb=1&amp;zzd= 6">
            <a:extLst>
              <a:ext uri="{FF2B5EF4-FFF2-40B4-BE49-F238E27FC236}">
                <a16:creationId xmlns:a16="http://schemas.microsoft.com/office/drawing/2014/main" id="{59057F3D-35DC-6EC5-95FF-9C0FE87DCAC0}"/>
              </a:ext>
            </a:extLst>
          </p:cNvPr>
          <p:cNvSpPr/>
          <p:nvPr/>
        </p:nvSpPr>
        <p:spPr>
          <a:xfrm>
            <a:off x="14094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611832e3?vcp=1&amp;pid=b08eee939&amp;color=0,0,0&amp;vtp=1&amp;vaab=1&amp;bt=1&amp;bbb=1&amp;zzd= 6">
            <a:extLst>
              <a:ext uri="{FF2B5EF4-FFF2-40B4-BE49-F238E27FC236}">
                <a16:creationId xmlns:a16="http://schemas.microsoft.com/office/drawing/2014/main" id="{57198A47-E6B7-C38F-0C6A-EB3D01772EBD}"/>
              </a:ext>
            </a:extLst>
          </p:cNvPr>
          <p:cNvSpPr/>
          <p:nvPr/>
        </p:nvSpPr>
        <p:spPr>
          <a:xfrm>
            <a:off x="17650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611832e3?vcp=1&amp;pid=b08eee939&amp;color=0,0,0&amp;vtp=1&amp;vaab=1&amp;bt=1&amp;bbb=1&amp;zzd= 6">
            <a:extLst>
              <a:ext uri="{FF2B5EF4-FFF2-40B4-BE49-F238E27FC236}">
                <a16:creationId xmlns:a16="http://schemas.microsoft.com/office/drawing/2014/main" id="{2B370F09-785D-C310-CC36-55274151CB9A}"/>
              </a:ext>
            </a:extLst>
          </p:cNvPr>
          <p:cNvSpPr/>
          <p:nvPr/>
        </p:nvSpPr>
        <p:spPr>
          <a:xfrm>
            <a:off x="655805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611832e3?vcp=1&amp;pid=b08eee939&amp;color=0,0,0&amp;vtp=1&amp;vaab=1&amp;bt=1&amp;bbb=1&amp;zzd= 8">
            <a:extLst>
              <a:ext uri="{FF2B5EF4-FFF2-40B4-BE49-F238E27FC236}">
                <a16:creationId xmlns:a16="http://schemas.microsoft.com/office/drawing/2014/main" id="{407F439A-005A-9EEC-5041-7FC9CD0F5CDB}"/>
              </a:ext>
            </a:extLst>
          </p:cNvPr>
          <p:cNvSpPr/>
          <p:nvPr/>
        </p:nvSpPr>
        <p:spPr>
          <a:xfrm>
            <a:off x="14094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611832e3?vcp=1&amp;pid=b08eee939&amp;color=0,0,0&amp;vtp=1&amp;vaab=1&amp;bt=1&amp;bbb=1&amp;zzd= 8">
            <a:extLst>
              <a:ext uri="{FF2B5EF4-FFF2-40B4-BE49-F238E27FC236}">
                <a16:creationId xmlns:a16="http://schemas.microsoft.com/office/drawing/2014/main" id="{D83384B9-9D4D-3387-33EF-BB978759C5F1}"/>
              </a:ext>
            </a:extLst>
          </p:cNvPr>
          <p:cNvSpPr/>
          <p:nvPr/>
        </p:nvSpPr>
        <p:spPr>
          <a:xfrm>
            <a:off x="17650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611832e3?vcp=1&amp;pid=b08eee939&amp;color=0,0,0&amp;vtp=1&amp;vaab=1&amp;bt=1&amp;bbb=1&amp;zzd= 8">
            <a:extLst>
              <a:ext uri="{FF2B5EF4-FFF2-40B4-BE49-F238E27FC236}">
                <a16:creationId xmlns:a16="http://schemas.microsoft.com/office/drawing/2014/main" id="{FB97BBEE-BC46-5313-CD71-9587608E1A70}"/>
              </a:ext>
            </a:extLst>
          </p:cNvPr>
          <p:cNvSpPr/>
          <p:nvPr/>
        </p:nvSpPr>
        <p:spPr>
          <a:xfrm>
            <a:off x="655805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611832e3?vcp=1&amp;pid=b08eee939&amp;color=0,0,0&amp;vtp=1&amp;vaab=1&amp;bt=1&amp;bbb=1&amp;zzd= 10">
            <a:extLst>
              <a:ext uri="{FF2B5EF4-FFF2-40B4-BE49-F238E27FC236}">
                <a16:creationId xmlns:a16="http://schemas.microsoft.com/office/drawing/2014/main" id="{414F9E2C-1F65-9737-F27D-EECAB1E9C65F}"/>
              </a:ext>
            </a:extLst>
          </p:cNvPr>
          <p:cNvSpPr/>
          <p:nvPr/>
        </p:nvSpPr>
        <p:spPr>
          <a:xfrm>
            <a:off x="14094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611832e3?vcp=1&amp;pid=b08eee939&amp;color=0,0,0&amp;vtp=1&amp;vaab=1&amp;bt=1&amp;bbb=1&amp;zzd= 10">
            <a:extLst>
              <a:ext uri="{FF2B5EF4-FFF2-40B4-BE49-F238E27FC236}">
                <a16:creationId xmlns:a16="http://schemas.microsoft.com/office/drawing/2014/main" id="{6469C1C6-5B0C-E6AB-8860-D595DF64318B}"/>
              </a:ext>
            </a:extLst>
          </p:cNvPr>
          <p:cNvSpPr/>
          <p:nvPr/>
        </p:nvSpPr>
        <p:spPr>
          <a:xfrm>
            <a:off x="17650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611832e3?vcp=1&amp;pid=b08eee939&amp;color=0,0,0&amp;vtp=1&amp;vaab=1&amp;bt=1&amp;bbb=1&amp;zzd= 10">
            <a:extLst>
              <a:ext uri="{FF2B5EF4-FFF2-40B4-BE49-F238E27FC236}">
                <a16:creationId xmlns:a16="http://schemas.microsoft.com/office/drawing/2014/main" id="{D3D084D2-F775-864C-589A-B7A908E31036}"/>
              </a:ext>
            </a:extLst>
          </p:cNvPr>
          <p:cNvSpPr/>
          <p:nvPr/>
        </p:nvSpPr>
        <p:spPr>
          <a:xfrm>
            <a:off x="655805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611832e3?vcp=1&amp;pid=b08eee939&amp;color=0,0,0&amp;vtp=1&amp;vaab=1&amp;bt=1&amp;bbb=1&amp;zzd= 12">
            <a:extLst>
              <a:ext uri="{FF2B5EF4-FFF2-40B4-BE49-F238E27FC236}">
                <a16:creationId xmlns:a16="http://schemas.microsoft.com/office/drawing/2014/main" id="{C537E9AA-6DFD-2F36-216F-FF7C5ECCFCE7}"/>
              </a:ext>
            </a:extLst>
          </p:cNvPr>
          <p:cNvSpPr/>
          <p:nvPr/>
        </p:nvSpPr>
        <p:spPr>
          <a:xfrm>
            <a:off x="14094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611832e3?vcp=1&amp;pid=b08eee939&amp;color=0,0,0&amp;vtp=1&amp;vaab=1&amp;bt=1&amp;bbb=1&amp;zzd= 12">
            <a:extLst>
              <a:ext uri="{FF2B5EF4-FFF2-40B4-BE49-F238E27FC236}">
                <a16:creationId xmlns:a16="http://schemas.microsoft.com/office/drawing/2014/main" id="{0F4A4B86-1787-FBF3-51E1-A29DDAC81466}"/>
              </a:ext>
            </a:extLst>
          </p:cNvPr>
          <p:cNvSpPr/>
          <p:nvPr/>
        </p:nvSpPr>
        <p:spPr>
          <a:xfrm>
            <a:off x="17650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8611832e3?vcp=1&amp;pid=b08eee939&amp;color=0,0,0&amp;vtp=1&amp;vaab=1&amp;bt=1&amp;bbb=1&amp;zzd= 12">
            <a:extLst>
              <a:ext uri="{FF2B5EF4-FFF2-40B4-BE49-F238E27FC236}">
                <a16:creationId xmlns:a16="http://schemas.microsoft.com/office/drawing/2014/main" id="{BC2BDAB0-99E5-4BD6-DC37-53ACDAAC9231}"/>
              </a:ext>
            </a:extLst>
          </p:cNvPr>
          <p:cNvSpPr/>
          <p:nvPr/>
        </p:nvSpPr>
        <p:spPr>
          <a:xfrm>
            <a:off x="655805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8611832e3?vcp=1&amp;pid=b08eee939&amp;color=0,0,0&amp;vtp=1&amp;vaab=1&amp;bt=1&amp;bbb=1&amp;zzd= 14">
            <a:extLst>
              <a:ext uri="{FF2B5EF4-FFF2-40B4-BE49-F238E27FC236}">
                <a16:creationId xmlns:a16="http://schemas.microsoft.com/office/drawing/2014/main" id="{FF9A2118-C6C4-A4D2-D91F-2C1450372652}"/>
              </a:ext>
            </a:extLst>
          </p:cNvPr>
          <p:cNvSpPr/>
          <p:nvPr/>
        </p:nvSpPr>
        <p:spPr>
          <a:xfrm>
            <a:off x="17650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8611832e3?vcp=1&amp;pid=b08eee939&amp;color=0,0,0&amp;vtp=1&amp;vaab=1&amp;bt=1&amp;bbb=1&amp;zzd= 14">
            <a:extLst>
              <a:ext uri="{FF2B5EF4-FFF2-40B4-BE49-F238E27FC236}">
                <a16:creationId xmlns:a16="http://schemas.microsoft.com/office/drawing/2014/main" id="{9E9C8389-3460-8363-52AC-4E123D26B6B0}"/>
              </a:ext>
            </a:extLst>
          </p:cNvPr>
          <p:cNvSpPr/>
          <p:nvPr/>
        </p:nvSpPr>
        <p:spPr>
          <a:xfrm>
            <a:off x="620245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611832e3?sp=1&amp;vcp=1&amp;pid=b08eee939&amp;color=0,0,0&amp;vtp=1&amp;vaab=1&amp;bbb=1">
            <a:extLst>
              <a:ext uri="{FF2B5EF4-FFF2-40B4-BE49-F238E27FC236}">
                <a16:creationId xmlns:a16="http://schemas.microsoft.com/office/drawing/2014/main" id="{BED2D7AA-3B25-2BF5-A7F8-F810FD8318F0}"/>
              </a:ext>
            </a:extLst>
          </p:cNvPr>
          <p:cNvSpPr/>
          <p:nvPr/>
        </p:nvSpPr>
        <p:spPr>
          <a:xfrm>
            <a:off x="539496" y="62518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柠檬（ménɡ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怪诞不经（ɡu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大相径庭（d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jìnɡ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tínɡ）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神采奕奕（yì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课下注解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嗔怪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凫［趋雀跃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麝香鸭（shè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鹳（ɡu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04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蹒跚（p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8611832e3?sp=1&amp;vcp=1&amp;pid=b08eee939&amp;color=0,0,0&amp;vtp=1&amp;vaab=1&amp;bbb=1&amp;zzd= 1">
            <a:extLst>
              <a:ext uri="{FF2B5EF4-FFF2-40B4-BE49-F238E27FC236}">
                <a16:creationId xmlns:a16="http://schemas.microsoft.com/office/drawing/2014/main" id="{D2FB8A9F-ED0B-B370-526A-CFF90082E8D5}"/>
              </a:ext>
            </a:extLst>
          </p:cNvPr>
          <p:cNvSpPr/>
          <p:nvPr/>
        </p:nvSpPr>
        <p:spPr>
          <a:xfrm>
            <a:off x="1765078" y="12347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611832e3?sp=1&amp;vcp=1&amp;pid=b08eee939&amp;color=0,0,0&amp;vtp=1&amp;vaab=1&amp;bbb=1&amp;zzd= 3">
            <a:extLst>
              <a:ext uri="{FF2B5EF4-FFF2-40B4-BE49-F238E27FC236}">
                <a16:creationId xmlns:a16="http://schemas.microsoft.com/office/drawing/2014/main" id="{91679EC6-000A-63AE-C6F2-3F05F7EF135E}"/>
              </a:ext>
            </a:extLst>
          </p:cNvPr>
          <p:cNvSpPr/>
          <p:nvPr/>
        </p:nvSpPr>
        <p:spPr>
          <a:xfrm>
            <a:off x="1409478" y="18824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611832e3?sp=1&amp;vcp=1&amp;pid=b08eee939&amp;color=0,0,0&amp;vtp=1&amp;vaab=1&amp;bbb=1&amp;zzd= 3">
            <a:extLst>
              <a:ext uri="{FF2B5EF4-FFF2-40B4-BE49-F238E27FC236}">
                <a16:creationId xmlns:a16="http://schemas.microsoft.com/office/drawing/2014/main" id="{F400C711-C984-F257-FB51-27E23323229D}"/>
              </a:ext>
            </a:extLst>
          </p:cNvPr>
          <p:cNvSpPr/>
          <p:nvPr/>
        </p:nvSpPr>
        <p:spPr>
          <a:xfrm>
            <a:off x="1765078" y="18824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611832e3?sp=1&amp;vcp=1&amp;pid=b08eee939&amp;color=0,0,0&amp;vtp=1&amp;vaab=1&amp;bbb=1&amp;zzd= 5">
            <a:extLst>
              <a:ext uri="{FF2B5EF4-FFF2-40B4-BE49-F238E27FC236}">
                <a16:creationId xmlns:a16="http://schemas.microsoft.com/office/drawing/2014/main" id="{FB0FEB2F-8776-AC09-577C-E330142A2343}"/>
              </a:ext>
            </a:extLst>
          </p:cNvPr>
          <p:cNvSpPr/>
          <p:nvPr/>
        </p:nvSpPr>
        <p:spPr>
          <a:xfrm>
            <a:off x="1409478" y="2530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611832e3?sp=1&amp;vcp=1&amp;pid=b08eee939&amp;color=0,0,0&amp;vtp=1&amp;vaab=1&amp;bbb=1&amp;zzd= 5">
            <a:extLst>
              <a:ext uri="{FF2B5EF4-FFF2-40B4-BE49-F238E27FC236}">
                <a16:creationId xmlns:a16="http://schemas.microsoft.com/office/drawing/2014/main" id="{DA596A57-A67C-8454-EDF2-18CEE0304DBA}"/>
              </a:ext>
            </a:extLst>
          </p:cNvPr>
          <p:cNvSpPr/>
          <p:nvPr/>
        </p:nvSpPr>
        <p:spPr>
          <a:xfrm>
            <a:off x="1765078" y="2530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611832e3?sp=1&amp;vcp=1&amp;pid=b08eee939&amp;color=0,0,0&amp;vtp=1&amp;vaab=1&amp;bbb=1&amp;zzd= 5">
            <a:extLst>
              <a:ext uri="{FF2B5EF4-FFF2-40B4-BE49-F238E27FC236}">
                <a16:creationId xmlns:a16="http://schemas.microsoft.com/office/drawing/2014/main" id="{8A45A9AB-09D2-07EA-C9BB-4B70582DB1EB}"/>
              </a:ext>
            </a:extLst>
          </p:cNvPr>
          <p:cNvSpPr/>
          <p:nvPr/>
        </p:nvSpPr>
        <p:spPr>
          <a:xfrm>
            <a:off x="2120678" y="2530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611832e3?sp=1&amp;vcp=1&amp;pid=b08eee939&amp;color=0,0,0&amp;vtp=1&amp;vaab=1&amp;bbb=1&amp;zzd= 5">
            <a:extLst>
              <a:ext uri="{FF2B5EF4-FFF2-40B4-BE49-F238E27FC236}">
                <a16:creationId xmlns:a16="http://schemas.microsoft.com/office/drawing/2014/main" id="{E9D5EA36-A484-87A6-379C-CCDEADFF8988}"/>
              </a:ext>
            </a:extLst>
          </p:cNvPr>
          <p:cNvSpPr/>
          <p:nvPr/>
        </p:nvSpPr>
        <p:spPr>
          <a:xfrm>
            <a:off x="2476278" y="2530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8611832e3?sp=1&amp;vcp=1&amp;pid=b08eee939&amp;color=0,0,0&amp;vtp=1&amp;vaab=1&amp;bbb=1&amp;zzd= 7">
            <a:extLst>
              <a:ext uri="{FF2B5EF4-FFF2-40B4-BE49-F238E27FC236}">
                <a16:creationId xmlns:a16="http://schemas.microsoft.com/office/drawing/2014/main" id="{9D03AE8E-882B-495B-9596-360E05030518}"/>
              </a:ext>
            </a:extLst>
          </p:cNvPr>
          <p:cNvSpPr/>
          <p:nvPr/>
        </p:nvSpPr>
        <p:spPr>
          <a:xfrm>
            <a:off x="2120678" y="31778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8611832e3?sp=1&amp;vcp=1&amp;pid=b08eee939&amp;color=0,0,0&amp;vtp=1&amp;vaab=1&amp;bbb=1&amp;zzd= 10">
            <a:extLst>
              <a:ext uri="{FF2B5EF4-FFF2-40B4-BE49-F238E27FC236}">
                <a16:creationId xmlns:a16="http://schemas.microsoft.com/office/drawing/2014/main" id="{B24D0762-177E-119E-A346-BB87C5A9158A}"/>
              </a:ext>
            </a:extLst>
          </p:cNvPr>
          <p:cNvSpPr/>
          <p:nvPr/>
        </p:nvSpPr>
        <p:spPr>
          <a:xfrm>
            <a:off x="1409478" y="44732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8611832e3?sp=1&amp;vcp=1&amp;pid=b08eee939&amp;color=0,0,0&amp;vtp=1&amp;vaab=1&amp;bbb=1&amp;zzd= 10">
            <a:extLst>
              <a:ext uri="{FF2B5EF4-FFF2-40B4-BE49-F238E27FC236}">
                <a16:creationId xmlns:a16="http://schemas.microsoft.com/office/drawing/2014/main" id="{CB8688E2-FE80-EBFF-DD26-227B7608CCB0}"/>
              </a:ext>
            </a:extLst>
          </p:cNvPr>
          <p:cNvSpPr/>
          <p:nvPr/>
        </p:nvSpPr>
        <p:spPr>
          <a:xfrm>
            <a:off x="6202458" y="44732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8611832e3?sp=1&amp;vcp=1&amp;pid=b08eee939&amp;color=0,0,0&amp;vtp=1&amp;vaab=1&amp;bbb=1&amp;zzd= 12">
            <a:extLst>
              <a:ext uri="{FF2B5EF4-FFF2-40B4-BE49-F238E27FC236}">
                <a16:creationId xmlns:a16="http://schemas.microsoft.com/office/drawing/2014/main" id="{53D6DF20-48F6-D558-0B10-29F281F761F1}"/>
              </a:ext>
            </a:extLst>
          </p:cNvPr>
          <p:cNvSpPr/>
          <p:nvPr/>
        </p:nvSpPr>
        <p:spPr>
          <a:xfrm>
            <a:off x="1409478" y="51209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8611832e3?sp=1&amp;vcp=1&amp;pid=b08eee939&amp;color=0,0,0&amp;vtp=1&amp;vaab=1&amp;bbb=1&amp;zzd= 12">
            <a:extLst>
              <a:ext uri="{FF2B5EF4-FFF2-40B4-BE49-F238E27FC236}">
                <a16:creationId xmlns:a16="http://schemas.microsoft.com/office/drawing/2014/main" id="{555128FE-788D-D2F0-7977-533995D75A93}"/>
              </a:ext>
            </a:extLst>
          </p:cNvPr>
          <p:cNvSpPr/>
          <p:nvPr/>
        </p:nvSpPr>
        <p:spPr>
          <a:xfrm>
            <a:off x="6202458" y="51209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8611832e3?sp=1&amp;vcp=1&amp;pid=b08eee939&amp;color=0,0,0&amp;vtp=1&amp;vaab=1&amp;bbb=1&amp;zzd= 14">
            <a:extLst>
              <a:ext uri="{FF2B5EF4-FFF2-40B4-BE49-F238E27FC236}">
                <a16:creationId xmlns:a16="http://schemas.microsoft.com/office/drawing/2014/main" id="{0E57DB6A-49A0-6D58-9E8A-60B050231C6F}"/>
              </a:ext>
            </a:extLst>
          </p:cNvPr>
          <p:cNvSpPr/>
          <p:nvPr/>
        </p:nvSpPr>
        <p:spPr>
          <a:xfrm>
            <a:off x="1409478" y="57508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8611832e3?sp=1&amp;vcp=1&amp;pid=b08eee939&amp;color=0,0,0&amp;vtp=1&amp;vaab=1&amp;bbb=1&amp;zzd= 14">
            <a:extLst>
              <a:ext uri="{FF2B5EF4-FFF2-40B4-BE49-F238E27FC236}">
                <a16:creationId xmlns:a16="http://schemas.microsoft.com/office/drawing/2014/main" id="{0F273E3E-E899-3A80-D27C-5A96CE1852FA}"/>
              </a:ext>
            </a:extLst>
          </p:cNvPr>
          <p:cNvSpPr/>
          <p:nvPr/>
        </p:nvSpPr>
        <p:spPr>
          <a:xfrm>
            <a:off x="1765078" y="57508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844100"/>
      </p:ext>
    </p:extLst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611832e3?sp=1&amp;vcp=1&amp;pid=b08eee939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缘故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煞白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504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障碍（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504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迫不及待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（pò）</a:t>
            </a:r>
            <a:endParaRPr lang="en-US" altLang="zh-CN" sz="2800" dirty="0"/>
          </a:p>
        </p:txBody>
      </p:sp>
      <p:sp>
        <p:nvSpPr>
          <p:cNvPr id="3" name="P_7#8611832e3?sp=1&amp;vcp=1&amp;pid=b08eee939&amp;color=0,0,0&amp;vtp=1&amp;vaab=1&amp;bt=1&amp;bbb=1&amp;zzd= 3">
            <a:extLst>
              <a:ext uri="{FF2B5EF4-FFF2-40B4-BE49-F238E27FC236}">
                <a16:creationId xmlns:a16="http://schemas.microsoft.com/office/drawing/2014/main" id="{9194730D-37C6-8E8A-764E-5B94B35B5008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8611832e3?sp=1&amp;vcp=1&amp;pid=b08eee939&amp;color=0,0,0&amp;vtp=1&amp;vaab=1&amp;bt=1&amp;bbb=1&amp;zzd= 3">
            <a:extLst>
              <a:ext uri="{FF2B5EF4-FFF2-40B4-BE49-F238E27FC236}">
                <a16:creationId xmlns:a16="http://schemas.microsoft.com/office/drawing/2014/main" id="{B2C52A89-425F-0BAF-0D3C-C5DFC8035940}"/>
              </a:ext>
            </a:extLst>
          </p:cNvPr>
          <p:cNvSpPr/>
          <p:nvPr/>
        </p:nvSpPr>
        <p:spPr>
          <a:xfrm>
            <a:off x="62024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611832e3?sp=1&amp;vcp=1&amp;pid=b08eee939&amp;color=0,0,0&amp;vtp=1&amp;vaab=1&amp;bt=1&amp;bbb=1&amp;zzd= 5">
            <a:extLst>
              <a:ext uri="{FF2B5EF4-FFF2-40B4-BE49-F238E27FC236}">
                <a16:creationId xmlns:a16="http://schemas.microsoft.com/office/drawing/2014/main" id="{622BAA22-779E-C05C-F044-5B4EF694A545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611832e3?sp=1&amp;vcp=1&amp;pid=b08eee939&amp;color=0,0,0&amp;vtp=1&amp;vaab=1&amp;bt=1&amp;bbb=1&amp;zzd= 5">
            <a:extLst>
              <a:ext uri="{FF2B5EF4-FFF2-40B4-BE49-F238E27FC236}">
                <a16:creationId xmlns:a16="http://schemas.microsoft.com/office/drawing/2014/main" id="{23EB1298-7ECC-878D-19CF-98F307DB7831}"/>
              </a:ext>
            </a:extLst>
          </p:cNvPr>
          <p:cNvSpPr/>
          <p:nvPr/>
        </p:nvSpPr>
        <p:spPr>
          <a:xfrm>
            <a:off x="62024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8611832e3?sp=1&amp;vcp=1&amp;pid=b08eee939&amp;color=0,0,0&amp;vtp=1&amp;vaab=1&amp;bt=1&amp;bbb=1&amp;zzd= 5">
            <a:extLst>
              <a:ext uri="{FF2B5EF4-FFF2-40B4-BE49-F238E27FC236}">
                <a16:creationId xmlns:a16="http://schemas.microsoft.com/office/drawing/2014/main" id="{3917E3B3-6DE7-E0AC-0132-25CDDB68E0CF}"/>
              </a:ext>
            </a:extLst>
          </p:cNvPr>
          <p:cNvSpPr/>
          <p:nvPr/>
        </p:nvSpPr>
        <p:spPr>
          <a:xfrm>
            <a:off x="65580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611832e3?sp=1&amp;vcp=1&amp;pid=b08eee939&amp;color=0,0,0&amp;vtp=1&amp;vaab=1&amp;bt=1&amp;bbb=1&amp;zzd= 7">
            <a:extLst>
              <a:ext uri="{FF2B5EF4-FFF2-40B4-BE49-F238E27FC236}">
                <a16:creationId xmlns:a16="http://schemas.microsoft.com/office/drawing/2014/main" id="{20EDCB9D-41FF-90E1-C2DA-E9EF202105BE}"/>
              </a:ext>
            </a:extLst>
          </p:cNvPr>
          <p:cNvSpPr/>
          <p:nvPr/>
        </p:nvSpPr>
        <p:spPr>
          <a:xfrm>
            <a:off x="1409478" y="47011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ac78d28d?sp=1&amp;vcp=1&amp;pid=60f323d47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7#153f87dd2?vcp=1&amp;pid=eac78d28d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《皇帝的新装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安徒生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［愚］笨（bèn）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赐［给］（cì）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［御］聘（pìn）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炫耀（xu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称职（chèn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zhí）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愚蠢（yú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chǔn）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现款（ku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妥当（tuǒ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理智（zhì）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呈报（chénɡ）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153f87dd2?vcp=1&amp;pid=eac78d28d&amp;color=0,0,0&amp;vtp=1&amp;vaab=1&amp;bbb=1&amp;zzd= 4">
            <a:extLst>
              <a:ext uri="{FF2B5EF4-FFF2-40B4-BE49-F238E27FC236}">
                <a16:creationId xmlns:a16="http://schemas.microsoft.com/office/drawing/2014/main" id="{A7A9BFB6-3015-5408-05BA-619C5E211953}"/>
              </a:ext>
            </a:extLst>
          </p:cNvPr>
          <p:cNvSpPr/>
          <p:nvPr/>
        </p:nvSpPr>
        <p:spPr>
          <a:xfrm>
            <a:off x="24762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3f87dd2?vcp=1&amp;pid=eac78d28d&amp;color=0,0,0&amp;vtp=1&amp;vaab=1&amp;bbb=1&amp;zzd= 4">
            <a:extLst>
              <a:ext uri="{FF2B5EF4-FFF2-40B4-BE49-F238E27FC236}">
                <a16:creationId xmlns:a16="http://schemas.microsoft.com/office/drawing/2014/main" id="{418D02F0-7E10-EAC3-72C4-11FD26BDF500}"/>
              </a:ext>
            </a:extLst>
          </p:cNvPr>
          <p:cNvSpPr/>
          <p:nvPr/>
        </p:nvSpPr>
        <p:spPr>
          <a:xfrm>
            <a:off x="67612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3f87dd2?vcp=1&amp;pid=eac78d28d&amp;color=0,0,0&amp;vtp=1&amp;vaab=1&amp;bbb=1&amp;zzd= 6">
            <a:extLst>
              <a:ext uri="{FF2B5EF4-FFF2-40B4-BE49-F238E27FC236}">
                <a16:creationId xmlns:a16="http://schemas.microsoft.com/office/drawing/2014/main" id="{7B899185-BF9E-8078-D0DB-8F7A7E7CBA10}"/>
              </a:ext>
            </a:extLst>
          </p:cNvPr>
          <p:cNvSpPr/>
          <p:nvPr/>
        </p:nvSpPr>
        <p:spPr>
          <a:xfrm>
            <a:off x="24762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3f87dd2?vcp=1&amp;pid=eac78d28d&amp;color=0,0,0&amp;vtp=1&amp;vaab=1&amp;bbb=1&amp;zzd= 6">
            <a:extLst>
              <a:ext uri="{FF2B5EF4-FFF2-40B4-BE49-F238E27FC236}">
                <a16:creationId xmlns:a16="http://schemas.microsoft.com/office/drawing/2014/main" id="{A16C861A-8E45-5B1C-4715-0BCE9A246E92}"/>
              </a:ext>
            </a:extLst>
          </p:cNvPr>
          <p:cNvSpPr/>
          <p:nvPr/>
        </p:nvSpPr>
        <p:spPr>
          <a:xfrm>
            <a:off x="67612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3f87dd2?vcp=1&amp;pid=eac78d28d&amp;color=0,0,0&amp;vtp=1&amp;vaab=1&amp;bbb=1&amp;zzd= 6">
            <a:extLst>
              <a:ext uri="{FF2B5EF4-FFF2-40B4-BE49-F238E27FC236}">
                <a16:creationId xmlns:a16="http://schemas.microsoft.com/office/drawing/2014/main" id="{D0F60A93-F72E-2B4B-4836-FDD9353C26B7}"/>
              </a:ext>
            </a:extLst>
          </p:cNvPr>
          <p:cNvSpPr/>
          <p:nvPr/>
        </p:nvSpPr>
        <p:spPr>
          <a:xfrm>
            <a:off x="71168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3f87dd2?vcp=1&amp;pid=eac78d28d&amp;color=0,0,0&amp;vtp=1&amp;vaab=1&amp;bbb=1&amp;zzd= 8">
            <a:extLst>
              <a:ext uri="{FF2B5EF4-FFF2-40B4-BE49-F238E27FC236}">
                <a16:creationId xmlns:a16="http://schemas.microsoft.com/office/drawing/2014/main" id="{E76F1E1D-C387-106D-68AE-13D252DBBCAB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3f87dd2?vcp=1&amp;pid=eac78d28d&amp;color=0,0,0&amp;vtp=1&amp;vaab=1&amp;bbb=1&amp;zzd= 8">
            <a:extLst>
              <a:ext uri="{FF2B5EF4-FFF2-40B4-BE49-F238E27FC236}">
                <a16:creationId xmlns:a16="http://schemas.microsoft.com/office/drawing/2014/main" id="{CDE16B84-657C-53AB-14A7-A3C242CDAACB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53f87dd2?vcp=1&amp;pid=eac78d28d&amp;color=0,0,0&amp;vtp=1&amp;vaab=1&amp;bbb=1&amp;zzd= 8">
            <a:extLst>
              <a:ext uri="{FF2B5EF4-FFF2-40B4-BE49-F238E27FC236}">
                <a16:creationId xmlns:a16="http://schemas.microsoft.com/office/drawing/2014/main" id="{D483B4E8-D638-87C4-88EA-96E7C5317620}"/>
              </a:ext>
            </a:extLst>
          </p:cNvPr>
          <p:cNvSpPr/>
          <p:nvPr/>
        </p:nvSpPr>
        <p:spPr>
          <a:xfrm>
            <a:off x="67612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53f87dd2?vcp=1&amp;pid=eac78d28d&amp;color=0,0,0&amp;vtp=1&amp;vaab=1&amp;bbb=1&amp;zzd= 8">
            <a:extLst>
              <a:ext uri="{FF2B5EF4-FFF2-40B4-BE49-F238E27FC236}">
                <a16:creationId xmlns:a16="http://schemas.microsoft.com/office/drawing/2014/main" id="{8C028B5F-ADB0-F599-8709-0762417692E2}"/>
              </a:ext>
            </a:extLst>
          </p:cNvPr>
          <p:cNvSpPr/>
          <p:nvPr/>
        </p:nvSpPr>
        <p:spPr>
          <a:xfrm>
            <a:off x="71168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53f87dd2?vcp=1&amp;pid=eac78d28d&amp;color=0,0,0&amp;vtp=1&amp;vaab=1&amp;bbb=1&amp;zzd= 10">
            <a:extLst>
              <a:ext uri="{FF2B5EF4-FFF2-40B4-BE49-F238E27FC236}">
                <a16:creationId xmlns:a16="http://schemas.microsoft.com/office/drawing/2014/main" id="{88C283A6-1739-DDE2-8608-8C1FAD4B7E97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53f87dd2?vcp=1&amp;pid=eac78d28d&amp;color=0,0,0&amp;vtp=1&amp;vaab=1&amp;bbb=1&amp;zzd= 10">
            <a:extLst>
              <a:ext uri="{FF2B5EF4-FFF2-40B4-BE49-F238E27FC236}">
                <a16:creationId xmlns:a16="http://schemas.microsoft.com/office/drawing/2014/main" id="{A1E766B0-BE4E-D7E3-5E79-09FC233BD0BC}"/>
              </a:ext>
            </a:extLst>
          </p:cNvPr>
          <p:cNvSpPr/>
          <p:nvPr/>
        </p:nvSpPr>
        <p:spPr>
          <a:xfrm>
            <a:off x="67612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153f87dd2?vcp=1&amp;pid=eac78d28d&amp;color=0,0,0&amp;vtp=1&amp;vaab=1&amp;bbb=1&amp;zzd= 10">
            <a:extLst>
              <a:ext uri="{FF2B5EF4-FFF2-40B4-BE49-F238E27FC236}">
                <a16:creationId xmlns:a16="http://schemas.microsoft.com/office/drawing/2014/main" id="{C2598659-41C2-FEA3-46F3-2AD637DCAF98}"/>
              </a:ext>
            </a:extLst>
          </p:cNvPr>
          <p:cNvSpPr/>
          <p:nvPr/>
        </p:nvSpPr>
        <p:spPr>
          <a:xfrm>
            <a:off x="71168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153f87dd2?vcp=1&amp;pid=eac78d28d&amp;color=0,0,0&amp;vtp=1&amp;vaab=1&amp;bbb=1&amp;zzd= 12">
            <a:extLst>
              <a:ext uri="{FF2B5EF4-FFF2-40B4-BE49-F238E27FC236}">
                <a16:creationId xmlns:a16="http://schemas.microsoft.com/office/drawing/2014/main" id="{83EB1139-DF03-7D2E-4A46-70DFED056DAA}"/>
              </a:ext>
            </a:extLst>
          </p:cNvPr>
          <p:cNvSpPr/>
          <p:nvPr/>
        </p:nvSpPr>
        <p:spPr>
          <a:xfrm>
            <a:off x="17650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153f87dd2?vcp=1&amp;pid=eac78d28d&amp;color=0,0,0&amp;vtp=1&amp;vaab=1&amp;bbb=1&amp;zzd= 12">
            <a:extLst>
              <a:ext uri="{FF2B5EF4-FFF2-40B4-BE49-F238E27FC236}">
                <a16:creationId xmlns:a16="http://schemas.microsoft.com/office/drawing/2014/main" id="{64047B59-CEFF-47F0-989C-D596FDA4FB7B}"/>
              </a:ext>
            </a:extLst>
          </p:cNvPr>
          <p:cNvSpPr/>
          <p:nvPr/>
        </p:nvSpPr>
        <p:spPr>
          <a:xfrm>
            <a:off x="676125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3f87dd2?sp=1&amp;vcp=1&amp;pid=eac78d28d&amp;color=0,0,0&amp;vtp=1&amp;vaab=1&amp;bbb=1">
            <a:extLst>
              <a:ext uri="{FF2B5EF4-FFF2-40B4-BE49-F238E27FC236}">
                <a16:creationId xmlns:a16="http://schemas.microsoft.com/office/drawing/2014/main" id="{E83D85F1-D024-2372-98E7-3EDB45553804}"/>
              </a:ext>
            </a:extLst>
          </p:cNvPr>
          <p:cNvSpPr/>
          <p:nvPr/>
        </p:nvSpPr>
        <p:spPr>
          <a:xfrm>
            <a:off x="539496" y="85632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钦差（qīn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滑稽（hu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jī）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圈定（qu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狡猾（ji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陛下（bì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爵士（jué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头衔（xi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勋章（xūn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袍子（p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不可救药（jiù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0629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骇人听闻（h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153f87dd2?sp=1&amp;vcp=1&amp;pid=eac78d28d&amp;color=0,0,0&amp;vtp=1&amp;vaab=1&amp;bt=1&amp;bbb=1">
            <a:extLst>
              <a:ext uri="{FF2B5EF4-FFF2-40B4-BE49-F238E27FC236}">
                <a16:creationId xmlns:a16="http://schemas.microsoft.com/office/drawing/2014/main" id="{F0B24FB1-FA7B-DE61-09F7-51DF39536E2E}"/>
              </a:ext>
            </a:extLst>
          </p:cNvPr>
          <p:cNvSpPr/>
          <p:nvPr/>
        </p:nvSpPr>
        <p:spPr>
          <a:xfrm>
            <a:off x="539496" y="47057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0629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辨别（bi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忙碌（lù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153f87dd2?sp=1&amp;vcp=1&amp;pid=eac78d28d&amp;color=0,0,0&amp;vtp=1&amp;vaab=1&amp;bbb=1&amp;zzd= 1">
            <a:extLst>
              <a:ext uri="{FF2B5EF4-FFF2-40B4-BE49-F238E27FC236}">
                <a16:creationId xmlns:a16="http://schemas.microsoft.com/office/drawing/2014/main" id="{2518EA1E-A1E2-456A-F0CB-38C12349325A}"/>
              </a:ext>
            </a:extLst>
          </p:cNvPr>
          <p:cNvSpPr/>
          <p:nvPr/>
        </p:nvSpPr>
        <p:spPr>
          <a:xfrm>
            <a:off x="1409478" y="14659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53f87dd2?sp=1&amp;vcp=1&amp;pid=eac78d28d&amp;color=0,0,0&amp;vtp=1&amp;vaab=1&amp;bbb=1&amp;zzd= 1">
            <a:extLst>
              <a:ext uri="{FF2B5EF4-FFF2-40B4-BE49-F238E27FC236}">
                <a16:creationId xmlns:a16="http://schemas.microsoft.com/office/drawing/2014/main" id="{39327DCF-0320-D8AC-92AD-8123B704A6CD}"/>
              </a:ext>
            </a:extLst>
          </p:cNvPr>
          <p:cNvSpPr/>
          <p:nvPr/>
        </p:nvSpPr>
        <p:spPr>
          <a:xfrm>
            <a:off x="1765078" y="14659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3f87dd2?sp=1&amp;vcp=1&amp;pid=eac78d28d&amp;color=0,0,0&amp;vtp=1&amp;vaab=1&amp;bbb=1&amp;zzd= 1">
            <a:extLst>
              <a:ext uri="{FF2B5EF4-FFF2-40B4-BE49-F238E27FC236}">
                <a16:creationId xmlns:a16="http://schemas.microsoft.com/office/drawing/2014/main" id="{692B3D86-1B7D-950E-94AB-AFC0B8EDB400}"/>
              </a:ext>
            </a:extLst>
          </p:cNvPr>
          <p:cNvSpPr/>
          <p:nvPr/>
        </p:nvSpPr>
        <p:spPr>
          <a:xfrm>
            <a:off x="6761258" y="14659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3f87dd2?sp=1&amp;vcp=1&amp;pid=eac78d28d&amp;color=0,0,0&amp;vtp=1&amp;vaab=1&amp;bbb=1&amp;zzd= 1">
            <a:extLst>
              <a:ext uri="{FF2B5EF4-FFF2-40B4-BE49-F238E27FC236}">
                <a16:creationId xmlns:a16="http://schemas.microsoft.com/office/drawing/2014/main" id="{2B8BE142-5E3F-C617-25EC-B447A7F1CCBA}"/>
              </a:ext>
            </a:extLst>
          </p:cNvPr>
          <p:cNvSpPr/>
          <p:nvPr/>
        </p:nvSpPr>
        <p:spPr>
          <a:xfrm>
            <a:off x="7116858" y="14659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3f87dd2?sp=1&amp;vcp=1&amp;pid=eac78d28d&amp;color=0,0,0&amp;vtp=1&amp;vaab=1&amp;bbb=1&amp;zzd= 3">
            <a:extLst>
              <a:ext uri="{FF2B5EF4-FFF2-40B4-BE49-F238E27FC236}">
                <a16:creationId xmlns:a16="http://schemas.microsoft.com/office/drawing/2014/main" id="{03559810-8792-FCD5-414D-E06BA4BDF08E}"/>
              </a:ext>
            </a:extLst>
          </p:cNvPr>
          <p:cNvSpPr/>
          <p:nvPr/>
        </p:nvSpPr>
        <p:spPr>
          <a:xfrm>
            <a:off x="1409478" y="21136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3f87dd2?sp=1&amp;vcp=1&amp;pid=eac78d28d&amp;color=0,0,0&amp;vtp=1&amp;vaab=1&amp;bbb=1&amp;zzd= 3">
            <a:extLst>
              <a:ext uri="{FF2B5EF4-FFF2-40B4-BE49-F238E27FC236}">
                <a16:creationId xmlns:a16="http://schemas.microsoft.com/office/drawing/2014/main" id="{9650FD1E-AC7B-2946-D7D2-969DE023037C}"/>
              </a:ext>
            </a:extLst>
          </p:cNvPr>
          <p:cNvSpPr/>
          <p:nvPr/>
        </p:nvSpPr>
        <p:spPr>
          <a:xfrm>
            <a:off x="6761258" y="21136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3f87dd2?sp=1&amp;vcp=1&amp;pid=eac78d28d&amp;color=0,0,0&amp;vtp=1&amp;vaab=1&amp;bbb=1&amp;zzd= 3">
            <a:extLst>
              <a:ext uri="{FF2B5EF4-FFF2-40B4-BE49-F238E27FC236}">
                <a16:creationId xmlns:a16="http://schemas.microsoft.com/office/drawing/2014/main" id="{59E50004-776E-D015-5CC6-6A1920CF2C08}"/>
              </a:ext>
            </a:extLst>
          </p:cNvPr>
          <p:cNvSpPr/>
          <p:nvPr/>
        </p:nvSpPr>
        <p:spPr>
          <a:xfrm>
            <a:off x="7116858" y="21136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3f87dd2?sp=1&amp;vcp=1&amp;pid=eac78d28d&amp;color=0,0,0&amp;vtp=1&amp;vaab=1&amp;bbb=1&amp;zzd= 5">
            <a:extLst>
              <a:ext uri="{FF2B5EF4-FFF2-40B4-BE49-F238E27FC236}">
                <a16:creationId xmlns:a16="http://schemas.microsoft.com/office/drawing/2014/main" id="{830B7DE8-CED9-45D2-C927-19D7A12101FB}"/>
              </a:ext>
            </a:extLst>
          </p:cNvPr>
          <p:cNvSpPr/>
          <p:nvPr/>
        </p:nvSpPr>
        <p:spPr>
          <a:xfrm>
            <a:off x="1409478" y="27613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53f87dd2?sp=1&amp;vcp=1&amp;pid=eac78d28d&amp;color=0,0,0&amp;vtp=1&amp;vaab=1&amp;bbb=1&amp;zzd= 5">
            <a:extLst>
              <a:ext uri="{FF2B5EF4-FFF2-40B4-BE49-F238E27FC236}">
                <a16:creationId xmlns:a16="http://schemas.microsoft.com/office/drawing/2014/main" id="{C5EADE01-0CF2-7392-8714-CB13F84131D1}"/>
              </a:ext>
            </a:extLst>
          </p:cNvPr>
          <p:cNvSpPr/>
          <p:nvPr/>
        </p:nvSpPr>
        <p:spPr>
          <a:xfrm>
            <a:off x="6761258" y="27613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53f87dd2?sp=1&amp;vcp=1&amp;pid=eac78d28d&amp;color=0,0,0&amp;vtp=1&amp;vaab=1&amp;bbb=1&amp;zzd= 7">
            <a:extLst>
              <a:ext uri="{FF2B5EF4-FFF2-40B4-BE49-F238E27FC236}">
                <a16:creationId xmlns:a16="http://schemas.microsoft.com/office/drawing/2014/main" id="{9109F624-B6F1-3302-09F3-45227A783398}"/>
              </a:ext>
            </a:extLst>
          </p:cNvPr>
          <p:cNvSpPr/>
          <p:nvPr/>
        </p:nvSpPr>
        <p:spPr>
          <a:xfrm>
            <a:off x="1765078" y="34090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53f87dd2?sp=1&amp;vcp=1&amp;pid=eac78d28d&amp;color=0,0,0&amp;vtp=1&amp;vaab=1&amp;bbb=1&amp;zzd= 7">
            <a:extLst>
              <a:ext uri="{FF2B5EF4-FFF2-40B4-BE49-F238E27FC236}">
                <a16:creationId xmlns:a16="http://schemas.microsoft.com/office/drawing/2014/main" id="{7CF6B475-7409-0EEA-BF3E-73CD5CC35E10}"/>
              </a:ext>
            </a:extLst>
          </p:cNvPr>
          <p:cNvSpPr/>
          <p:nvPr/>
        </p:nvSpPr>
        <p:spPr>
          <a:xfrm>
            <a:off x="6761258" y="34090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53f87dd2?sp=1&amp;vcp=1&amp;pid=eac78d28d&amp;color=0,0,0&amp;vtp=1&amp;vaab=1&amp;bbb=1&amp;zzd= 9">
            <a:extLst>
              <a:ext uri="{FF2B5EF4-FFF2-40B4-BE49-F238E27FC236}">
                <a16:creationId xmlns:a16="http://schemas.microsoft.com/office/drawing/2014/main" id="{FD624F5D-49B3-893F-D5FE-9CCBAE7D3100}"/>
              </a:ext>
            </a:extLst>
          </p:cNvPr>
          <p:cNvSpPr/>
          <p:nvPr/>
        </p:nvSpPr>
        <p:spPr>
          <a:xfrm>
            <a:off x="1409478" y="40567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153f87dd2?sp=1&amp;vcp=1&amp;pid=eac78d28d&amp;color=0,0,0&amp;vtp=1&amp;vaab=1&amp;bbb=1&amp;zzd= 9">
            <a:extLst>
              <a:ext uri="{FF2B5EF4-FFF2-40B4-BE49-F238E27FC236}">
                <a16:creationId xmlns:a16="http://schemas.microsoft.com/office/drawing/2014/main" id="{5F6BDB7D-6ECA-29B4-B56E-40AB1E87575A}"/>
              </a:ext>
            </a:extLst>
          </p:cNvPr>
          <p:cNvSpPr/>
          <p:nvPr/>
        </p:nvSpPr>
        <p:spPr>
          <a:xfrm>
            <a:off x="7472458" y="40567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153f87dd2?sp=1&amp;vcp=1&amp;pid=eac78d28d&amp;color=0,0,0&amp;vtp=1&amp;vaab=1&amp;bbb=1&amp;zzd= 11">
            <a:extLst>
              <a:ext uri="{FF2B5EF4-FFF2-40B4-BE49-F238E27FC236}">
                <a16:creationId xmlns:a16="http://schemas.microsoft.com/office/drawing/2014/main" id="{4179EC38-AD9A-5F41-450C-FA6303A4891E}"/>
              </a:ext>
            </a:extLst>
          </p:cNvPr>
          <p:cNvSpPr/>
          <p:nvPr/>
        </p:nvSpPr>
        <p:spPr>
          <a:xfrm>
            <a:off x="1409478" y="465800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153f87dd2?sp=1&amp;vcp=1&amp;pid=eac78d28d&amp;color=0,0,0&amp;vtp=1&amp;vaab=1&amp;bt=1&amp;bbb=1&amp;zzd= 3">
            <a:extLst>
              <a:ext uri="{FF2B5EF4-FFF2-40B4-BE49-F238E27FC236}">
                <a16:creationId xmlns:a16="http://schemas.microsoft.com/office/drawing/2014/main" id="{97CFD57D-C21A-4C57-870E-0100AD21589B}"/>
              </a:ext>
            </a:extLst>
          </p:cNvPr>
          <p:cNvSpPr/>
          <p:nvPr/>
        </p:nvSpPr>
        <p:spPr>
          <a:xfrm>
            <a:off x="1409478" y="59070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153f87dd2?sp=1&amp;vcp=1&amp;pid=eac78d28d&amp;color=0,0,0&amp;vtp=1&amp;vaab=1&amp;bt=1&amp;bbb=1&amp;zzd= 3">
            <a:extLst>
              <a:ext uri="{FF2B5EF4-FFF2-40B4-BE49-F238E27FC236}">
                <a16:creationId xmlns:a16="http://schemas.microsoft.com/office/drawing/2014/main" id="{9B45BEF2-4798-BFC3-88AB-5500154A3AB1}"/>
              </a:ext>
            </a:extLst>
          </p:cNvPr>
          <p:cNvSpPr/>
          <p:nvPr/>
        </p:nvSpPr>
        <p:spPr>
          <a:xfrm>
            <a:off x="7116858" y="58975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194249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b7400cc1.fixed?vcp=1&amp;pid=59d91f60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字音、字形</a:t>
            </a:r>
            <a:endParaRPr lang="en-US" altLang="zh-CN" sz="4000" dirty="0"/>
          </a:p>
        </p:txBody>
      </p:sp>
      <p:sp>
        <p:nvSpPr>
          <p:cNvPr id="3" name="C_3_BD#ab7400cc1.fixed?vcp=1&amp;pid=59d91f60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3f87dd2?vcp=1&amp;pid=eac78d28d&amp;color=0,0,0&amp;vtp=1&amp;vaab=1&amp;bt=1&amp;bb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《天上的街市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郭沫若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缥缈（pi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定然（dìnɡ）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陈列（chén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liè）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闲游（xi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灯笼（dēnɡ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lonɡ）</a:t>
            </a:r>
            <a:endParaRPr lang="en-US" altLang="zh-CN" sz="2800" dirty="0"/>
          </a:p>
        </p:txBody>
      </p:sp>
      <p:sp>
        <p:nvSpPr>
          <p:cNvPr id="5" name="P_7#153f87dd2?vcp=1&amp;pid=eac78d28d&amp;color=0,0,0&amp;vtp=1&amp;vaab=1&amp;bt=1&amp;bbb=1&amp;zzd= 4">
            <a:extLst>
              <a:ext uri="{FF2B5EF4-FFF2-40B4-BE49-F238E27FC236}">
                <a16:creationId xmlns:a16="http://schemas.microsoft.com/office/drawing/2014/main" id="{0EAB66B9-54A1-F2D0-78DD-61AEB421932B}"/>
              </a:ext>
            </a:extLst>
          </p:cNvPr>
          <p:cNvSpPr/>
          <p:nvPr/>
        </p:nvSpPr>
        <p:spPr>
          <a:xfrm>
            <a:off x="1409478" y="3431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3f87dd2?vcp=1&amp;pid=eac78d28d&amp;color=0,0,0&amp;vtp=1&amp;vaab=1&amp;bt=1&amp;bbb=1&amp;zzd= 4">
            <a:extLst>
              <a:ext uri="{FF2B5EF4-FFF2-40B4-BE49-F238E27FC236}">
                <a16:creationId xmlns:a16="http://schemas.microsoft.com/office/drawing/2014/main" id="{93B2D76D-1A2F-0136-0D85-5EA5EAC28CA9}"/>
              </a:ext>
            </a:extLst>
          </p:cNvPr>
          <p:cNvSpPr/>
          <p:nvPr/>
        </p:nvSpPr>
        <p:spPr>
          <a:xfrm>
            <a:off x="1765078" y="3431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3f87dd2?vcp=1&amp;pid=eac78d28d&amp;color=0,0,0&amp;vtp=1&amp;vaab=1&amp;bt=1&amp;bbb=1&amp;zzd= 4">
            <a:extLst>
              <a:ext uri="{FF2B5EF4-FFF2-40B4-BE49-F238E27FC236}">
                <a16:creationId xmlns:a16="http://schemas.microsoft.com/office/drawing/2014/main" id="{BDA48459-62DF-5C27-CB50-986B548E819A}"/>
              </a:ext>
            </a:extLst>
          </p:cNvPr>
          <p:cNvSpPr/>
          <p:nvPr/>
        </p:nvSpPr>
        <p:spPr>
          <a:xfrm>
            <a:off x="6761258" y="3431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3f87dd2?vcp=1&amp;pid=eac78d28d&amp;color=0,0,0&amp;vtp=1&amp;vaab=1&amp;bt=1&amp;bbb=1&amp;zzd= 6">
            <a:extLst>
              <a:ext uri="{FF2B5EF4-FFF2-40B4-BE49-F238E27FC236}">
                <a16:creationId xmlns:a16="http://schemas.microsoft.com/office/drawing/2014/main" id="{EA191150-AC0C-C66B-6C9A-77070C31325D}"/>
              </a:ext>
            </a:extLst>
          </p:cNvPr>
          <p:cNvSpPr/>
          <p:nvPr/>
        </p:nvSpPr>
        <p:spPr>
          <a:xfrm>
            <a:off x="1409478" y="4078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3f87dd2?vcp=1&amp;pid=eac78d28d&amp;color=0,0,0&amp;vtp=1&amp;vaab=1&amp;bt=1&amp;bbb=1&amp;zzd= 6">
            <a:extLst>
              <a:ext uri="{FF2B5EF4-FFF2-40B4-BE49-F238E27FC236}">
                <a16:creationId xmlns:a16="http://schemas.microsoft.com/office/drawing/2014/main" id="{3271FAE6-05EC-B01F-53D5-F71C95597BA5}"/>
              </a:ext>
            </a:extLst>
          </p:cNvPr>
          <p:cNvSpPr/>
          <p:nvPr/>
        </p:nvSpPr>
        <p:spPr>
          <a:xfrm>
            <a:off x="1765078" y="4078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3f87dd2?vcp=1&amp;pid=eac78d28d&amp;color=0,0,0&amp;vtp=1&amp;vaab=1&amp;bt=1&amp;bbb=1&amp;zzd= 6">
            <a:extLst>
              <a:ext uri="{FF2B5EF4-FFF2-40B4-BE49-F238E27FC236}">
                <a16:creationId xmlns:a16="http://schemas.microsoft.com/office/drawing/2014/main" id="{6AE7B176-EC1D-40BA-9420-CFBB05CD9D3B}"/>
              </a:ext>
            </a:extLst>
          </p:cNvPr>
          <p:cNvSpPr/>
          <p:nvPr/>
        </p:nvSpPr>
        <p:spPr>
          <a:xfrm>
            <a:off x="6761258" y="4078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3f87dd2?vcp=1&amp;pid=eac78d28d&amp;color=0,0,0&amp;vtp=1&amp;vaab=1&amp;bt=1&amp;bbb=1&amp;zzd= 9">
            <a:extLst>
              <a:ext uri="{FF2B5EF4-FFF2-40B4-BE49-F238E27FC236}">
                <a16:creationId xmlns:a16="http://schemas.microsoft.com/office/drawing/2014/main" id="{8D469C18-228E-0620-B362-4CC6CA4E891A}"/>
              </a:ext>
            </a:extLst>
          </p:cNvPr>
          <p:cNvSpPr/>
          <p:nvPr/>
        </p:nvSpPr>
        <p:spPr>
          <a:xfrm>
            <a:off x="1409478" y="53374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53f87dd2?vcp=1&amp;pid=eac78d28d&amp;color=0,0,0&amp;vtp=1&amp;vaab=1&amp;bt=1&amp;bbb=1&amp;zzd= 9">
            <a:extLst>
              <a:ext uri="{FF2B5EF4-FFF2-40B4-BE49-F238E27FC236}">
                <a16:creationId xmlns:a16="http://schemas.microsoft.com/office/drawing/2014/main" id="{376CBE8C-6287-932C-F005-8756DB30E0C7}"/>
              </a:ext>
            </a:extLst>
          </p:cNvPr>
          <p:cNvSpPr/>
          <p:nvPr/>
        </p:nvSpPr>
        <p:spPr>
          <a:xfrm>
            <a:off x="1765078" y="53374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3f87dd2?vcp=1&amp;pid=eac78d28d&amp;color=0,0,0&amp;mp=1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《女娲造人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袁珂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揉［团］（róu）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荒凉（hu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寂寞（jì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mò）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莽莽（m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蓬勃（pénɡ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澄澈（chénɡ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chè）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掺和（ch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huo）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气概（ɡ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灵敏（mǐn）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泥潭（t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绵延（mi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4" name="P_7#153f87dd2?vcp=1&amp;pid=eac78d28d&amp;color=0,0,0&amp;mp=1&amp;vtp=1&amp;vaab=1&amp;bt=1&amp;bbb=1&amp;zzd= 4">
            <a:extLst>
              <a:ext uri="{FF2B5EF4-FFF2-40B4-BE49-F238E27FC236}">
                <a16:creationId xmlns:a16="http://schemas.microsoft.com/office/drawing/2014/main" id="{9FA40D6C-22BD-7CAC-C0AF-5FF3E4FC4548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53f87dd2?vcp=1&amp;pid=eac78d28d&amp;color=0,0,0&amp;mp=1&amp;vtp=1&amp;vaab=1&amp;bt=1&amp;bbb=1&amp;zzd= 4">
            <a:extLst>
              <a:ext uri="{FF2B5EF4-FFF2-40B4-BE49-F238E27FC236}">
                <a16:creationId xmlns:a16="http://schemas.microsoft.com/office/drawing/2014/main" id="{7A081044-07EA-A889-E438-0384247CE6F6}"/>
              </a:ext>
            </a:extLst>
          </p:cNvPr>
          <p:cNvSpPr/>
          <p:nvPr/>
        </p:nvSpPr>
        <p:spPr>
          <a:xfrm>
            <a:off x="67612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3f87dd2?vcp=1&amp;pid=eac78d28d&amp;color=0,0,0&amp;mp=1&amp;vtp=1&amp;vaab=1&amp;bt=1&amp;bbb=1&amp;zzd= 6">
            <a:extLst>
              <a:ext uri="{FF2B5EF4-FFF2-40B4-BE49-F238E27FC236}">
                <a16:creationId xmlns:a16="http://schemas.microsoft.com/office/drawing/2014/main" id="{B0EE803B-A203-EDCD-1ACE-40045E495E41}"/>
              </a:ext>
            </a:extLst>
          </p:cNvPr>
          <p:cNvSpPr/>
          <p:nvPr/>
        </p:nvSpPr>
        <p:spPr>
          <a:xfrm>
            <a:off x="14094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3f87dd2?vcp=1&amp;pid=eac78d28d&amp;color=0,0,0&amp;mp=1&amp;vtp=1&amp;vaab=1&amp;bt=1&amp;bbb=1&amp;zzd= 6">
            <a:extLst>
              <a:ext uri="{FF2B5EF4-FFF2-40B4-BE49-F238E27FC236}">
                <a16:creationId xmlns:a16="http://schemas.microsoft.com/office/drawing/2014/main" id="{B54FFD88-6B85-B439-2BB6-81A587BE8364}"/>
              </a:ext>
            </a:extLst>
          </p:cNvPr>
          <p:cNvSpPr/>
          <p:nvPr/>
        </p:nvSpPr>
        <p:spPr>
          <a:xfrm>
            <a:off x="17650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3f87dd2?vcp=1&amp;pid=eac78d28d&amp;color=0,0,0&amp;mp=1&amp;vtp=1&amp;vaab=1&amp;bt=1&amp;bbb=1&amp;zzd= 6">
            <a:extLst>
              <a:ext uri="{FF2B5EF4-FFF2-40B4-BE49-F238E27FC236}">
                <a16:creationId xmlns:a16="http://schemas.microsoft.com/office/drawing/2014/main" id="{F3447E30-1BF0-1242-459C-4D26C1A3F9E7}"/>
              </a:ext>
            </a:extLst>
          </p:cNvPr>
          <p:cNvSpPr/>
          <p:nvPr/>
        </p:nvSpPr>
        <p:spPr>
          <a:xfrm>
            <a:off x="67612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3f87dd2?vcp=1&amp;pid=eac78d28d&amp;color=0,0,0&amp;mp=1&amp;vtp=1&amp;vaab=1&amp;bt=1&amp;bbb=1&amp;zzd= 8">
            <a:extLst>
              <a:ext uri="{FF2B5EF4-FFF2-40B4-BE49-F238E27FC236}">
                <a16:creationId xmlns:a16="http://schemas.microsoft.com/office/drawing/2014/main" id="{52FCACF4-867C-ACEE-F70C-9DD843869FF7}"/>
              </a:ext>
            </a:extLst>
          </p:cNvPr>
          <p:cNvSpPr/>
          <p:nvPr/>
        </p:nvSpPr>
        <p:spPr>
          <a:xfrm>
            <a:off x="14094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3f87dd2?vcp=1&amp;pid=eac78d28d&amp;color=0,0,0&amp;mp=1&amp;vtp=1&amp;vaab=1&amp;bt=1&amp;bbb=1&amp;zzd= 8">
            <a:extLst>
              <a:ext uri="{FF2B5EF4-FFF2-40B4-BE49-F238E27FC236}">
                <a16:creationId xmlns:a16="http://schemas.microsoft.com/office/drawing/2014/main" id="{799ABA3D-CCBB-7B26-44CB-521E38044A9C}"/>
              </a:ext>
            </a:extLst>
          </p:cNvPr>
          <p:cNvSpPr/>
          <p:nvPr/>
        </p:nvSpPr>
        <p:spPr>
          <a:xfrm>
            <a:off x="17650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3f87dd2?vcp=1&amp;pid=eac78d28d&amp;color=0,0,0&amp;mp=1&amp;vtp=1&amp;vaab=1&amp;bt=1&amp;bbb=1&amp;zzd= 8">
            <a:extLst>
              <a:ext uri="{FF2B5EF4-FFF2-40B4-BE49-F238E27FC236}">
                <a16:creationId xmlns:a16="http://schemas.microsoft.com/office/drawing/2014/main" id="{2EDEC0A3-EEED-4865-6B3B-BE0A574F94C5}"/>
              </a:ext>
            </a:extLst>
          </p:cNvPr>
          <p:cNvSpPr/>
          <p:nvPr/>
        </p:nvSpPr>
        <p:spPr>
          <a:xfrm>
            <a:off x="67612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53f87dd2?vcp=1&amp;pid=eac78d28d&amp;color=0,0,0&amp;mp=1&amp;vtp=1&amp;vaab=1&amp;bt=1&amp;bbb=1&amp;zzd= 8">
            <a:extLst>
              <a:ext uri="{FF2B5EF4-FFF2-40B4-BE49-F238E27FC236}">
                <a16:creationId xmlns:a16="http://schemas.microsoft.com/office/drawing/2014/main" id="{9C11B3CD-4226-4403-B12E-8420406AA17D}"/>
              </a:ext>
            </a:extLst>
          </p:cNvPr>
          <p:cNvSpPr/>
          <p:nvPr/>
        </p:nvSpPr>
        <p:spPr>
          <a:xfrm>
            <a:off x="71168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53f87dd2?vcp=1&amp;pid=eac78d28d&amp;color=0,0,0&amp;mp=1&amp;vtp=1&amp;vaab=1&amp;bt=1&amp;bbb=1&amp;zzd= 10">
            <a:extLst>
              <a:ext uri="{FF2B5EF4-FFF2-40B4-BE49-F238E27FC236}">
                <a16:creationId xmlns:a16="http://schemas.microsoft.com/office/drawing/2014/main" id="{59522F4A-7D8A-AC0C-766B-820EFE493040}"/>
              </a:ext>
            </a:extLst>
          </p:cNvPr>
          <p:cNvSpPr/>
          <p:nvPr/>
        </p:nvSpPr>
        <p:spPr>
          <a:xfrm>
            <a:off x="14094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53f87dd2?vcp=1&amp;pid=eac78d28d&amp;color=0,0,0&amp;mp=1&amp;vtp=1&amp;vaab=1&amp;bt=1&amp;bbb=1&amp;zzd= 10">
            <a:extLst>
              <a:ext uri="{FF2B5EF4-FFF2-40B4-BE49-F238E27FC236}">
                <a16:creationId xmlns:a16="http://schemas.microsoft.com/office/drawing/2014/main" id="{EC233079-7A1D-64EA-CEE3-0EBFE4416EBA}"/>
              </a:ext>
            </a:extLst>
          </p:cNvPr>
          <p:cNvSpPr/>
          <p:nvPr/>
        </p:nvSpPr>
        <p:spPr>
          <a:xfrm>
            <a:off x="17650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53f87dd2?vcp=1&amp;pid=eac78d28d&amp;color=0,0,0&amp;mp=1&amp;vtp=1&amp;vaab=1&amp;bt=1&amp;bbb=1&amp;zzd= 10">
            <a:extLst>
              <a:ext uri="{FF2B5EF4-FFF2-40B4-BE49-F238E27FC236}">
                <a16:creationId xmlns:a16="http://schemas.microsoft.com/office/drawing/2014/main" id="{DCD7C206-E8AB-7658-16AE-04D8BE900773}"/>
              </a:ext>
            </a:extLst>
          </p:cNvPr>
          <p:cNvSpPr/>
          <p:nvPr/>
        </p:nvSpPr>
        <p:spPr>
          <a:xfrm>
            <a:off x="71168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153f87dd2?vcp=1&amp;pid=eac78d28d&amp;color=0,0,0&amp;mp=1&amp;vtp=1&amp;vaab=1&amp;bt=1&amp;bbb=1&amp;zzd= 12">
            <a:extLst>
              <a:ext uri="{FF2B5EF4-FFF2-40B4-BE49-F238E27FC236}">
                <a16:creationId xmlns:a16="http://schemas.microsoft.com/office/drawing/2014/main" id="{6731EC4A-112D-0BBA-CD00-B06E46D22DEF}"/>
              </a:ext>
            </a:extLst>
          </p:cNvPr>
          <p:cNvSpPr/>
          <p:nvPr/>
        </p:nvSpPr>
        <p:spPr>
          <a:xfrm>
            <a:off x="17650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153f87dd2?vcp=1&amp;pid=eac78d28d&amp;color=0,0,0&amp;mp=1&amp;vtp=1&amp;vaab=1&amp;bt=1&amp;bbb=1&amp;zzd= 12">
            <a:extLst>
              <a:ext uri="{FF2B5EF4-FFF2-40B4-BE49-F238E27FC236}">
                <a16:creationId xmlns:a16="http://schemas.microsoft.com/office/drawing/2014/main" id="{1C2E006D-EC2A-BB29-C493-62AEF17EA467}"/>
              </a:ext>
            </a:extLst>
          </p:cNvPr>
          <p:cNvSpPr/>
          <p:nvPr/>
        </p:nvSpPr>
        <p:spPr>
          <a:xfrm>
            <a:off x="711685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153f87dd2?vcp=1&amp;pid=eac78d28d&amp;color=0,0,0&amp;mp=1&amp;vtp=1&amp;vaab=1&amp;bt=1&amp;bbb=1&amp;zzd= 14">
            <a:extLst>
              <a:ext uri="{FF2B5EF4-FFF2-40B4-BE49-F238E27FC236}">
                <a16:creationId xmlns:a16="http://schemas.microsoft.com/office/drawing/2014/main" id="{2FBBD004-B1E8-0802-92E9-233E8955F940}"/>
              </a:ext>
            </a:extLst>
          </p:cNvPr>
          <p:cNvSpPr/>
          <p:nvPr/>
        </p:nvSpPr>
        <p:spPr>
          <a:xfrm>
            <a:off x="1409478" y="5992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153f87dd2?vcp=1&amp;pid=eac78d28d&amp;color=0,0,0&amp;mp=1&amp;vtp=1&amp;vaab=1&amp;bt=1&amp;bbb=1&amp;zzd= 14">
            <a:extLst>
              <a:ext uri="{FF2B5EF4-FFF2-40B4-BE49-F238E27FC236}">
                <a16:creationId xmlns:a16="http://schemas.microsoft.com/office/drawing/2014/main" id="{7CAB02BD-8C15-9C48-5022-767869CB18F5}"/>
              </a:ext>
            </a:extLst>
          </p:cNvPr>
          <p:cNvSpPr/>
          <p:nvPr/>
        </p:nvSpPr>
        <p:spPr>
          <a:xfrm>
            <a:off x="1765078" y="5992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3f87dd2?sp=1&amp;vcp=1&amp;pid=eac78d28d&amp;color=0,0,0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【课下注释】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莽莽榛榛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（zhēn）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力不暇供（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ɡōnɡ）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629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抟［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黄土］（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𫄠（ɡēnɡ）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开辟（k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踪迹（zōnɡ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jì）</a:t>
            </a:r>
            <a:endParaRPr lang="en-US" altLang="zh-CN" sz="2800" dirty="0"/>
          </a:p>
        </p:txBody>
      </p:sp>
      <p:sp>
        <p:nvSpPr>
          <p:cNvPr id="4" name="P_7#153f87dd2?sp=1&amp;vcp=1&amp;pid=eac78d28d&amp;color=0,0,0&amp;vtp=1&amp;vaab=1&amp;bt=1&amp;bbb=1&amp;zzd= 3">
            <a:extLst>
              <a:ext uri="{FF2B5EF4-FFF2-40B4-BE49-F238E27FC236}">
                <a16:creationId xmlns:a16="http://schemas.microsoft.com/office/drawing/2014/main" id="{899684B0-D1FE-0832-7220-6B411924E428}"/>
              </a:ext>
            </a:extLst>
          </p:cNvPr>
          <p:cNvSpPr/>
          <p:nvPr/>
        </p:nvSpPr>
        <p:spPr>
          <a:xfrm>
            <a:off x="212067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53f87dd2?sp=1&amp;vcp=1&amp;pid=eac78d28d&amp;color=0,0,0&amp;vtp=1&amp;vaab=1&amp;bt=1&amp;bbb=1&amp;zzd= 5">
            <a:extLst>
              <a:ext uri="{FF2B5EF4-FFF2-40B4-BE49-F238E27FC236}">
                <a16:creationId xmlns:a16="http://schemas.microsoft.com/office/drawing/2014/main" id="{7DA82AFA-4B14-6380-9684-0F63159FF33D}"/>
              </a:ext>
            </a:extLst>
          </p:cNvPr>
          <p:cNvSpPr/>
          <p:nvPr/>
        </p:nvSpPr>
        <p:spPr>
          <a:xfrm>
            <a:off x="212067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3f87dd2?sp=1&amp;vcp=1&amp;pid=eac78d28d&amp;color=0,0,0&amp;vtp=1&amp;vaab=1&amp;bt=1&amp;bbb=1&amp;zzd= 5">
            <a:extLst>
              <a:ext uri="{FF2B5EF4-FFF2-40B4-BE49-F238E27FC236}">
                <a16:creationId xmlns:a16="http://schemas.microsoft.com/office/drawing/2014/main" id="{DB4619DE-ABA2-E8AC-570C-4C6F457DF940}"/>
              </a:ext>
            </a:extLst>
          </p:cNvPr>
          <p:cNvSpPr/>
          <p:nvPr/>
        </p:nvSpPr>
        <p:spPr>
          <a:xfrm>
            <a:off x="247627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3f87dd2?sp=1&amp;vcp=1&amp;pid=eac78d28d&amp;color=0,0,0&amp;vtp=1&amp;vaab=1&amp;bt=1&amp;bbb=1&amp;zzd= 7">
            <a:extLst>
              <a:ext uri="{FF2B5EF4-FFF2-40B4-BE49-F238E27FC236}">
                <a16:creationId xmlns:a16="http://schemas.microsoft.com/office/drawing/2014/main" id="{DCDD53C3-C229-C537-292C-42558B196CAC}"/>
              </a:ext>
            </a:extLst>
          </p:cNvPr>
          <p:cNvSpPr/>
          <p:nvPr/>
        </p:nvSpPr>
        <p:spPr>
          <a:xfrm>
            <a:off x="140947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3f87dd2?sp=1&amp;vcp=1&amp;pid=eac78d28d&amp;color=0,0,0&amp;vtp=1&amp;vaab=1&amp;bt=1&amp;bbb=1&amp;zzd= 7">
            <a:extLst>
              <a:ext uri="{FF2B5EF4-FFF2-40B4-BE49-F238E27FC236}">
                <a16:creationId xmlns:a16="http://schemas.microsoft.com/office/drawing/2014/main" id="{577178BF-4414-2029-7EAA-BBD10657A5EB}"/>
              </a:ext>
            </a:extLst>
          </p:cNvPr>
          <p:cNvSpPr/>
          <p:nvPr/>
        </p:nvSpPr>
        <p:spPr>
          <a:xfrm>
            <a:off x="676125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3f87dd2?sp=1&amp;vcp=1&amp;pid=eac78d28d&amp;color=0,0,0&amp;vtp=1&amp;vaab=1&amp;bt=1&amp;bbb=1&amp;zzd= 7">
            <a:extLst>
              <a:ext uri="{FF2B5EF4-FFF2-40B4-BE49-F238E27FC236}">
                <a16:creationId xmlns:a16="http://schemas.microsoft.com/office/drawing/2014/main" id="{AE07375D-CCA5-9E2C-FCDE-73455D127FA5}"/>
              </a:ext>
            </a:extLst>
          </p:cNvPr>
          <p:cNvSpPr/>
          <p:nvPr/>
        </p:nvSpPr>
        <p:spPr>
          <a:xfrm>
            <a:off x="676125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3f87dd2?sp=1&amp;vcp=1&amp;pid=eac78d28d&amp;color=0,0,0&amp;vtp=1&amp;vaab=1&amp;bt=1&amp;bbb=1&amp;zzd= 10">
            <a:extLst>
              <a:ext uri="{FF2B5EF4-FFF2-40B4-BE49-F238E27FC236}">
                <a16:creationId xmlns:a16="http://schemas.microsoft.com/office/drawing/2014/main" id="{54792355-5346-9C05-A0E8-24ED4099F30B}"/>
              </a:ext>
            </a:extLst>
          </p:cNvPr>
          <p:cNvSpPr/>
          <p:nvPr/>
        </p:nvSpPr>
        <p:spPr>
          <a:xfrm>
            <a:off x="1409478" y="5329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3f87dd2?sp=1&amp;vcp=1&amp;pid=eac78d28d&amp;color=0,0,0&amp;vtp=1&amp;vaab=1&amp;bt=1&amp;bbb=1&amp;zzd= 10">
            <a:extLst>
              <a:ext uri="{FF2B5EF4-FFF2-40B4-BE49-F238E27FC236}">
                <a16:creationId xmlns:a16="http://schemas.microsoft.com/office/drawing/2014/main" id="{B32FF244-996F-23BD-3177-8BB392D4C0EC}"/>
              </a:ext>
            </a:extLst>
          </p:cNvPr>
          <p:cNvSpPr/>
          <p:nvPr/>
        </p:nvSpPr>
        <p:spPr>
          <a:xfrm>
            <a:off x="1765078" y="5329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53f87dd2?sp=1&amp;vcp=1&amp;pid=eac78d28d&amp;color=0,0,0&amp;vtp=1&amp;vaab=1&amp;bt=1&amp;bbb=1&amp;zzd= 10">
            <a:extLst>
              <a:ext uri="{FF2B5EF4-FFF2-40B4-BE49-F238E27FC236}">
                <a16:creationId xmlns:a16="http://schemas.microsoft.com/office/drawing/2014/main" id="{B134D02E-1524-2436-B59F-6280C08BAD77}"/>
              </a:ext>
            </a:extLst>
          </p:cNvPr>
          <p:cNvSpPr/>
          <p:nvPr/>
        </p:nvSpPr>
        <p:spPr>
          <a:xfrm>
            <a:off x="6761258" y="5329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53f87dd2?sp=1&amp;vcp=1&amp;pid=eac78d28d&amp;color=0,0,0&amp;vtp=1&amp;vaab=1&amp;bt=1&amp;bbb=1&amp;zzd= 10">
            <a:extLst>
              <a:ext uri="{FF2B5EF4-FFF2-40B4-BE49-F238E27FC236}">
                <a16:creationId xmlns:a16="http://schemas.microsoft.com/office/drawing/2014/main" id="{286AE86C-0E86-EE36-8D11-B6BC4A82BCD2}"/>
              </a:ext>
            </a:extLst>
          </p:cNvPr>
          <p:cNvSpPr/>
          <p:nvPr/>
        </p:nvSpPr>
        <p:spPr>
          <a:xfrm>
            <a:off x="7116858" y="5329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53f87dd2?vcp=1&amp;pid=eac78d28d&amp;color=0,0,0&amp;mp=1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寓言四则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赫耳墨斯和雕像者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蚊子和狮子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穿井得一人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杞人忧天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雕像（di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庇护（bì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爱慕（mù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虚荣（xū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较量（li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凯歌（k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杞人忧天（qǐ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_BD#153f87dd2?vcp=1&amp;pid=eac78d28d&amp;color=0,0,0&amp;mp=1&amp;vtp=1&amp;vaab=1&amp;bt=1&amp;bbb=1&amp;hb=1&amp;zzd= 5">
            <a:extLst>
              <a:ext uri="{FF2B5EF4-FFF2-40B4-BE49-F238E27FC236}">
                <a16:creationId xmlns:a16="http://schemas.microsoft.com/office/drawing/2014/main" id="{35695499-A1F7-2BFB-BB0E-AD08B20E3108}"/>
              </a:ext>
            </a:extLst>
          </p:cNvPr>
          <p:cNvSpPr/>
          <p:nvPr/>
        </p:nvSpPr>
        <p:spPr>
          <a:xfrm>
            <a:off x="1409478" y="375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153f87dd2?vcp=1&amp;pid=eac78d28d&amp;color=0,0,0&amp;mp=1&amp;vtp=1&amp;vaab=1&amp;bt=1&amp;bbb=1&amp;hb=1&amp;zzd= 5">
            <a:extLst>
              <a:ext uri="{FF2B5EF4-FFF2-40B4-BE49-F238E27FC236}">
                <a16:creationId xmlns:a16="http://schemas.microsoft.com/office/drawing/2014/main" id="{A98160CD-E4FA-1689-F42A-78D6A8E3383F}"/>
              </a:ext>
            </a:extLst>
          </p:cNvPr>
          <p:cNvSpPr/>
          <p:nvPr/>
        </p:nvSpPr>
        <p:spPr>
          <a:xfrm>
            <a:off x="6761258" y="375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153f87dd2?vcp=1&amp;pid=eac78d28d&amp;color=0,0,0&amp;mp=1&amp;vtp=1&amp;vaab=1&amp;bt=1&amp;bbb=1&amp;hb=1&amp;zzd= 7">
            <a:extLst>
              <a:ext uri="{FF2B5EF4-FFF2-40B4-BE49-F238E27FC236}">
                <a16:creationId xmlns:a16="http://schemas.microsoft.com/office/drawing/2014/main" id="{FE9D068F-0079-9763-A8DE-F731B0F4A6E5}"/>
              </a:ext>
            </a:extLst>
          </p:cNvPr>
          <p:cNvSpPr/>
          <p:nvPr/>
        </p:nvSpPr>
        <p:spPr>
          <a:xfrm>
            <a:off x="1765078" y="440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153f87dd2?vcp=1&amp;pid=eac78d28d&amp;color=0,0,0&amp;mp=1&amp;vtp=1&amp;vaab=1&amp;bt=1&amp;bbb=1&amp;hb=1&amp;zzd= 7">
            <a:extLst>
              <a:ext uri="{FF2B5EF4-FFF2-40B4-BE49-F238E27FC236}">
                <a16:creationId xmlns:a16="http://schemas.microsoft.com/office/drawing/2014/main" id="{98D87D8D-72AB-D4C3-3EC6-DD582A2AC86A}"/>
              </a:ext>
            </a:extLst>
          </p:cNvPr>
          <p:cNvSpPr/>
          <p:nvPr/>
        </p:nvSpPr>
        <p:spPr>
          <a:xfrm>
            <a:off x="6761258" y="440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153f87dd2?vcp=1&amp;pid=eac78d28d&amp;color=0,0,0&amp;mp=1&amp;vtp=1&amp;vaab=1&amp;bt=1&amp;bbb=1&amp;hb=1&amp;zzd= 9">
            <a:extLst>
              <a:ext uri="{FF2B5EF4-FFF2-40B4-BE49-F238E27FC236}">
                <a16:creationId xmlns:a16="http://schemas.microsoft.com/office/drawing/2014/main" id="{3C1CC1B8-BBA9-D44D-1116-E95A2706A0E4}"/>
              </a:ext>
            </a:extLst>
          </p:cNvPr>
          <p:cNvSpPr/>
          <p:nvPr/>
        </p:nvSpPr>
        <p:spPr>
          <a:xfrm>
            <a:off x="1765078" y="504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153f87dd2?vcp=1&amp;pid=eac78d28d&amp;color=0,0,0&amp;mp=1&amp;vtp=1&amp;vaab=1&amp;bt=1&amp;bbb=1&amp;hb=1&amp;zzd= 9">
            <a:extLst>
              <a:ext uri="{FF2B5EF4-FFF2-40B4-BE49-F238E27FC236}">
                <a16:creationId xmlns:a16="http://schemas.microsoft.com/office/drawing/2014/main" id="{AE1CE986-5880-375A-96C1-9F69677ADD5E}"/>
              </a:ext>
            </a:extLst>
          </p:cNvPr>
          <p:cNvSpPr/>
          <p:nvPr/>
        </p:nvSpPr>
        <p:spPr>
          <a:xfrm>
            <a:off x="6761258" y="504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153f87dd2?vcp=1&amp;pid=eac78d28d&amp;color=0,0,0&amp;mp=1&amp;vtp=1&amp;vaab=1&amp;bt=1&amp;bbb=1&amp;hb=1&amp;zzd= 11">
            <a:extLst>
              <a:ext uri="{FF2B5EF4-FFF2-40B4-BE49-F238E27FC236}">
                <a16:creationId xmlns:a16="http://schemas.microsoft.com/office/drawing/2014/main" id="{11E9AE05-B91F-1752-9B24-75FF78FD90B7}"/>
              </a:ext>
            </a:extLst>
          </p:cNvPr>
          <p:cNvSpPr/>
          <p:nvPr/>
        </p:nvSpPr>
        <p:spPr>
          <a:xfrm>
            <a:off x="1409478" y="56778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3f87dd2?sp=1&amp;vcp=1&amp;pid=eac78d28d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溉汲（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jí）</a:t>
            </a:r>
            <a:endParaRPr lang="en-US" altLang="zh-CN" sz="2800" dirty="0"/>
          </a:p>
        </p:txBody>
      </p:sp>
      <p:sp>
        <p:nvSpPr>
          <p:cNvPr id="3" name="P_7#153f87dd2?sp=1&amp;vcp=1&amp;pid=eac78d28d&amp;color=0,0,0&amp;vtp=1&amp;vaab=1&amp;bt=1&amp;bbb=1&amp;zzd= 3">
            <a:extLst>
              <a:ext uri="{FF2B5EF4-FFF2-40B4-BE49-F238E27FC236}">
                <a16:creationId xmlns:a16="http://schemas.microsoft.com/office/drawing/2014/main" id="{CDA363BC-1C53-10B9-4913-3FB3F437172F}"/>
              </a:ext>
            </a:extLst>
          </p:cNvPr>
          <p:cNvSpPr/>
          <p:nvPr/>
        </p:nvSpPr>
        <p:spPr>
          <a:xfrm>
            <a:off x="1409478" y="40585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153f87dd2?sp=1&amp;vcp=1&amp;pid=eac78d28d&amp;color=0,0,0&amp;vtp=1&amp;vaab=1&amp;bt=1&amp;bbb=1&amp;zzd= 3">
            <a:extLst>
              <a:ext uri="{FF2B5EF4-FFF2-40B4-BE49-F238E27FC236}">
                <a16:creationId xmlns:a16="http://schemas.microsoft.com/office/drawing/2014/main" id="{54EB40F3-AC51-3AD2-B391-71B84ED145D6}"/>
              </a:ext>
            </a:extLst>
          </p:cNvPr>
          <p:cNvSpPr/>
          <p:nvPr/>
        </p:nvSpPr>
        <p:spPr>
          <a:xfrm>
            <a:off x="1765078" y="40585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ffc93c6?vcp=1&amp;pid=7c4aaa0a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（二）易错字词梳理</a:t>
            </a:r>
            <a:endParaRPr lang="en-US" altLang="zh-CN" sz="3000" dirty="0"/>
          </a:p>
        </p:txBody>
      </p:sp>
      <p:sp>
        <p:nvSpPr>
          <p:cNvPr id="3" name="P_6_BD#83f977837?vcp=1&amp;pid=00ffc93c6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（下列词语中加点的字均是错别字，括号中为正确的写法。）</a:t>
            </a:r>
            <a:endParaRPr lang="en-US" altLang="zh-CN" sz="2800" dirty="0"/>
          </a:p>
        </p:txBody>
      </p:sp>
      <p:sp>
        <p:nvSpPr>
          <p:cNvPr id="4" name="C_6_BD#627c0cd49?sp=1&amp;vcp=1&amp;pid=00ffc93c6&amp;color=0,0,0&amp;vtp=1&amp;vaab=1&amp;bbb=1"/>
          <p:cNvSpPr/>
          <p:nvPr/>
        </p:nvSpPr>
        <p:spPr>
          <a:xfrm>
            <a:off x="539496" y="180750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_BD#5c287a44f?vcp=1&amp;pid=627c0cd49&amp;color=0,0,0&amp;vtp=1&amp;vaab=1&amp;bbb=1"/>
          <p:cNvSpPr/>
          <p:nvPr/>
        </p:nvSpPr>
        <p:spPr>
          <a:xfrm>
            <a:off x="539496" y="24482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336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郎润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朗）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哄托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（烘）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6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花支招展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枝）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伫蓄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（贮）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6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稀梳（疏）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潦亮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（嘹）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336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烘脱（托）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粗旷（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犷）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3360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化装（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妆）</a:t>
            </a:r>
            <a:endParaRPr lang="en-US" altLang="zh-CN" sz="2800" dirty="0"/>
          </a:p>
        </p:txBody>
      </p:sp>
      <p:sp>
        <p:nvSpPr>
          <p:cNvPr id="6" name="P_7_BD#5c287a44f?vcp=1&amp;pid=627c0cd49&amp;color=0,0,0&amp;vtp=1&amp;vaab=1&amp;bbb=1&amp;zzd= 1">
            <a:extLst>
              <a:ext uri="{FF2B5EF4-FFF2-40B4-BE49-F238E27FC236}">
                <a16:creationId xmlns:a16="http://schemas.microsoft.com/office/drawing/2014/main" id="{C4607E7C-8439-5974-9EF3-61AF8F2ADA65}"/>
              </a:ext>
            </a:extLst>
          </p:cNvPr>
          <p:cNvSpPr/>
          <p:nvPr/>
        </p:nvSpPr>
        <p:spPr>
          <a:xfrm>
            <a:off x="1409478" y="3057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5c287a44f?vcp=1&amp;pid=627c0cd49&amp;color=0,0,0&amp;vtp=1&amp;vaab=1&amp;bbb=1&amp;zzd= 1">
            <a:extLst>
              <a:ext uri="{FF2B5EF4-FFF2-40B4-BE49-F238E27FC236}">
                <a16:creationId xmlns:a16="http://schemas.microsoft.com/office/drawing/2014/main" id="{249AABFC-6FF8-8A98-06DD-14C55BED129C}"/>
              </a:ext>
            </a:extLst>
          </p:cNvPr>
          <p:cNvSpPr/>
          <p:nvPr/>
        </p:nvSpPr>
        <p:spPr>
          <a:xfrm>
            <a:off x="7034308" y="3057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5c287a44f?vcp=1&amp;pid=627c0cd49&amp;color=0,0,0&amp;vtp=1&amp;vaab=1&amp;bbb=1&amp;zzd= 3">
            <a:extLst>
              <a:ext uri="{FF2B5EF4-FFF2-40B4-BE49-F238E27FC236}">
                <a16:creationId xmlns:a16="http://schemas.microsoft.com/office/drawing/2014/main" id="{B71D7F9D-7210-17E1-8C83-F139592FE12E}"/>
              </a:ext>
            </a:extLst>
          </p:cNvPr>
          <p:cNvSpPr/>
          <p:nvPr/>
        </p:nvSpPr>
        <p:spPr>
          <a:xfrm>
            <a:off x="1765078" y="3705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5c287a44f?vcp=1&amp;pid=627c0cd49&amp;color=0,0,0&amp;vtp=1&amp;vaab=1&amp;bbb=1&amp;zzd= 3">
            <a:extLst>
              <a:ext uri="{FF2B5EF4-FFF2-40B4-BE49-F238E27FC236}">
                <a16:creationId xmlns:a16="http://schemas.microsoft.com/office/drawing/2014/main" id="{6193A809-2A96-14D2-1A5A-E28C6BC0687E}"/>
              </a:ext>
            </a:extLst>
          </p:cNvPr>
          <p:cNvSpPr/>
          <p:nvPr/>
        </p:nvSpPr>
        <p:spPr>
          <a:xfrm>
            <a:off x="7034308" y="3705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5c287a44f?vcp=1&amp;pid=627c0cd49&amp;color=0,0,0&amp;vtp=1&amp;vaab=1&amp;bbb=1&amp;zzd= 5">
            <a:extLst>
              <a:ext uri="{FF2B5EF4-FFF2-40B4-BE49-F238E27FC236}">
                <a16:creationId xmlns:a16="http://schemas.microsoft.com/office/drawing/2014/main" id="{16B0C159-E0C3-340E-75E6-093E676482BB}"/>
              </a:ext>
            </a:extLst>
          </p:cNvPr>
          <p:cNvSpPr/>
          <p:nvPr/>
        </p:nvSpPr>
        <p:spPr>
          <a:xfrm>
            <a:off x="1765078" y="4353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5c287a44f?vcp=1&amp;pid=627c0cd49&amp;color=0,0,0&amp;vtp=1&amp;vaab=1&amp;bbb=1&amp;zzd= 5">
            <a:extLst>
              <a:ext uri="{FF2B5EF4-FFF2-40B4-BE49-F238E27FC236}">
                <a16:creationId xmlns:a16="http://schemas.microsoft.com/office/drawing/2014/main" id="{159C6772-D839-10D4-91B3-DB4F1DC6296F}"/>
              </a:ext>
            </a:extLst>
          </p:cNvPr>
          <p:cNvSpPr/>
          <p:nvPr/>
        </p:nvSpPr>
        <p:spPr>
          <a:xfrm>
            <a:off x="7034308" y="4353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5c287a44f?vcp=1&amp;pid=627c0cd49&amp;color=0,0,0&amp;vtp=1&amp;vaab=1&amp;bbb=1&amp;zzd= 7">
            <a:extLst>
              <a:ext uri="{FF2B5EF4-FFF2-40B4-BE49-F238E27FC236}">
                <a16:creationId xmlns:a16="http://schemas.microsoft.com/office/drawing/2014/main" id="{589C55A8-DB18-8592-45D8-CD01A1C60E9F}"/>
              </a:ext>
            </a:extLst>
          </p:cNvPr>
          <p:cNvSpPr/>
          <p:nvPr/>
        </p:nvSpPr>
        <p:spPr>
          <a:xfrm>
            <a:off x="1765078" y="5000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5c287a44f?vcp=1&amp;pid=627c0cd49&amp;color=0,0,0&amp;vtp=1&amp;vaab=1&amp;bbb=1&amp;zzd= 7">
            <a:extLst>
              <a:ext uri="{FF2B5EF4-FFF2-40B4-BE49-F238E27FC236}">
                <a16:creationId xmlns:a16="http://schemas.microsoft.com/office/drawing/2014/main" id="{21473948-257F-3693-07BF-65B85B6A9EEA}"/>
              </a:ext>
            </a:extLst>
          </p:cNvPr>
          <p:cNvSpPr/>
          <p:nvPr/>
        </p:nvSpPr>
        <p:spPr>
          <a:xfrm>
            <a:off x="7389908" y="5000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5c287a44f?vcp=1&amp;pid=627c0cd49&amp;color=0,0,0&amp;vtp=1&amp;vaab=1&amp;bbb=1&amp;zzd= 9">
            <a:extLst>
              <a:ext uri="{FF2B5EF4-FFF2-40B4-BE49-F238E27FC236}">
                <a16:creationId xmlns:a16="http://schemas.microsoft.com/office/drawing/2014/main" id="{F9C3D926-CC83-485A-2963-27AFC7ACB1C1}"/>
              </a:ext>
            </a:extLst>
          </p:cNvPr>
          <p:cNvSpPr/>
          <p:nvPr/>
        </p:nvSpPr>
        <p:spPr>
          <a:xfrm>
            <a:off x="1765078" y="56403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d6f51b62?sp=1&amp;vcp=1&amp;pid=00ffc93c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_BD#beec68adb?vcp=1&amp;pid=2d6f51b62&amp;color=0,0,0&amp;vtp=1&amp;vaab=1&amp;bbb=1"/>
          <p:cNvSpPr/>
          <p:nvPr/>
        </p:nvSpPr>
        <p:spPr>
          <a:xfrm>
            <a:off x="539496" y="11883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582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焦悴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憔）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（诀）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582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烂慢（漫）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翻来复去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（覆）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582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喜出忘外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分岐（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歧）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582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水波鳞鳞（粼粼）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（荫）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582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高结（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洁）</a:t>
            </a:r>
            <a:endParaRPr lang="en-US" altLang="zh-CN" sz="2800" dirty="0"/>
          </a:p>
        </p:txBody>
      </p:sp>
      <p:sp>
        <p:nvSpPr>
          <p:cNvPr id="4" name="P_7_BD#beec68adb?vcp=1&amp;pid=2d6f51b62&amp;color=0,0,0&amp;vtp=1&amp;vaab=1&amp;bbb=1&amp;zzd= 1">
            <a:extLst>
              <a:ext uri="{FF2B5EF4-FFF2-40B4-BE49-F238E27FC236}">
                <a16:creationId xmlns:a16="http://schemas.microsoft.com/office/drawing/2014/main" id="{44F3ED47-8D7E-DD0D-0F88-22342FD84D73}"/>
              </a:ext>
            </a:extLst>
          </p:cNvPr>
          <p:cNvSpPr/>
          <p:nvPr/>
        </p:nvSpPr>
        <p:spPr>
          <a:xfrm>
            <a:off x="14094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beec68adb?vcp=1&amp;pid=2d6f51b62&amp;color=0,0,0&amp;vtp=1&amp;vaab=1&amp;bbb=1&amp;zzd= 1">
            <a:extLst>
              <a:ext uri="{FF2B5EF4-FFF2-40B4-BE49-F238E27FC236}">
                <a16:creationId xmlns:a16="http://schemas.microsoft.com/office/drawing/2014/main" id="{2C1902CD-8054-871F-53DA-0055B4357926}"/>
              </a:ext>
            </a:extLst>
          </p:cNvPr>
          <p:cNvSpPr/>
          <p:nvPr/>
        </p:nvSpPr>
        <p:spPr>
          <a:xfrm>
            <a:off x="68565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beec68adb?vcp=1&amp;pid=2d6f51b62&amp;color=0,0,0&amp;vtp=1&amp;vaab=1&amp;bbb=1&amp;zzd= 3">
            <a:extLst>
              <a:ext uri="{FF2B5EF4-FFF2-40B4-BE49-F238E27FC236}">
                <a16:creationId xmlns:a16="http://schemas.microsoft.com/office/drawing/2014/main" id="{500C7B67-10DA-7A4E-50DD-9552EE57A678}"/>
              </a:ext>
            </a:extLst>
          </p:cNvPr>
          <p:cNvSpPr/>
          <p:nvPr/>
        </p:nvSpPr>
        <p:spPr>
          <a:xfrm>
            <a:off x="17650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beec68adb?vcp=1&amp;pid=2d6f51b62&amp;color=0,0,0&amp;vtp=1&amp;vaab=1&amp;bbb=1&amp;zzd= 3">
            <a:extLst>
              <a:ext uri="{FF2B5EF4-FFF2-40B4-BE49-F238E27FC236}">
                <a16:creationId xmlns:a16="http://schemas.microsoft.com/office/drawing/2014/main" id="{89041F1B-849E-41EF-F56A-4CE4511F89A2}"/>
              </a:ext>
            </a:extLst>
          </p:cNvPr>
          <p:cNvSpPr/>
          <p:nvPr/>
        </p:nvSpPr>
        <p:spPr>
          <a:xfrm>
            <a:off x="75677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beec68adb?vcp=1&amp;pid=2d6f51b62&amp;color=0,0,0&amp;vtp=1&amp;vaab=1&amp;bbb=1&amp;zzd= 5">
            <a:extLst>
              <a:ext uri="{FF2B5EF4-FFF2-40B4-BE49-F238E27FC236}">
                <a16:creationId xmlns:a16="http://schemas.microsoft.com/office/drawing/2014/main" id="{9041726B-2C1C-1871-9399-1C0EF05B2527}"/>
              </a:ext>
            </a:extLst>
          </p:cNvPr>
          <p:cNvSpPr/>
          <p:nvPr/>
        </p:nvSpPr>
        <p:spPr>
          <a:xfrm>
            <a:off x="21206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beec68adb?vcp=1&amp;pid=2d6f51b62&amp;color=0,0,0&amp;vtp=1&amp;vaab=1&amp;bbb=1&amp;zzd= 5">
            <a:extLst>
              <a:ext uri="{FF2B5EF4-FFF2-40B4-BE49-F238E27FC236}">
                <a16:creationId xmlns:a16="http://schemas.microsoft.com/office/drawing/2014/main" id="{512FF349-2CF8-CDCD-1354-6E1718BEA801}"/>
              </a:ext>
            </a:extLst>
          </p:cNvPr>
          <p:cNvSpPr/>
          <p:nvPr/>
        </p:nvSpPr>
        <p:spPr>
          <a:xfrm>
            <a:off x="72121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beec68adb?vcp=1&amp;pid=2d6f51b62&amp;color=0,0,0&amp;vtp=1&amp;vaab=1&amp;bbb=1&amp;zzd= 7">
            <a:extLst>
              <a:ext uri="{FF2B5EF4-FFF2-40B4-BE49-F238E27FC236}">
                <a16:creationId xmlns:a16="http://schemas.microsoft.com/office/drawing/2014/main" id="{0C9A218C-E123-1517-38A9-2C29B306BD8C}"/>
              </a:ext>
            </a:extLst>
          </p:cNvPr>
          <p:cNvSpPr/>
          <p:nvPr/>
        </p:nvSpPr>
        <p:spPr>
          <a:xfrm>
            <a:off x="21206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beec68adb?vcp=1&amp;pid=2d6f51b62&amp;color=0,0,0&amp;vtp=1&amp;vaab=1&amp;bbb=1&amp;zzd= 7">
            <a:extLst>
              <a:ext uri="{FF2B5EF4-FFF2-40B4-BE49-F238E27FC236}">
                <a16:creationId xmlns:a16="http://schemas.microsoft.com/office/drawing/2014/main" id="{61D2AF76-0F6A-4260-072C-AEA70E4B122D}"/>
              </a:ext>
            </a:extLst>
          </p:cNvPr>
          <p:cNvSpPr/>
          <p:nvPr/>
        </p:nvSpPr>
        <p:spPr>
          <a:xfrm>
            <a:off x="24762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beec68adb?vcp=1&amp;pid=2d6f51b62&amp;color=0,0,0&amp;vtp=1&amp;vaab=1&amp;bbb=1&amp;zzd= 7">
            <a:extLst>
              <a:ext uri="{FF2B5EF4-FFF2-40B4-BE49-F238E27FC236}">
                <a16:creationId xmlns:a16="http://schemas.microsoft.com/office/drawing/2014/main" id="{D8ED576F-3AE1-D090-B6E9-F178B8E79B46}"/>
              </a:ext>
            </a:extLst>
          </p:cNvPr>
          <p:cNvSpPr/>
          <p:nvPr/>
        </p:nvSpPr>
        <p:spPr>
          <a:xfrm>
            <a:off x="68565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beec68adb?vcp=1&amp;pid=2d6f51b62&amp;color=0,0,0&amp;vtp=1&amp;vaab=1&amp;bbb=1&amp;zzd= 9">
            <a:extLst>
              <a:ext uri="{FF2B5EF4-FFF2-40B4-BE49-F238E27FC236}">
                <a16:creationId xmlns:a16="http://schemas.microsoft.com/office/drawing/2014/main" id="{C1282507-5436-DF51-2EEB-AC1015C12B0B}"/>
              </a:ext>
            </a:extLst>
          </p:cNvPr>
          <p:cNvSpPr/>
          <p:nvPr/>
        </p:nvSpPr>
        <p:spPr>
          <a:xfrm>
            <a:off x="1765078" y="43328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bd9d8941?sp=1&amp;vcp=1&amp;pid=00ffc93c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7_BD#169135cde?vcp=1&amp;pid=9bd9d8941&amp;color=0,0,0&amp;vtp=1&amp;vaab=1&amp;bbb=1"/>
          <p:cNvSpPr/>
          <p:nvPr/>
        </p:nvSpPr>
        <p:spPr>
          <a:xfrm>
            <a:off x="539496" y="11883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云宵（霄）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和霭（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蔼）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人声顶沸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鼎）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奥密（秘）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接然不同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（截）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浑为一谈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混）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幌然大悟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（恍）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由然而生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花团紧簇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（锦）</a:t>
            </a:r>
            <a:endParaRPr lang="en-US" altLang="zh-CN" sz="2800" dirty="0"/>
          </a:p>
        </p:txBody>
      </p:sp>
      <p:sp>
        <p:nvSpPr>
          <p:cNvPr id="4" name="P_7_BD#169135cde?vcp=1&amp;pid=9bd9d8941&amp;color=0,0,0&amp;vtp=1&amp;vaab=1&amp;bbb=1&amp;zzd= 1">
            <a:extLst>
              <a:ext uri="{FF2B5EF4-FFF2-40B4-BE49-F238E27FC236}">
                <a16:creationId xmlns:a16="http://schemas.microsoft.com/office/drawing/2014/main" id="{BBEBBA2E-9D53-B7B8-AC1B-4E87099D2CC3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169135cde?vcp=1&amp;pid=9bd9d8941&amp;color=0,0,0&amp;vtp=1&amp;vaab=1&amp;bbb=1&amp;zzd= 1">
            <a:extLst>
              <a:ext uri="{FF2B5EF4-FFF2-40B4-BE49-F238E27FC236}">
                <a16:creationId xmlns:a16="http://schemas.microsoft.com/office/drawing/2014/main" id="{916E2DB5-3FEC-FAC8-BB97-C38A34A936EE}"/>
              </a:ext>
            </a:extLst>
          </p:cNvPr>
          <p:cNvSpPr/>
          <p:nvPr/>
        </p:nvSpPr>
        <p:spPr>
          <a:xfrm>
            <a:off x="70343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169135cde?vcp=1&amp;pid=9bd9d8941&amp;color=0,0,0&amp;vtp=1&amp;vaab=1&amp;bbb=1&amp;zzd= 3">
            <a:extLst>
              <a:ext uri="{FF2B5EF4-FFF2-40B4-BE49-F238E27FC236}">
                <a16:creationId xmlns:a16="http://schemas.microsoft.com/office/drawing/2014/main" id="{86852E4A-5BCF-D5F3-F94C-AF5E06E665C2}"/>
              </a:ext>
            </a:extLst>
          </p:cNvPr>
          <p:cNvSpPr/>
          <p:nvPr/>
        </p:nvSpPr>
        <p:spPr>
          <a:xfrm>
            <a:off x="21206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169135cde?vcp=1&amp;pid=9bd9d8941&amp;color=0,0,0&amp;vtp=1&amp;vaab=1&amp;bbb=1&amp;zzd= 3">
            <a:extLst>
              <a:ext uri="{FF2B5EF4-FFF2-40B4-BE49-F238E27FC236}">
                <a16:creationId xmlns:a16="http://schemas.microsoft.com/office/drawing/2014/main" id="{6B61A03A-C70F-5B80-EA39-71F2DC60B1D8}"/>
              </a:ext>
            </a:extLst>
          </p:cNvPr>
          <p:cNvSpPr/>
          <p:nvPr/>
        </p:nvSpPr>
        <p:spPr>
          <a:xfrm>
            <a:off x="70343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169135cde?vcp=1&amp;pid=9bd9d8941&amp;color=0,0,0&amp;vtp=1&amp;vaab=1&amp;bbb=1&amp;zzd= 5">
            <a:extLst>
              <a:ext uri="{FF2B5EF4-FFF2-40B4-BE49-F238E27FC236}">
                <a16:creationId xmlns:a16="http://schemas.microsoft.com/office/drawing/2014/main" id="{7DF502F6-CEFA-48AA-7495-8F729B84CC04}"/>
              </a:ext>
            </a:extLst>
          </p:cNvPr>
          <p:cNvSpPr/>
          <p:nvPr/>
        </p:nvSpPr>
        <p:spPr>
          <a:xfrm>
            <a:off x="17650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169135cde?vcp=1&amp;pid=9bd9d8941&amp;color=0,0,0&amp;vtp=1&amp;vaab=1&amp;bbb=1&amp;zzd= 5">
            <a:extLst>
              <a:ext uri="{FF2B5EF4-FFF2-40B4-BE49-F238E27FC236}">
                <a16:creationId xmlns:a16="http://schemas.microsoft.com/office/drawing/2014/main" id="{737BB14F-F7B9-475A-F8DF-0AB02558C672}"/>
              </a:ext>
            </a:extLst>
          </p:cNvPr>
          <p:cNvSpPr/>
          <p:nvPr/>
        </p:nvSpPr>
        <p:spPr>
          <a:xfrm>
            <a:off x="66787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169135cde?vcp=1&amp;pid=9bd9d8941&amp;color=0,0,0&amp;vtp=1&amp;vaab=1&amp;bbb=1&amp;zzd= 7">
            <a:extLst>
              <a:ext uri="{FF2B5EF4-FFF2-40B4-BE49-F238E27FC236}">
                <a16:creationId xmlns:a16="http://schemas.microsoft.com/office/drawing/2014/main" id="{9030B3FA-749B-205C-1C71-92D10D6B0F3D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169135cde?vcp=1&amp;pid=9bd9d8941&amp;color=0,0,0&amp;vtp=1&amp;vaab=1&amp;bbb=1&amp;zzd= 7">
            <a:extLst>
              <a:ext uri="{FF2B5EF4-FFF2-40B4-BE49-F238E27FC236}">
                <a16:creationId xmlns:a16="http://schemas.microsoft.com/office/drawing/2014/main" id="{8645FB33-5BC2-F2D4-6894-A96629EB41B1}"/>
              </a:ext>
            </a:extLst>
          </p:cNvPr>
          <p:cNvSpPr/>
          <p:nvPr/>
        </p:nvSpPr>
        <p:spPr>
          <a:xfrm>
            <a:off x="6678708" y="37696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169135cde?vcp=1&amp;pid=9bd9d8941&amp;color=0,0,0&amp;vtp=1&amp;vaab=1&amp;bbb=1&amp;zzd= 9">
            <a:extLst>
              <a:ext uri="{FF2B5EF4-FFF2-40B4-BE49-F238E27FC236}">
                <a16:creationId xmlns:a16="http://schemas.microsoft.com/office/drawing/2014/main" id="{AFA3DE7C-35F2-81E8-1BE2-2A65480183BC}"/>
              </a:ext>
            </a:extLst>
          </p:cNvPr>
          <p:cNvSpPr/>
          <p:nvPr/>
        </p:nvSpPr>
        <p:spPr>
          <a:xfrm>
            <a:off x="1409478" y="43995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169135cde?vcp=1&amp;pid=9bd9d8941&amp;color=0,0,0&amp;vtp=1&amp;vaab=1&amp;bbb=1&amp;zzd= 9">
            <a:extLst>
              <a:ext uri="{FF2B5EF4-FFF2-40B4-BE49-F238E27FC236}">
                <a16:creationId xmlns:a16="http://schemas.microsoft.com/office/drawing/2014/main" id="{421469C9-8F2F-C448-11F5-2FB2ADC5BB38}"/>
              </a:ext>
            </a:extLst>
          </p:cNvPr>
          <p:cNvSpPr/>
          <p:nvPr/>
        </p:nvSpPr>
        <p:spPr>
          <a:xfrm>
            <a:off x="7389908" y="43995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6c76f436?sp=1&amp;vcp=1&amp;pid=00ffc93c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_BD#9eea296af?vcp=1&amp;pid=c6c76f436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派谴（遣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徇职（殉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热枕（忱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掂轻怕重（拈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莫不关心（漠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麻木不人（仁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帐棚（篷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废圩（墟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坍蹋（塌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遛达（溜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琢摸（磨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筹劳（酬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幕色（暮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惊慌失错（措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_BD#9eea296af?vcp=1&amp;pid=c6c76f436&amp;color=0,0,0&amp;vtp=1&amp;vaab=1&amp;bbb=1&amp;zzd= 1">
            <a:extLst>
              <a:ext uri="{FF2B5EF4-FFF2-40B4-BE49-F238E27FC236}">
                <a16:creationId xmlns:a16="http://schemas.microsoft.com/office/drawing/2014/main" id="{8305B4F5-7798-176D-A8B6-33FB06EC9B2C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9eea296af?vcp=1&amp;pid=c6c76f436&amp;color=0,0,0&amp;vtp=1&amp;vaab=1&amp;bbb=1&amp;zzd= 1">
            <a:extLst>
              <a:ext uri="{FF2B5EF4-FFF2-40B4-BE49-F238E27FC236}">
                <a16:creationId xmlns:a16="http://schemas.microsoft.com/office/drawing/2014/main" id="{9FB5EB22-48F4-A24A-596C-309C18DDF228}"/>
              </a:ext>
            </a:extLst>
          </p:cNvPr>
          <p:cNvSpPr/>
          <p:nvPr/>
        </p:nvSpPr>
        <p:spPr>
          <a:xfrm>
            <a:off x="66787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9eea296af?vcp=1&amp;pid=c6c76f436&amp;color=0,0,0&amp;vtp=1&amp;vaab=1&amp;bbb=1&amp;zzd= 3">
            <a:extLst>
              <a:ext uri="{FF2B5EF4-FFF2-40B4-BE49-F238E27FC236}">
                <a16:creationId xmlns:a16="http://schemas.microsoft.com/office/drawing/2014/main" id="{D0F20D96-A8C4-F461-68F2-7A73A473FAFD}"/>
              </a:ext>
            </a:extLst>
          </p:cNvPr>
          <p:cNvSpPr/>
          <p:nvPr/>
        </p:nvSpPr>
        <p:spPr>
          <a:xfrm>
            <a:off x="17650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9eea296af?vcp=1&amp;pid=c6c76f436&amp;color=0,0,0&amp;vtp=1&amp;vaab=1&amp;bbb=1&amp;zzd= 3">
            <a:extLst>
              <a:ext uri="{FF2B5EF4-FFF2-40B4-BE49-F238E27FC236}">
                <a16:creationId xmlns:a16="http://schemas.microsoft.com/office/drawing/2014/main" id="{1F5D076E-6693-8BC0-FC82-5ED17E2AC737}"/>
              </a:ext>
            </a:extLst>
          </p:cNvPr>
          <p:cNvSpPr/>
          <p:nvPr/>
        </p:nvSpPr>
        <p:spPr>
          <a:xfrm>
            <a:off x="66787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9eea296af?vcp=1&amp;pid=c6c76f436&amp;color=0,0,0&amp;vtp=1&amp;vaab=1&amp;bbb=1&amp;zzd= 5">
            <a:extLst>
              <a:ext uri="{FF2B5EF4-FFF2-40B4-BE49-F238E27FC236}">
                <a16:creationId xmlns:a16="http://schemas.microsoft.com/office/drawing/2014/main" id="{F15AB8C6-DF96-9AF4-C025-D009EFBF5E96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9eea296af?vcp=1&amp;pid=c6c76f436&amp;color=0,0,0&amp;vtp=1&amp;vaab=1&amp;bbb=1&amp;zzd= 5">
            <a:extLst>
              <a:ext uri="{FF2B5EF4-FFF2-40B4-BE49-F238E27FC236}">
                <a16:creationId xmlns:a16="http://schemas.microsoft.com/office/drawing/2014/main" id="{3980BC66-71BD-0401-5393-6AB9037A17A6}"/>
              </a:ext>
            </a:extLst>
          </p:cNvPr>
          <p:cNvSpPr/>
          <p:nvPr/>
        </p:nvSpPr>
        <p:spPr>
          <a:xfrm>
            <a:off x="77455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9eea296af?vcp=1&amp;pid=c6c76f436&amp;color=0,0,0&amp;vtp=1&amp;vaab=1&amp;bbb=1&amp;zzd= 7">
            <a:extLst>
              <a:ext uri="{FF2B5EF4-FFF2-40B4-BE49-F238E27FC236}">
                <a16:creationId xmlns:a16="http://schemas.microsoft.com/office/drawing/2014/main" id="{3019CA5F-C55B-639C-8BF7-63A896AA939D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9eea296af?vcp=1&amp;pid=c6c76f436&amp;color=0,0,0&amp;vtp=1&amp;vaab=1&amp;bbb=1&amp;zzd= 7">
            <a:extLst>
              <a:ext uri="{FF2B5EF4-FFF2-40B4-BE49-F238E27FC236}">
                <a16:creationId xmlns:a16="http://schemas.microsoft.com/office/drawing/2014/main" id="{8C3BC1E1-96AC-33BC-925F-6142AED60882}"/>
              </a:ext>
            </a:extLst>
          </p:cNvPr>
          <p:cNvSpPr/>
          <p:nvPr/>
        </p:nvSpPr>
        <p:spPr>
          <a:xfrm>
            <a:off x="70343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9eea296af?vcp=1&amp;pid=c6c76f436&amp;color=0,0,0&amp;vtp=1&amp;vaab=1&amp;bbb=1&amp;zzd= 9">
            <a:extLst>
              <a:ext uri="{FF2B5EF4-FFF2-40B4-BE49-F238E27FC236}">
                <a16:creationId xmlns:a16="http://schemas.microsoft.com/office/drawing/2014/main" id="{1F4ABA06-4D80-6EF7-E9C2-7F273FB7FFCB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9eea296af?vcp=1&amp;pid=c6c76f436&amp;color=0,0,0&amp;vtp=1&amp;vaab=1&amp;bbb=1&amp;zzd= 9">
            <a:extLst>
              <a:ext uri="{FF2B5EF4-FFF2-40B4-BE49-F238E27FC236}">
                <a16:creationId xmlns:a16="http://schemas.microsoft.com/office/drawing/2014/main" id="{517E7EE7-D32A-9248-A1C5-C7C518254E26}"/>
              </a:ext>
            </a:extLst>
          </p:cNvPr>
          <p:cNvSpPr/>
          <p:nvPr/>
        </p:nvSpPr>
        <p:spPr>
          <a:xfrm>
            <a:off x="66787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9eea296af?vcp=1&amp;pid=c6c76f436&amp;color=0,0,0&amp;vtp=1&amp;vaab=1&amp;bbb=1&amp;zzd= 11">
            <a:extLst>
              <a:ext uri="{FF2B5EF4-FFF2-40B4-BE49-F238E27FC236}">
                <a16:creationId xmlns:a16="http://schemas.microsoft.com/office/drawing/2014/main" id="{A5AB1A6C-B6B7-4563-7A0F-AE8C57B6034D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9eea296af?vcp=1&amp;pid=c6c76f436&amp;color=0,0,0&amp;vtp=1&amp;vaab=1&amp;bbb=1&amp;zzd= 11">
            <a:extLst>
              <a:ext uri="{FF2B5EF4-FFF2-40B4-BE49-F238E27FC236}">
                <a16:creationId xmlns:a16="http://schemas.microsoft.com/office/drawing/2014/main" id="{919DA9CE-C418-3492-D44B-D7119ECB8A78}"/>
              </a:ext>
            </a:extLst>
          </p:cNvPr>
          <p:cNvSpPr/>
          <p:nvPr/>
        </p:nvSpPr>
        <p:spPr>
          <a:xfrm>
            <a:off x="66787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9eea296af?vcp=1&amp;pid=c6c76f436&amp;color=0,0,0&amp;vtp=1&amp;vaab=1&amp;bbb=1&amp;zzd= 13">
            <a:extLst>
              <a:ext uri="{FF2B5EF4-FFF2-40B4-BE49-F238E27FC236}">
                <a16:creationId xmlns:a16="http://schemas.microsoft.com/office/drawing/2014/main" id="{D7A39C31-2931-00FF-4CDD-CC04C0F9FEF5}"/>
              </a:ext>
            </a:extLst>
          </p:cNvPr>
          <p:cNvSpPr/>
          <p:nvPr/>
        </p:nvSpPr>
        <p:spPr>
          <a:xfrm>
            <a:off x="1409478" y="56758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9eea296af?vcp=1&amp;pid=c6c76f436&amp;color=0,0,0&amp;vtp=1&amp;vaab=1&amp;bbb=1&amp;zzd= 13">
            <a:extLst>
              <a:ext uri="{FF2B5EF4-FFF2-40B4-BE49-F238E27FC236}">
                <a16:creationId xmlns:a16="http://schemas.microsoft.com/office/drawing/2014/main" id="{3E79DF77-529D-E918-7BB7-B7C9DDA6ED6F}"/>
              </a:ext>
            </a:extLst>
          </p:cNvPr>
          <p:cNvSpPr/>
          <p:nvPr/>
        </p:nvSpPr>
        <p:spPr>
          <a:xfrm>
            <a:off x="7745508" y="56758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8a026f60?sp=1&amp;vcp=1&amp;pid=00ffc93c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_BD#6e974e410?vcp=1&amp;pid=18a026f60&amp;color=0,0,0&amp;vtp=1&amp;vaab=1&amp;bbb=1"/>
          <p:cNvSpPr/>
          <p:nvPr/>
        </p:nvSpPr>
        <p:spPr>
          <a:xfrm>
            <a:off x="539496" y="11883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耸恿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怂）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安祥（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详）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卷伏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蜷）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叮属（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嘱）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惩诫（戒）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禁固（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锢）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怪延不经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诞）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神彩奕奕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（采）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大相径廷（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庭）</a:t>
            </a:r>
            <a:endParaRPr lang="en-US" altLang="zh-CN" sz="2800" dirty="0"/>
          </a:p>
        </p:txBody>
      </p:sp>
      <p:sp>
        <p:nvSpPr>
          <p:cNvPr id="4" name="P_7_BD#6e974e410?vcp=1&amp;pid=18a026f60&amp;color=0,0,0&amp;vtp=1&amp;vaab=1&amp;bbb=1&amp;zzd= 1">
            <a:extLst>
              <a:ext uri="{FF2B5EF4-FFF2-40B4-BE49-F238E27FC236}">
                <a16:creationId xmlns:a16="http://schemas.microsoft.com/office/drawing/2014/main" id="{01416652-282F-2E16-5704-47A21A7C7EF6}"/>
              </a:ext>
            </a:extLst>
          </p:cNvPr>
          <p:cNvSpPr/>
          <p:nvPr/>
        </p:nvSpPr>
        <p:spPr>
          <a:xfrm>
            <a:off x="14094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6e974e410?vcp=1&amp;pid=18a026f60&amp;color=0,0,0&amp;vtp=1&amp;vaab=1&amp;bbb=1&amp;zzd= 1">
            <a:extLst>
              <a:ext uri="{FF2B5EF4-FFF2-40B4-BE49-F238E27FC236}">
                <a16:creationId xmlns:a16="http://schemas.microsoft.com/office/drawing/2014/main" id="{8B51A7B1-8757-5EA8-6672-BF37B71E0859}"/>
              </a:ext>
            </a:extLst>
          </p:cNvPr>
          <p:cNvSpPr/>
          <p:nvPr/>
        </p:nvSpPr>
        <p:spPr>
          <a:xfrm>
            <a:off x="70343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6e974e410?vcp=1&amp;pid=18a026f60&amp;color=0,0,0&amp;vtp=1&amp;vaab=1&amp;bbb=1&amp;zzd= 3">
            <a:extLst>
              <a:ext uri="{FF2B5EF4-FFF2-40B4-BE49-F238E27FC236}">
                <a16:creationId xmlns:a16="http://schemas.microsoft.com/office/drawing/2014/main" id="{823A0B34-2C0E-B3CB-DE42-C0EBE8DCD8B3}"/>
              </a:ext>
            </a:extLst>
          </p:cNvPr>
          <p:cNvSpPr/>
          <p:nvPr/>
        </p:nvSpPr>
        <p:spPr>
          <a:xfrm>
            <a:off x="14094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6e974e410?vcp=1&amp;pid=18a026f60&amp;color=0,0,0&amp;vtp=1&amp;vaab=1&amp;bbb=1&amp;zzd= 3">
            <a:extLst>
              <a:ext uri="{FF2B5EF4-FFF2-40B4-BE49-F238E27FC236}">
                <a16:creationId xmlns:a16="http://schemas.microsoft.com/office/drawing/2014/main" id="{3A035562-15BF-38E4-2FAA-37B5A7AB77D8}"/>
              </a:ext>
            </a:extLst>
          </p:cNvPr>
          <p:cNvSpPr/>
          <p:nvPr/>
        </p:nvSpPr>
        <p:spPr>
          <a:xfrm>
            <a:off x="70343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6e974e410?vcp=1&amp;pid=18a026f60&amp;color=0,0,0&amp;vtp=1&amp;vaab=1&amp;bbb=1&amp;zzd= 5">
            <a:extLst>
              <a:ext uri="{FF2B5EF4-FFF2-40B4-BE49-F238E27FC236}">
                <a16:creationId xmlns:a16="http://schemas.microsoft.com/office/drawing/2014/main" id="{3F4C11E4-5828-C2DA-2912-9C127F343021}"/>
              </a:ext>
            </a:extLst>
          </p:cNvPr>
          <p:cNvSpPr/>
          <p:nvPr/>
        </p:nvSpPr>
        <p:spPr>
          <a:xfrm>
            <a:off x="17650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6e974e410?vcp=1&amp;pid=18a026f60&amp;color=0,0,0&amp;vtp=1&amp;vaab=1&amp;bbb=1&amp;zzd= 5">
            <a:extLst>
              <a:ext uri="{FF2B5EF4-FFF2-40B4-BE49-F238E27FC236}">
                <a16:creationId xmlns:a16="http://schemas.microsoft.com/office/drawing/2014/main" id="{6BF0AF31-AA65-F10E-7A71-C631C131FCDF}"/>
              </a:ext>
            </a:extLst>
          </p:cNvPr>
          <p:cNvSpPr/>
          <p:nvPr/>
        </p:nvSpPr>
        <p:spPr>
          <a:xfrm>
            <a:off x="70343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6e974e410?vcp=1&amp;pid=18a026f60&amp;color=0,0,0&amp;vtp=1&amp;vaab=1&amp;bbb=1&amp;zzd= 7">
            <a:extLst>
              <a:ext uri="{FF2B5EF4-FFF2-40B4-BE49-F238E27FC236}">
                <a16:creationId xmlns:a16="http://schemas.microsoft.com/office/drawing/2014/main" id="{E6BD15B6-63C7-80F9-0564-DB68DA5F9A6C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6e974e410?vcp=1&amp;pid=18a026f60&amp;color=0,0,0&amp;vtp=1&amp;vaab=1&amp;bbb=1&amp;zzd= 7">
            <a:extLst>
              <a:ext uri="{FF2B5EF4-FFF2-40B4-BE49-F238E27FC236}">
                <a16:creationId xmlns:a16="http://schemas.microsoft.com/office/drawing/2014/main" id="{1ACCE5DF-46D1-61B7-0932-A68D98DE52CC}"/>
              </a:ext>
            </a:extLst>
          </p:cNvPr>
          <p:cNvSpPr/>
          <p:nvPr/>
        </p:nvSpPr>
        <p:spPr>
          <a:xfrm>
            <a:off x="70343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6e974e410?vcp=1&amp;pid=18a026f60&amp;color=0,0,0&amp;vtp=1&amp;vaab=1&amp;bbb=1&amp;zzd= 9">
            <a:extLst>
              <a:ext uri="{FF2B5EF4-FFF2-40B4-BE49-F238E27FC236}">
                <a16:creationId xmlns:a16="http://schemas.microsoft.com/office/drawing/2014/main" id="{8EA66087-AC18-3931-45AC-8B738E141316}"/>
              </a:ext>
            </a:extLst>
          </p:cNvPr>
          <p:cNvSpPr/>
          <p:nvPr/>
        </p:nvSpPr>
        <p:spPr>
          <a:xfrm>
            <a:off x="2476278" y="43518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c4aaa0af?sp=1&amp;vcp=1&amp;pid=ab7400cc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七年级上册</a:t>
            </a:r>
            <a:endParaRPr lang="en-US" altLang="zh-CN" sz="3200" dirty="0"/>
          </a:p>
        </p:txBody>
      </p:sp>
      <p:sp>
        <p:nvSpPr>
          <p:cNvPr id="3" name="C_5_BD#60f323d47?vcp=1&amp;pid=7c4aaa0af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（一）字音</a:t>
            </a:r>
            <a:endParaRPr lang="en-US" altLang="zh-CN" sz="3000" dirty="0"/>
          </a:p>
        </p:txBody>
      </p:sp>
      <p:sp>
        <p:nvSpPr>
          <p:cNvPr id="4" name="C_6_BD#2bcfdefa0?sp=1&amp;vcp=1&amp;pid=60f323d47&amp;color=0,0,0&amp;vtp=1&amp;vaab=1&amp;bbb=1"/>
          <p:cNvSpPr/>
          <p:nvPr/>
        </p:nvSpPr>
        <p:spPr>
          <a:xfrm>
            <a:off x="539496" y="194678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#7a35fac26?vcp=1&amp;pid=2bcfdefa0&amp;color=0,0,0&amp;vtp=1&amp;vaab=1&amp;bbb=1"/>
          <p:cNvSpPr/>
          <p:nvPr/>
        </p:nvSpPr>
        <p:spPr>
          <a:xfrm>
            <a:off x="539496" y="25865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《春》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朱自清</a:t>
            </a:r>
            <a:endParaRPr lang="en-US" altLang="zh-CN" sz="2800" dirty="0"/>
          </a:p>
        </p:txBody>
      </p:sp>
      <p:sp>
        <p:nvSpPr>
          <p:cNvPr id="7" name="P_7#7a35fac26?sp=1&amp;vcp=1&amp;pid=2bcfdefa0&amp;color=0,0,0&amp;mp=1&amp;vtp=1&amp;vaab=1&amp;bt=1&amp;bbb=1">
            <a:extLst>
              <a:ext uri="{FF2B5EF4-FFF2-40B4-BE49-F238E27FC236}">
                <a16:creationId xmlns:a16="http://schemas.microsoft.com/office/drawing/2014/main" id="{4FCA5B42-3489-92B5-0202-F307200AEBA6}"/>
              </a:ext>
            </a:extLst>
          </p:cNvPr>
          <p:cNvSpPr/>
          <p:nvPr/>
        </p:nvSpPr>
        <p:spPr>
          <a:xfrm>
            <a:off x="539496" y="3394424"/>
            <a:ext cx="11109960" cy="27206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嗡］嗡（wēnɡ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朗润（rùn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酝酿（yùn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卖弄（nonɡ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喉咙（hóu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lónɡ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应和（hè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  <p:sp>
        <p:nvSpPr>
          <p:cNvPr id="8" name="P_7#7a35fac26?sp=1&amp;vcp=1&amp;pid=2bcfdefa0&amp;color=0,0,0&amp;mp=1&amp;vtp=1&amp;vaab=1&amp;bt=1&amp;bbb=1&amp;zzd= 3">
            <a:extLst>
              <a:ext uri="{FF2B5EF4-FFF2-40B4-BE49-F238E27FC236}">
                <a16:creationId xmlns:a16="http://schemas.microsoft.com/office/drawing/2014/main" id="{D7D7399F-D14C-E47D-98C9-F19A47E26CAD}"/>
              </a:ext>
            </a:extLst>
          </p:cNvPr>
          <p:cNvSpPr/>
          <p:nvPr/>
        </p:nvSpPr>
        <p:spPr>
          <a:xfrm>
            <a:off x="2476278" y="46517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a35fac26?sp=1&amp;vcp=1&amp;pid=2bcfdefa0&amp;color=0,0,0&amp;mp=1&amp;vtp=1&amp;vaab=1&amp;bt=1&amp;bbb=1&amp;zzd= 3">
            <a:extLst>
              <a:ext uri="{FF2B5EF4-FFF2-40B4-BE49-F238E27FC236}">
                <a16:creationId xmlns:a16="http://schemas.microsoft.com/office/drawing/2014/main" id="{E03CBE2E-EB13-2FB7-19A2-68BA847CA00B}"/>
              </a:ext>
            </a:extLst>
          </p:cNvPr>
          <p:cNvSpPr/>
          <p:nvPr/>
        </p:nvSpPr>
        <p:spPr>
          <a:xfrm>
            <a:off x="6913658" y="46517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a35fac26?sp=1&amp;vcp=1&amp;pid=2bcfdefa0&amp;color=0,0,0&amp;mp=1&amp;vtp=1&amp;vaab=1&amp;bt=1&amp;bbb=1&amp;zzd= 5">
            <a:extLst>
              <a:ext uri="{FF2B5EF4-FFF2-40B4-BE49-F238E27FC236}">
                <a16:creationId xmlns:a16="http://schemas.microsoft.com/office/drawing/2014/main" id="{E880EA30-5A1E-7476-4735-FA7D45358233}"/>
              </a:ext>
            </a:extLst>
          </p:cNvPr>
          <p:cNvSpPr/>
          <p:nvPr/>
        </p:nvSpPr>
        <p:spPr>
          <a:xfrm>
            <a:off x="1409478" y="5299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a35fac26?sp=1&amp;vcp=1&amp;pid=2bcfdefa0&amp;color=0,0,0&amp;mp=1&amp;vtp=1&amp;vaab=1&amp;bt=1&amp;bbb=1&amp;zzd= 5">
            <a:extLst>
              <a:ext uri="{FF2B5EF4-FFF2-40B4-BE49-F238E27FC236}">
                <a16:creationId xmlns:a16="http://schemas.microsoft.com/office/drawing/2014/main" id="{449591D9-5296-6A19-7646-9EE7FF700571}"/>
              </a:ext>
            </a:extLst>
          </p:cNvPr>
          <p:cNvSpPr/>
          <p:nvPr/>
        </p:nvSpPr>
        <p:spPr>
          <a:xfrm>
            <a:off x="1765078" y="5299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a35fac26?sp=1&amp;vcp=1&amp;pid=2bcfdefa0&amp;color=0,0,0&amp;mp=1&amp;vtp=1&amp;vaab=1&amp;bt=1&amp;bbb=1&amp;zzd= 5">
            <a:extLst>
              <a:ext uri="{FF2B5EF4-FFF2-40B4-BE49-F238E27FC236}">
                <a16:creationId xmlns:a16="http://schemas.microsoft.com/office/drawing/2014/main" id="{B3C44329-DE1D-F8F8-01B6-66214EBBBBFB}"/>
              </a:ext>
            </a:extLst>
          </p:cNvPr>
          <p:cNvSpPr/>
          <p:nvPr/>
        </p:nvSpPr>
        <p:spPr>
          <a:xfrm>
            <a:off x="6913658" y="5299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a35fac26?sp=1&amp;vcp=1&amp;pid=2bcfdefa0&amp;color=0,0,0&amp;mp=1&amp;vtp=1&amp;vaab=1&amp;bt=1&amp;bbb=1&amp;zzd= 7">
            <a:extLst>
              <a:ext uri="{FF2B5EF4-FFF2-40B4-BE49-F238E27FC236}">
                <a16:creationId xmlns:a16="http://schemas.microsoft.com/office/drawing/2014/main" id="{0359AF1A-0E3C-D659-8CD7-AA5716089BBE}"/>
              </a:ext>
            </a:extLst>
          </p:cNvPr>
          <p:cNvSpPr/>
          <p:nvPr/>
        </p:nvSpPr>
        <p:spPr>
          <a:xfrm>
            <a:off x="1409478" y="5947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a35fac26?sp=1&amp;vcp=1&amp;pid=2bcfdefa0&amp;color=0,0,0&amp;mp=1&amp;vtp=1&amp;vaab=1&amp;bt=1&amp;bbb=1&amp;zzd= 7">
            <a:extLst>
              <a:ext uri="{FF2B5EF4-FFF2-40B4-BE49-F238E27FC236}">
                <a16:creationId xmlns:a16="http://schemas.microsoft.com/office/drawing/2014/main" id="{98B64B23-238F-7A52-37CB-35C1F31E8206}"/>
              </a:ext>
            </a:extLst>
          </p:cNvPr>
          <p:cNvSpPr/>
          <p:nvPr/>
        </p:nvSpPr>
        <p:spPr>
          <a:xfrm>
            <a:off x="1765078" y="5947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a35fac26?sp=1&amp;vcp=1&amp;pid=2bcfdefa0&amp;color=0,0,0&amp;mp=1&amp;vtp=1&amp;vaab=1&amp;bt=1&amp;bbb=1&amp;zzd= 7">
            <a:extLst>
              <a:ext uri="{FF2B5EF4-FFF2-40B4-BE49-F238E27FC236}">
                <a16:creationId xmlns:a16="http://schemas.microsoft.com/office/drawing/2014/main" id="{7525470A-AD46-CEDD-4183-80D75DAD7AA1}"/>
              </a:ext>
            </a:extLst>
          </p:cNvPr>
          <p:cNvSpPr/>
          <p:nvPr/>
        </p:nvSpPr>
        <p:spPr>
          <a:xfrm>
            <a:off x="6913658" y="5947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7a35fac26?sp=1&amp;vcp=1&amp;pid=2bcfdefa0&amp;color=0,0,0&amp;mp=1&amp;vtp=1&amp;vaab=1&amp;bt=1&amp;bbb=1&amp;zzd= 9">
            <a:extLst>
              <a:ext uri="{FF2B5EF4-FFF2-40B4-BE49-F238E27FC236}">
                <a16:creationId xmlns:a16="http://schemas.microsoft.com/office/drawing/2014/main" id="{F66859EE-59CC-6F2B-C8B6-D60ECCCDF523}"/>
              </a:ext>
            </a:extLst>
          </p:cNvPr>
          <p:cNvSpPr/>
          <p:nvPr/>
        </p:nvSpPr>
        <p:spPr>
          <a:xfrm>
            <a:off x="6558058" y="6594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fe250ee?sp=1&amp;vcp=1&amp;pid=00ffc93c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7_BD#07369346a?vcp=1&amp;pid=1ffe250ee&amp;color=0,0,0&amp;vtp=1&amp;vaab=1&amp;bb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眩耀（炫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狡滑（猾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不可旧药（救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害人听闻（骇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随声负和（附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飘缈（缥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篷勃（蓬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棉延（绵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雕相（像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爱幕（慕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效量（较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兴高彩烈（采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_BD#07369346a?vcp=1&amp;pid=1ffe250ee&amp;color=0,0,0&amp;vtp=1&amp;vaab=1&amp;bbb=1&amp;zzd= 1">
            <a:extLst>
              <a:ext uri="{FF2B5EF4-FFF2-40B4-BE49-F238E27FC236}">
                <a16:creationId xmlns:a16="http://schemas.microsoft.com/office/drawing/2014/main" id="{CECDA099-E6BC-ED6D-A85A-3664ACB77A57}"/>
              </a:ext>
            </a:extLst>
          </p:cNvPr>
          <p:cNvSpPr/>
          <p:nvPr/>
        </p:nvSpPr>
        <p:spPr>
          <a:xfrm>
            <a:off x="14094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07369346a?vcp=1&amp;pid=1ffe250ee&amp;color=0,0,0&amp;vtp=1&amp;vaab=1&amp;bbb=1&amp;zzd= 1">
            <a:extLst>
              <a:ext uri="{FF2B5EF4-FFF2-40B4-BE49-F238E27FC236}">
                <a16:creationId xmlns:a16="http://schemas.microsoft.com/office/drawing/2014/main" id="{EBDDA55E-8D9D-AE58-B581-29E92E1AD8B1}"/>
              </a:ext>
            </a:extLst>
          </p:cNvPr>
          <p:cNvSpPr/>
          <p:nvPr/>
        </p:nvSpPr>
        <p:spPr>
          <a:xfrm>
            <a:off x="70343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07369346a?vcp=1&amp;pid=1ffe250ee&amp;color=0,0,0&amp;vtp=1&amp;vaab=1&amp;bbb=1&amp;zzd= 3">
            <a:extLst>
              <a:ext uri="{FF2B5EF4-FFF2-40B4-BE49-F238E27FC236}">
                <a16:creationId xmlns:a16="http://schemas.microsoft.com/office/drawing/2014/main" id="{FF5F393C-09D9-C4CC-2688-73EA09BD4150}"/>
              </a:ext>
            </a:extLst>
          </p:cNvPr>
          <p:cNvSpPr/>
          <p:nvPr/>
        </p:nvSpPr>
        <p:spPr>
          <a:xfrm>
            <a:off x="21206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07369346a?vcp=1&amp;pid=1ffe250ee&amp;color=0,0,0&amp;vtp=1&amp;vaab=1&amp;bbb=1&amp;zzd= 3">
            <a:extLst>
              <a:ext uri="{FF2B5EF4-FFF2-40B4-BE49-F238E27FC236}">
                <a16:creationId xmlns:a16="http://schemas.microsoft.com/office/drawing/2014/main" id="{BFE5FBA4-896D-025B-74A9-F3F5E345E35B}"/>
              </a:ext>
            </a:extLst>
          </p:cNvPr>
          <p:cNvSpPr/>
          <p:nvPr/>
        </p:nvSpPr>
        <p:spPr>
          <a:xfrm>
            <a:off x="66787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07369346a?vcp=1&amp;pid=1ffe250ee&amp;color=0,0,0&amp;vtp=1&amp;vaab=1&amp;bbb=1&amp;zzd= 5">
            <a:extLst>
              <a:ext uri="{FF2B5EF4-FFF2-40B4-BE49-F238E27FC236}">
                <a16:creationId xmlns:a16="http://schemas.microsoft.com/office/drawing/2014/main" id="{E48BBE27-B96D-5BC4-598A-EE1DB961C1A9}"/>
              </a:ext>
            </a:extLst>
          </p:cNvPr>
          <p:cNvSpPr/>
          <p:nvPr/>
        </p:nvSpPr>
        <p:spPr>
          <a:xfrm>
            <a:off x="21206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07369346a?vcp=1&amp;pid=1ffe250ee&amp;color=0,0,0&amp;vtp=1&amp;vaab=1&amp;bbb=1&amp;zzd= 5">
            <a:extLst>
              <a:ext uri="{FF2B5EF4-FFF2-40B4-BE49-F238E27FC236}">
                <a16:creationId xmlns:a16="http://schemas.microsoft.com/office/drawing/2014/main" id="{98A3765A-ABD8-620B-E8A7-55E0475FCA4A}"/>
              </a:ext>
            </a:extLst>
          </p:cNvPr>
          <p:cNvSpPr/>
          <p:nvPr/>
        </p:nvSpPr>
        <p:spPr>
          <a:xfrm>
            <a:off x="66787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07369346a?vcp=1&amp;pid=1ffe250ee&amp;color=0,0,0&amp;vtp=1&amp;vaab=1&amp;bbb=1&amp;zzd= 7">
            <a:extLst>
              <a:ext uri="{FF2B5EF4-FFF2-40B4-BE49-F238E27FC236}">
                <a16:creationId xmlns:a16="http://schemas.microsoft.com/office/drawing/2014/main" id="{85FE865A-E759-D678-6848-D7776060E20A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07369346a?vcp=1&amp;pid=1ffe250ee&amp;color=0,0,0&amp;vtp=1&amp;vaab=1&amp;bbb=1&amp;zzd= 7">
            <a:extLst>
              <a:ext uri="{FF2B5EF4-FFF2-40B4-BE49-F238E27FC236}">
                <a16:creationId xmlns:a16="http://schemas.microsoft.com/office/drawing/2014/main" id="{CA5C8CE4-133D-A678-04C8-7E48809540D4}"/>
              </a:ext>
            </a:extLst>
          </p:cNvPr>
          <p:cNvSpPr/>
          <p:nvPr/>
        </p:nvSpPr>
        <p:spPr>
          <a:xfrm>
            <a:off x="6678708" y="37125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07369346a?vcp=1&amp;pid=1ffe250ee&amp;color=0,0,0&amp;vtp=1&amp;vaab=1&amp;bbb=1&amp;zzd= 9">
            <a:extLst>
              <a:ext uri="{FF2B5EF4-FFF2-40B4-BE49-F238E27FC236}">
                <a16:creationId xmlns:a16="http://schemas.microsoft.com/office/drawing/2014/main" id="{3B1A20BE-7C4F-9ED4-61D5-93E7073AA81C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07369346a?vcp=1&amp;pid=1ffe250ee&amp;color=0,0,0&amp;vtp=1&amp;vaab=1&amp;bbb=1&amp;zzd= 9">
            <a:extLst>
              <a:ext uri="{FF2B5EF4-FFF2-40B4-BE49-F238E27FC236}">
                <a16:creationId xmlns:a16="http://schemas.microsoft.com/office/drawing/2014/main" id="{B3E1F950-75D5-1786-3F25-EA3A827C12DF}"/>
              </a:ext>
            </a:extLst>
          </p:cNvPr>
          <p:cNvSpPr/>
          <p:nvPr/>
        </p:nvSpPr>
        <p:spPr>
          <a:xfrm>
            <a:off x="70343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07369346a?vcp=1&amp;pid=1ffe250ee&amp;color=0,0,0&amp;vtp=1&amp;vaab=1&amp;bbb=1&amp;zzd= 11">
            <a:extLst>
              <a:ext uri="{FF2B5EF4-FFF2-40B4-BE49-F238E27FC236}">
                <a16:creationId xmlns:a16="http://schemas.microsoft.com/office/drawing/2014/main" id="{1F88CEBD-3E84-0C65-4B8B-80AC4488D13C}"/>
              </a:ext>
            </a:extLst>
          </p:cNvPr>
          <p:cNvSpPr/>
          <p:nvPr/>
        </p:nvSpPr>
        <p:spPr>
          <a:xfrm>
            <a:off x="1409478" y="49900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07369346a?vcp=1&amp;pid=1ffe250ee&amp;color=0,0,0&amp;vtp=1&amp;vaab=1&amp;bbb=1&amp;zzd= 11">
            <a:extLst>
              <a:ext uri="{FF2B5EF4-FFF2-40B4-BE49-F238E27FC236}">
                <a16:creationId xmlns:a16="http://schemas.microsoft.com/office/drawing/2014/main" id="{DF0B5E71-5358-9480-28DD-0588CB7646D0}"/>
              </a:ext>
            </a:extLst>
          </p:cNvPr>
          <p:cNvSpPr/>
          <p:nvPr/>
        </p:nvSpPr>
        <p:spPr>
          <a:xfrm>
            <a:off x="7389908" y="49900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860c4436?sp=1&amp;vcp=1&amp;pid=ab7400cc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七年级下册</a:t>
            </a:r>
            <a:endParaRPr lang="en-US" altLang="zh-CN" sz="3200" dirty="0"/>
          </a:p>
        </p:txBody>
      </p:sp>
      <p:sp>
        <p:nvSpPr>
          <p:cNvPr id="3" name="C_5_BD#d3842952f?vcp=1&amp;pid=8860c4436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（一）字音</a:t>
            </a:r>
            <a:endParaRPr lang="en-US" altLang="zh-CN" sz="3000" dirty="0"/>
          </a:p>
        </p:txBody>
      </p:sp>
      <p:sp>
        <p:nvSpPr>
          <p:cNvPr id="4" name="C_6_BD#844aceaba?sp=1&amp;vcp=1&amp;pid=d3842952f&amp;color=0,0,0&amp;vtp=1&amp;vaab=1&amp;bbb=1"/>
          <p:cNvSpPr/>
          <p:nvPr/>
        </p:nvSpPr>
        <p:spPr>
          <a:xfrm>
            <a:off x="539496" y="194678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#a49138280?vcp=1&amp;pid=844aceaba&amp;color=0,0,0&amp;vtp=1&amp;vaab=1&amp;bbb=1"/>
          <p:cNvSpPr/>
          <p:nvPr/>
        </p:nvSpPr>
        <p:spPr>
          <a:xfrm>
            <a:off x="539496" y="2586019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《邓稼先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杨振宁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元勋（xūn）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奠基（di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选聘（pìn）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谣言（y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背诵（sònɡ）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昼夜（zhòu）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endParaRPr lang="en-US" altLang="zh-CN" sz="2800" dirty="0"/>
          </a:p>
        </p:txBody>
      </p:sp>
      <p:sp>
        <p:nvSpPr>
          <p:cNvPr id="7" name="P_7#a49138280?vcp=1&amp;pid=844aceaba&amp;color=0,0,0&amp;vtp=1&amp;vaab=1&amp;bbb=1&amp;zzd= 4">
            <a:extLst>
              <a:ext uri="{FF2B5EF4-FFF2-40B4-BE49-F238E27FC236}">
                <a16:creationId xmlns:a16="http://schemas.microsoft.com/office/drawing/2014/main" id="{B5E79355-CC00-9693-A0E0-782D8EA0C889}"/>
              </a:ext>
            </a:extLst>
          </p:cNvPr>
          <p:cNvSpPr/>
          <p:nvPr/>
        </p:nvSpPr>
        <p:spPr>
          <a:xfrm>
            <a:off x="1765078" y="44910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49138280?vcp=1&amp;pid=844aceaba&amp;color=0,0,0&amp;vtp=1&amp;vaab=1&amp;bbb=1&amp;zzd= 4">
            <a:extLst>
              <a:ext uri="{FF2B5EF4-FFF2-40B4-BE49-F238E27FC236}">
                <a16:creationId xmlns:a16="http://schemas.microsoft.com/office/drawing/2014/main" id="{7C06186F-7993-1336-3757-59D382955C52}"/>
              </a:ext>
            </a:extLst>
          </p:cNvPr>
          <p:cNvSpPr/>
          <p:nvPr/>
        </p:nvSpPr>
        <p:spPr>
          <a:xfrm>
            <a:off x="6608858" y="44910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49138280?vcp=1&amp;pid=844aceaba&amp;color=0,0,0&amp;vtp=1&amp;vaab=1&amp;bbb=1&amp;zzd= 6">
            <a:extLst>
              <a:ext uri="{FF2B5EF4-FFF2-40B4-BE49-F238E27FC236}">
                <a16:creationId xmlns:a16="http://schemas.microsoft.com/office/drawing/2014/main" id="{5D1ABB98-7079-0E55-23A7-FE3C9AF48359}"/>
              </a:ext>
            </a:extLst>
          </p:cNvPr>
          <p:cNvSpPr/>
          <p:nvPr/>
        </p:nvSpPr>
        <p:spPr>
          <a:xfrm>
            <a:off x="1765078" y="51387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49138280?vcp=1&amp;pid=844aceaba&amp;color=0,0,0&amp;vtp=1&amp;vaab=1&amp;bbb=1&amp;zzd= 6">
            <a:extLst>
              <a:ext uri="{FF2B5EF4-FFF2-40B4-BE49-F238E27FC236}">
                <a16:creationId xmlns:a16="http://schemas.microsoft.com/office/drawing/2014/main" id="{E8D5AA27-0972-9595-F05C-C281C11B791E}"/>
              </a:ext>
            </a:extLst>
          </p:cNvPr>
          <p:cNvSpPr/>
          <p:nvPr/>
        </p:nvSpPr>
        <p:spPr>
          <a:xfrm>
            <a:off x="6608858" y="51387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49138280?vcp=1&amp;pid=844aceaba&amp;color=0,0,0&amp;vtp=1&amp;vaab=1&amp;bbb=1&amp;zzd= 8">
            <a:extLst>
              <a:ext uri="{FF2B5EF4-FFF2-40B4-BE49-F238E27FC236}">
                <a16:creationId xmlns:a16="http://schemas.microsoft.com/office/drawing/2014/main" id="{D3EBFEE8-5BD2-DC55-0421-848ACBA5BA4E}"/>
              </a:ext>
            </a:extLst>
          </p:cNvPr>
          <p:cNvSpPr/>
          <p:nvPr/>
        </p:nvSpPr>
        <p:spPr>
          <a:xfrm>
            <a:off x="1765078" y="57864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49138280?vcp=1&amp;pid=844aceaba&amp;color=0,0,0&amp;vtp=1&amp;vaab=1&amp;bbb=1&amp;zzd= 8">
            <a:extLst>
              <a:ext uri="{FF2B5EF4-FFF2-40B4-BE49-F238E27FC236}">
                <a16:creationId xmlns:a16="http://schemas.microsoft.com/office/drawing/2014/main" id="{F7EC2703-EC57-3877-C582-F0E483B759BA}"/>
              </a:ext>
            </a:extLst>
          </p:cNvPr>
          <p:cNvSpPr/>
          <p:nvPr/>
        </p:nvSpPr>
        <p:spPr>
          <a:xfrm>
            <a:off x="6608858" y="57864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49138280?sp=1&amp;vcp=1&amp;pid=844aceaba&amp;color=0,0,0&amp;vtp=1&amp;vaab=1&amp;bbb=1">
            <a:extLst>
              <a:ext uri="{FF2B5EF4-FFF2-40B4-BE49-F238E27FC236}">
                <a16:creationId xmlns:a16="http://schemas.microsoft.com/office/drawing/2014/main" id="{A997CA7A-4D61-A313-6D03-B6A02A3978FF}"/>
              </a:ext>
            </a:extLst>
          </p:cNvPr>
          <p:cNvSpPr/>
          <p:nvPr/>
        </p:nvSpPr>
        <p:spPr>
          <a:xfrm>
            <a:off x="539496" y="10652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昆仑（lún）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挚友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（zhì）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可歌可泣（qì）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鲜为人知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（xi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至死不懈（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鞠躬尽瘁（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ɡōnɡ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jìn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cuì）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当之无愧（kuì）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家喻户晓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（yù）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锋芒毕露（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fēnɡ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lù）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妇孺皆知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（rú）</a:t>
            </a:r>
            <a:endParaRPr lang="en-US" altLang="zh-CN" sz="2800" dirty="0"/>
          </a:p>
        </p:txBody>
      </p:sp>
      <p:sp>
        <p:nvSpPr>
          <p:cNvPr id="3" name="P_7#a49138280?sp=1&amp;vcp=1&amp;pid=844aceaba&amp;color=0,0,0&amp;vtp=1&amp;vaab=1&amp;bbb=1&amp;zzd= 1">
            <a:extLst>
              <a:ext uri="{FF2B5EF4-FFF2-40B4-BE49-F238E27FC236}">
                <a16:creationId xmlns:a16="http://schemas.microsoft.com/office/drawing/2014/main" id="{2DA7387F-A2AB-D938-4E31-86B46391C162}"/>
              </a:ext>
            </a:extLst>
          </p:cNvPr>
          <p:cNvSpPr/>
          <p:nvPr/>
        </p:nvSpPr>
        <p:spPr>
          <a:xfrm>
            <a:off x="1765078" y="1674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a49138280?sp=1&amp;vcp=1&amp;pid=844aceaba&amp;color=0,0,0&amp;vtp=1&amp;vaab=1&amp;bbb=1&amp;zzd= 1">
            <a:extLst>
              <a:ext uri="{FF2B5EF4-FFF2-40B4-BE49-F238E27FC236}">
                <a16:creationId xmlns:a16="http://schemas.microsoft.com/office/drawing/2014/main" id="{C19A77A5-1540-01B1-FA5F-9F7CF5D9905D}"/>
              </a:ext>
            </a:extLst>
          </p:cNvPr>
          <p:cNvSpPr/>
          <p:nvPr/>
        </p:nvSpPr>
        <p:spPr>
          <a:xfrm>
            <a:off x="6608858" y="1674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49138280?sp=1&amp;vcp=1&amp;pid=844aceaba&amp;color=0,0,0&amp;vtp=1&amp;vaab=1&amp;bbb=1&amp;zzd= 3">
            <a:extLst>
              <a:ext uri="{FF2B5EF4-FFF2-40B4-BE49-F238E27FC236}">
                <a16:creationId xmlns:a16="http://schemas.microsoft.com/office/drawing/2014/main" id="{909EA100-5332-CA7F-760F-8EB7CAE85FA1}"/>
              </a:ext>
            </a:extLst>
          </p:cNvPr>
          <p:cNvSpPr/>
          <p:nvPr/>
        </p:nvSpPr>
        <p:spPr>
          <a:xfrm>
            <a:off x="2476278" y="23225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49138280?sp=1&amp;vcp=1&amp;pid=844aceaba&amp;color=0,0,0&amp;vtp=1&amp;vaab=1&amp;bbb=1&amp;zzd= 3">
            <a:extLst>
              <a:ext uri="{FF2B5EF4-FFF2-40B4-BE49-F238E27FC236}">
                <a16:creationId xmlns:a16="http://schemas.microsoft.com/office/drawing/2014/main" id="{C4FAB1CE-641E-2A26-B8B6-915FB3CE5F8A}"/>
              </a:ext>
            </a:extLst>
          </p:cNvPr>
          <p:cNvSpPr/>
          <p:nvPr/>
        </p:nvSpPr>
        <p:spPr>
          <a:xfrm>
            <a:off x="6608858" y="23225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49138280?sp=1&amp;vcp=1&amp;pid=844aceaba&amp;color=0,0,0&amp;vtp=1&amp;vaab=1&amp;bbb=1&amp;zzd= 5">
            <a:extLst>
              <a:ext uri="{FF2B5EF4-FFF2-40B4-BE49-F238E27FC236}">
                <a16:creationId xmlns:a16="http://schemas.microsoft.com/office/drawing/2014/main" id="{43189CAB-DAFD-B9E9-13B6-238697E2BD49}"/>
              </a:ext>
            </a:extLst>
          </p:cNvPr>
          <p:cNvSpPr/>
          <p:nvPr/>
        </p:nvSpPr>
        <p:spPr>
          <a:xfrm>
            <a:off x="2476278" y="2970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49138280?sp=1&amp;vcp=1&amp;pid=844aceaba&amp;color=0,0,0&amp;vtp=1&amp;vaab=1&amp;bbb=1&amp;zzd= 7">
            <a:extLst>
              <a:ext uri="{FF2B5EF4-FFF2-40B4-BE49-F238E27FC236}">
                <a16:creationId xmlns:a16="http://schemas.microsoft.com/office/drawing/2014/main" id="{AAB753FB-DEC1-DBEB-1C73-1040C43CADFD}"/>
              </a:ext>
            </a:extLst>
          </p:cNvPr>
          <p:cNvSpPr/>
          <p:nvPr/>
        </p:nvSpPr>
        <p:spPr>
          <a:xfrm>
            <a:off x="1409478" y="3617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49138280?sp=1&amp;vcp=1&amp;pid=844aceaba&amp;color=0,0,0&amp;vtp=1&amp;vaab=1&amp;bbb=1&amp;zzd= 7">
            <a:extLst>
              <a:ext uri="{FF2B5EF4-FFF2-40B4-BE49-F238E27FC236}">
                <a16:creationId xmlns:a16="http://schemas.microsoft.com/office/drawing/2014/main" id="{4034B97F-3EB8-F105-B208-609D7A170353}"/>
              </a:ext>
            </a:extLst>
          </p:cNvPr>
          <p:cNvSpPr/>
          <p:nvPr/>
        </p:nvSpPr>
        <p:spPr>
          <a:xfrm>
            <a:off x="1765078" y="3617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49138280?sp=1&amp;vcp=1&amp;pid=844aceaba&amp;color=0,0,0&amp;vtp=1&amp;vaab=1&amp;bbb=1&amp;zzd= 7">
            <a:extLst>
              <a:ext uri="{FF2B5EF4-FFF2-40B4-BE49-F238E27FC236}">
                <a16:creationId xmlns:a16="http://schemas.microsoft.com/office/drawing/2014/main" id="{7BC57926-F16C-AB20-6283-BD7B85E2EA84}"/>
              </a:ext>
            </a:extLst>
          </p:cNvPr>
          <p:cNvSpPr/>
          <p:nvPr/>
        </p:nvSpPr>
        <p:spPr>
          <a:xfrm>
            <a:off x="2120678" y="3617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49138280?sp=1&amp;vcp=1&amp;pid=844aceaba&amp;color=0,0,0&amp;vtp=1&amp;vaab=1&amp;bbb=1&amp;zzd= 7">
            <a:extLst>
              <a:ext uri="{FF2B5EF4-FFF2-40B4-BE49-F238E27FC236}">
                <a16:creationId xmlns:a16="http://schemas.microsoft.com/office/drawing/2014/main" id="{E2AD5A29-99E3-53AD-21F7-F9B8762F6A7A}"/>
              </a:ext>
            </a:extLst>
          </p:cNvPr>
          <p:cNvSpPr/>
          <p:nvPr/>
        </p:nvSpPr>
        <p:spPr>
          <a:xfrm>
            <a:off x="2476278" y="3617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49138280?sp=1&amp;vcp=1&amp;pid=844aceaba&amp;color=0,0,0&amp;vtp=1&amp;vaab=1&amp;bbb=1&amp;zzd= 9">
            <a:extLst>
              <a:ext uri="{FF2B5EF4-FFF2-40B4-BE49-F238E27FC236}">
                <a16:creationId xmlns:a16="http://schemas.microsoft.com/office/drawing/2014/main" id="{C89583AA-A3D6-635A-E9AB-B06F84FFCAA5}"/>
              </a:ext>
            </a:extLst>
          </p:cNvPr>
          <p:cNvSpPr/>
          <p:nvPr/>
        </p:nvSpPr>
        <p:spPr>
          <a:xfrm>
            <a:off x="2476278" y="4265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49138280?sp=1&amp;vcp=1&amp;pid=844aceaba&amp;color=0,0,0&amp;vtp=1&amp;vaab=1&amp;bbb=1&amp;zzd= 9">
            <a:extLst>
              <a:ext uri="{FF2B5EF4-FFF2-40B4-BE49-F238E27FC236}">
                <a16:creationId xmlns:a16="http://schemas.microsoft.com/office/drawing/2014/main" id="{6AE3519B-56D7-1285-648A-9E39E0BD4E71}"/>
              </a:ext>
            </a:extLst>
          </p:cNvPr>
          <p:cNvSpPr/>
          <p:nvPr/>
        </p:nvSpPr>
        <p:spPr>
          <a:xfrm>
            <a:off x="6964458" y="4265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49138280?sp=1&amp;vcp=1&amp;pid=844aceaba&amp;color=0,0,0&amp;vtp=1&amp;vaab=1&amp;bbb=1&amp;zzd= 11">
            <a:extLst>
              <a:ext uri="{FF2B5EF4-FFF2-40B4-BE49-F238E27FC236}">
                <a16:creationId xmlns:a16="http://schemas.microsoft.com/office/drawing/2014/main" id="{0E3DE8AA-326E-CF6F-E1E3-09E1B7A7ED49}"/>
              </a:ext>
            </a:extLst>
          </p:cNvPr>
          <p:cNvSpPr/>
          <p:nvPr/>
        </p:nvSpPr>
        <p:spPr>
          <a:xfrm>
            <a:off x="1409478" y="4913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49138280?sp=1&amp;vcp=1&amp;pid=844aceaba&amp;color=0,0,0&amp;vtp=1&amp;vaab=1&amp;bbb=1&amp;zzd= 11">
            <a:extLst>
              <a:ext uri="{FF2B5EF4-FFF2-40B4-BE49-F238E27FC236}">
                <a16:creationId xmlns:a16="http://schemas.microsoft.com/office/drawing/2014/main" id="{580EF5D5-DA77-ACBC-7FCA-7E2EB5DEE4E2}"/>
              </a:ext>
            </a:extLst>
          </p:cNvPr>
          <p:cNvSpPr/>
          <p:nvPr/>
        </p:nvSpPr>
        <p:spPr>
          <a:xfrm>
            <a:off x="1765078" y="4913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49138280?sp=1&amp;vcp=1&amp;pid=844aceaba&amp;color=0,0,0&amp;vtp=1&amp;vaab=1&amp;bbb=1&amp;zzd= 11">
            <a:extLst>
              <a:ext uri="{FF2B5EF4-FFF2-40B4-BE49-F238E27FC236}">
                <a16:creationId xmlns:a16="http://schemas.microsoft.com/office/drawing/2014/main" id="{CF3AB2D0-C4D3-AF58-A0DA-644AA576D9F6}"/>
              </a:ext>
            </a:extLst>
          </p:cNvPr>
          <p:cNvSpPr/>
          <p:nvPr/>
        </p:nvSpPr>
        <p:spPr>
          <a:xfrm>
            <a:off x="2120678" y="4913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49138280?sp=1&amp;vcp=1&amp;pid=844aceaba&amp;color=0,0,0&amp;vtp=1&amp;vaab=1&amp;bbb=1&amp;zzd= 11">
            <a:extLst>
              <a:ext uri="{FF2B5EF4-FFF2-40B4-BE49-F238E27FC236}">
                <a16:creationId xmlns:a16="http://schemas.microsoft.com/office/drawing/2014/main" id="{280958A4-473E-2700-D137-3C45361610A4}"/>
              </a:ext>
            </a:extLst>
          </p:cNvPr>
          <p:cNvSpPr/>
          <p:nvPr/>
        </p:nvSpPr>
        <p:spPr>
          <a:xfrm>
            <a:off x="2476278" y="4913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a49138280?sp=1&amp;vcp=1&amp;pid=844aceaba&amp;color=0,0,0&amp;vtp=1&amp;vaab=1&amp;bbb=1&amp;zzd= 13">
            <a:extLst>
              <a:ext uri="{FF2B5EF4-FFF2-40B4-BE49-F238E27FC236}">
                <a16:creationId xmlns:a16="http://schemas.microsoft.com/office/drawing/2014/main" id="{282D8F02-BE49-BE4F-0036-041D6D179254}"/>
              </a:ext>
            </a:extLst>
          </p:cNvPr>
          <p:cNvSpPr/>
          <p:nvPr/>
        </p:nvSpPr>
        <p:spPr>
          <a:xfrm>
            <a:off x="1765078" y="55432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143915"/>
      </p:ext>
    </p:extLst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49138280?sp=1&amp;vcp=1&amp;pid=844aceaba&amp;color=0,0,0&amp;vtp=1&amp;vaab=1&amp;bt=1&amp;bbb=1"/>
          <p:cNvSpPr/>
          <p:nvPr/>
        </p:nvSpPr>
        <p:spPr>
          <a:xfrm>
            <a:off x="539496" y="118795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马革裹尸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ɡuǒ）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萦带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（yínɡ）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纠纷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［日］曛（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xūn）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燕然勒功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殷红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3" name="P_7#a49138280?sp=1&amp;vcp=1&amp;pid=844aceaba&amp;color=0,0,0&amp;vtp=1&amp;vaab=1&amp;bt=1&amp;bbb=1">
            <a:extLst>
              <a:ext uri="{FF2B5EF4-FFF2-40B4-BE49-F238E27FC236}">
                <a16:creationId xmlns:a16="http://schemas.microsoft.com/office/drawing/2014/main" id="{75B17B36-3DED-7D4D-14B4-D24B5D3CF5B1}"/>
              </a:ext>
            </a:extLst>
          </p:cNvPr>
          <p:cNvSpPr/>
          <p:nvPr/>
        </p:nvSpPr>
        <p:spPr>
          <a:xfrm>
            <a:off x="539496" y="37593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仰慕（y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阔别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（kuò）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105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诞生（d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A9890113-D8FD-A749-6D30-EE09EDD42A4D}"/>
              </a:ext>
            </a:extLst>
          </p:cNvPr>
          <p:cNvSpPr/>
          <p:nvPr/>
        </p:nvSpPr>
        <p:spPr>
          <a:xfrm>
            <a:off x="2120678" y="24452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13F9BD1E-906B-CC84-6463-AB14B69813D0}"/>
              </a:ext>
            </a:extLst>
          </p:cNvPr>
          <p:cNvSpPr/>
          <p:nvPr/>
        </p:nvSpPr>
        <p:spPr>
          <a:xfrm>
            <a:off x="6608858" y="24452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49138280?sp=1&amp;vcp=1&amp;pid=844aceaba&amp;color=0,0,0&amp;vtp=1&amp;vaab=1&amp;bt=1&amp;bbb=1&amp;zzd= 5">
            <a:extLst>
              <a:ext uri="{FF2B5EF4-FFF2-40B4-BE49-F238E27FC236}">
                <a16:creationId xmlns:a16="http://schemas.microsoft.com/office/drawing/2014/main" id="{63486B18-DA82-9EF3-547C-422CEE9931F8}"/>
              </a:ext>
            </a:extLst>
          </p:cNvPr>
          <p:cNvSpPr/>
          <p:nvPr/>
        </p:nvSpPr>
        <p:spPr>
          <a:xfrm>
            <a:off x="1409478" y="30929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49138280?sp=1&amp;vcp=1&amp;pid=844aceaba&amp;color=0,0,0&amp;vtp=1&amp;vaab=1&amp;bt=1&amp;bbb=1&amp;zzd= 5">
            <a:extLst>
              <a:ext uri="{FF2B5EF4-FFF2-40B4-BE49-F238E27FC236}">
                <a16:creationId xmlns:a16="http://schemas.microsoft.com/office/drawing/2014/main" id="{EF530F5C-CF54-8C4B-D775-4761416A6E4C}"/>
              </a:ext>
            </a:extLst>
          </p:cNvPr>
          <p:cNvSpPr/>
          <p:nvPr/>
        </p:nvSpPr>
        <p:spPr>
          <a:xfrm>
            <a:off x="7675658" y="30929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49138280?sp=1&amp;vcp=1&amp;pid=844aceaba&amp;color=0,0,0&amp;vtp=1&amp;vaab=1&amp;bt=1&amp;bbb=1&amp;zzd= 7">
            <a:extLst>
              <a:ext uri="{FF2B5EF4-FFF2-40B4-BE49-F238E27FC236}">
                <a16:creationId xmlns:a16="http://schemas.microsoft.com/office/drawing/2014/main" id="{42120708-F031-8745-1D25-5CCAD0F606CC}"/>
              </a:ext>
            </a:extLst>
          </p:cNvPr>
          <p:cNvSpPr/>
          <p:nvPr/>
        </p:nvSpPr>
        <p:spPr>
          <a:xfrm>
            <a:off x="1409478" y="37228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49138280?sp=1&amp;vcp=1&amp;pid=844aceaba&amp;color=0,0,0&amp;vtp=1&amp;vaab=1&amp;bt=1&amp;bbb=1&amp;zzd= 7">
            <a:extLst>
              <a:ext uri="{FF2B5EF4-FFF2-40B4-BE49-F238E27FC236}">
                <a16:creationId xmlns:a16="http://schemas.microsoft.com/office/drawing/2014/main" id="{EF1E397E-F379-BBA3-5136-BC3FCAA0E8FA}"/>
              </a:ext>
            </a:extLst>
          </p:cNvPr>
          <p:cNvSpPr/>
          <p:nvPr/>
        </p:nvSpPr>
        <p:spPr>
          <a:xfrm>
            <a:off x="2120678" y="37228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49138280?sp=1&amp;vcp=1&amp;pid=844aceaba&amp;color=0,0,0&amp;vtp=1&amp;vaab=1&amp;bt=1&amp;bbb=1&amp;zzd= 7">
            <a:extLst>
              <a:ext uri="{FF2B5EF4-FFF2-40B4-BE49-F238E27FC236}">
                <a16:creationId xmlns:a16="http://schemas.microsoft.com/office/drawing/2014/main" id="{05DAF402-2DF6-F830-34BC-F8917093D46E}"/>
              </a:ext>
            </a:extLst>
          </p:cNvPr>
          <p:cNvSpPr/>
          <p:nvPr/>
        </p:nvSpPr>
        <p:spPr>
          <a:xfrm>
            <a:off x="6608858" y="37228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E5945FCD-A5E3-26D1-B61F-15072B42FD3F}"/>
              </a:ext>
            </a:extLst>
          </p:cNvPr>
          <p:cNvSpPr/>
          <p:nvPr/>
        </p:nvSpPr>
        <p:spPr>
          <a:xfrm>
            <a:off x="1409478" y="50166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85B12D96-9FAA-D4AE-9684-7E0B77EA1AD4}"/>
              </a:ext>
            </a:extLst>
          </p:cNvPr>
          <p:cNvSpPr/>
          <p:nvPr/>
        </p:nvSpPr>
        <p:spPr>
          <a:xfrm>
            <a:off x="1765078" y="50166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500391FF-D955-EFEB-A312-EB6C652C61DE}"/>
              </a:ext>
            </a:extLst>
          </p:cNvPr>
          <p:cNvSpPr/>
          <p:nvPr/>
        </p:nvSpPr>
        <p:spPr>
          <a:xfrm>
            <a:off x="6608858" y="50166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49138280?sp=1&amp;vcp=1&amp;pid=844aceaba&amp;color=0,0,0&amp;vtp=1&amp;vaab=1&amp;bt=1&amp;bbb=1&amp;zzd= 5">
            <a:extLst>
              <a:ext uri="{FF2B5EF4-FFF2-40B4-BE49-F238E27FC236}">
                <a16:creationId xmlns:a16="http://schemas.microsoft.com/office/drawing/2014/main" id="{38C35EE0-1F1A-F294-11BF-B71351F72A1E}"/>
              </a:ext>
            </a:extLst>
          </p:cNvPr>
          <p:cNvSpPr/>
          <p:nvPr/>
        </p:nvSpPr>
        <p:spPr>
          <a:xfrm>
            <a:off x="1409478" y="565607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49138280?vcp=1&amp;pid=844aceaba&amp;color=0,0,0&amp;vtp=1&amp;vaab=1&amp;bt=1&amp;bbb=1"/>
          <p:cNvSpPr/>
          <p:nvPr/>
        </p:nvSpPr>
        <p:spPr>
          <a:xfrm>
            <a:off x="539496" y="8153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《说和做——记闻一多先生言行片段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臧克家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梳头（shū）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抱歉（qi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秩序（zhì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深宵（xi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伴侣（lǚ）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小楷（k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硕果（shuò）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卓越（zhuó）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迭起（dié）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澎湃（pénɡ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大无畏（wèi）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锲而不舍（qiè）（shě）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endParaRPr lang="en-US" altLang="zh-CN" sz="2800" dirty="0"/>
          </a:p>
        </p:txBody>
      </p:sp>
      <p:sp>
        <p:nvSpPr>
          <p:cNvPr id="4" name="P_7#a49138280?vcp=1&amp;pid=844aceaba&amp;color=0,0,0&amp;vtp=1&amp;vaab=1&amp;bt=1&amp;bbb=1&amp;zzd= 4">
            <a:extLst>
              <a:ext uri="{FF2B5EF4-FFF2-40B4-BE49-F238E27FC236}">
                <a16:creationId xmlns:a16="http://schemas.microsoft.com/office/drawing/2014/main" id="{46334445-0BA8-6166-5258-0E055FEE5EAF}"/>
              </a:ext>
            </a:extLst>
          </p:cNvPr>
          <p:cNvSpPr/>
          <p:nvPr/>
        </p:nvSpPr>
        <p:spPr>
          <a:xfrm>
            <a:off x="140947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49138280?vcp=1&amp;pid=844aceaba&amp;color=0,0,0&amp;vtp=1&amp;vaab=1&amp;bt=1&amp;bbb=1&amp;zzd= 4">
            <a:extLst>
              <a:ext uri="{FF2B5EF4-FFF2-40B4-BE49-F238E27FC236}">
                <a16:creationId xmlns:a16="http://schemas.microsoft.com/office/drawing/2014/main" id="{FC8EBDFA-6F5C-23D7-22E0-CB7E10B37C6C}"/>
              </a:ext>
            </a:extLst>
          </p:cNvPr>
          <p:cNvSpPr/>
          <p:nvPr/>
        </p:nvSpPr>
        <p:spPr>
          <a:xfrm>
            <a:off x="6964458" y="27203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49138280?vcp=1&amp;pid=844aceaba&amp;color=0,0,0&amp;vtp=1&amp;vaab=1&amp;bt=1&amp;bbb=1&amp;zzd= 6">
            <a:extLst>
              <a:ext uri="{FF2B5EF4-FFF2-40B4-BE49-F238E27FC236}">
                <a16:creationId xmlns:a16="http://schemas.microsoft.com/office/drawing/2014/main" id="{1F78D3AA-6815-8565-C6A9-8C6651E81DA1}"/>
              </a:ext>
            </a:extLst>
          </p:cNvPr>
          <p:cNvSpPr/>
          <p:nvPr/>
        </p:nvSpPr>
        <p:spPr>
          <a:xfrm>
            <a:off x="14094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49138280?vcp=1&amp;pid=844aceaba&amp;color=0,0,0&amp;vtp=1&amp;vaab=1&amp;bt=1&amp;bbb=1&amp;zzd= 6">
            <a:extLst>
              <a:ext uri="{FF2B5EF4-FFF2-40B4-BE49-F238E27FC236}">
                <a16:creationId xmlns:a16="http://schemas.microsoft.com/office/drawing/2014/main" id="{0081209F-CBEC-8B52-DF68-682DAB1D8A6E}"/>
              </a:ext>
            </a:extLst>
          </p:cNvPr>
          <p:cNvSpPr/>
          <p:nvPr/>
        </p:nvSpPr>
        <p:spPr>
          <a:xfrm>
            <a:off x="176507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49138280?vcp=1&amp;pid=844aceaba&amp;color=0,0,0&amp;vtp=1&amp;vaab=1&amp;bt=1&amp;bbb=1&amp;zzd= 6">
            <a:extLst>
              <a:ext uri="{FF2B5EF4-FFF2-40B4-BE49-F238E27FC236}">
                <a16:creationId xmlns:a16="http://schemas.microsoft.com/office/drawing/2014/main" id="{7275EC23-5F19-CAAC-9D3E-6F0D028C0223}"/>
              </a:ext>
            </a:extLst>
          </p:cNvPr>
          <p:cNvSpPr/>
          <p:nvPr/>
        </p:nvSpPr>
        <p:spPr>
          <a:xfrm>
            <a:off x="6964458" y="33680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49138280?vcp=1&amp;pid=844aceaba&amp;color=0,0,0&amp;vtp=1&amp;vaab=1&amp;bt=1&amp;bbb=1&amp;zzd= 8">
            <a:extLst>
              <a:ext uri="{FF2B5EF4-FFF2-40B4-BE49-F238E27FC236}">
                <a16:creationId xmlns:a16="http://schemas.microsoft.com/office/drawing/2014/main" id="{80A8B6C3-2168-8963-E1A8-3A830BF70D92}"/>
              </a:ext>
            </a:extLst>
          </p:cNvPr>
          <p:cNvSpPr/>
          <p:nvPr/>
        </p:nvSpPr>
        <p:spPr>
          <a:xfrm>
            <a:off x="176507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49138280?vcp=1&amp;pid=844aceaba&amp;color=0,0,0&amp;vtp=1&amp;vaab=1&amp;bt=1&amp;bbb=1&amp;zzd= 8">
            <a:extLst>
              <a:ext uri="{FF2B5EF4-FFF2-40B4-BE49-F238E27FC236}">
                <a16:creationId xmlns:a16="http://schemas.microsoft.com/office/drawing/2014/main" id="{07990B39-B143-B817-09A4-612BF5F6E33F}"/>
              </a:ext>
            </a:extLst>
          </p:cNvPr>
          <p:cNvSpPr/>
          <p:nvPr/>
        </p:nvSpPr>
        <p:spPr>
          <a:xfrm>
            <a:off x="6964458" y="4015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49138280?vcp=1&amp;pid=844aceaba&amp;color=0,0,0&amp;vtp=1&amp;vaab=1&amp;bt=1&amp;bbb=1&amp;zzd= 10">
            <a:extLst>
              <a:ext uri="{FF2B5EF4-FFF2-40B4-BE49-F238E27FC236}">
                <a16:creationId xmlns:a16="http://schemas.microsoft.com/office/drawing/2014/main" id="{E1011B88-C9B3-2C32-E286-DC6F8494961A}"/>
              </a:ext>
            </a:extLst>
          </p:cNvPr>
          <p:cNvSpPr/>
          <p:nvPr/>
        </p:nvSpPr>
        <p:spPr>
          <a:xfrm>
            <a:off x="140947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49138280?vcp=1&amp;pid=844aceaba&amp;color=0,0,0&amp;vtp=1&amp;vaab=1&amp;bt=1&amp;bbb=1&amp;zzd= 10">
            <a:extLst>
              <a:ext uri="{FF2B5EF4-FFF2-40B4-BE49-F238E27FC236}">
                <a16:creationId xmlns:a16="http://schemas.microsoft.com/office/drawing/2014/main" id="{761E0002-705C-5EDB-4335-3E8169A695D1}"/>
              </a:ext>
            </a:extLst>
          </p:cNvPr>
          <p:cNvSpPr/>
          <p:nvPr/>
        </p:nvSpPr>
        <p:spPr>
          <a:xfrm>
            <a:off x="6608858" y="4663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49138280?vcp=1&amp;pid=844aceaba&amp;color=0,0,0&amp;vtp=1&amp;vaab=1&amp;bt=1&amp;bbb=1&amp;zzd= 12">
            <a:extLst>
              <a:ext uri="{FF2B5EF4-FFF2-40B4-BE49-F238E27FC236}">
                <a16:creationId xmlns:a16="http://schemas.microsoft.com/office/drawing/2014/main" id="{9794B0EC-7C59-2193-2912-55B773B2DCBE}"/>
              </a:ext>
            </a:extLst>
          </p:cNvPr>
          <p:cNvSpPr/>
          <p:nvPr/>
        </p:nvSpPr>
        <p:spPr>
          <a:xfrm>
            <a:off x="140947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49138280?vcp=1&amp;pid=844aceaba&amp;color=0,0,0&amp;vtp=1&amp;vaab=1&amp;bt=1&amp;bbb=1&amp;zzd= 12">
            <a:extLst>
              <a:ext uri="{FF2B5EF4-FFF2-40B4-BE49-F238E27FC236}">
                <a16:creationId xmlns:a16="http://schemas.microsoft.com/office/drawing/2014/main" id="{946F1DE9-387F-5B3C-459B-5F065311E371}"/>
              </a:ext>
            </a:extLst>
          </p:cNvPr>
          <p:cNvSpPr/>
          <p:nvPr/>
        </p:nvSpPr>
        <p:spPr>
          <a:xfrm>
            <a:off x="660885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49138280?vcp=1&amp;pid=844aceaba&amp;color=0,0,0&amp;vtp=1&amp;vaab=1&amp;bt=1&amp;bbb=1&amp;zzd= 12">
            <a:extLst>
              <a:ext uri="{FF2B5EF4-FFF2-40B4-BE49-F238E27FC236}">
                <a16:creationId xmlns:a16="http://schemas.microsoft.com/office/drawing/2014/main" id="{28216F0D-0AD2-8B33-A673-185358ECB25A}"/>
              </a:ext>
            </a:extLst>
          </p:cNvPr>
          <p:cNvSpPr/>
          <p:nvPr/>
        </p:nvSpPr>
        <p:spPr>
          <a:xfrm>
            <a:off x="6964458" y="53111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49138280?vcp=1&amp;pid=844aceaba&amp;color=0,0,0&amp;vtp=1&amp;vaab=1&amp;bt=1&amp;bbb=1&amp;zzd= 14">
            <a:extLst>
              <a:ext uri="{FF2B5EF4-FFF2-40B4-BE49-F238E27FC236}">
                <a16:creationId xmlns:a16="http://schemas.microsoft.com/office/drawing/2014/main" id="{321BED22-7D94-AE20-1EF0-04F15CFFC468}"/>
              </a:ext>
            </a:extLst>
          </p:cNvPr>
          <p:cNvSpPr/>
          <p:nvPr/>
        </p:nvSpPr>
        <p:spPr>
          <a:xfrm>
            <a:off x="212067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49138280?vcp=1&amp;pid=844aceaba&amp;color=0,0,0&amp;vtp=1&amp;vaab=1&amp;bt=1&amp;bbb=1&amp;zzd= 14">
            <a:extLst>
              <a:ext uri="{FF2B5EF4-FFF2-40B4-BE49-F238E27FC236}">
                <a16:creationId xmlns:a16="http://schemas.microsoft.com/office/drawing/2014/main" id="{CF2516D0-E83C-A2DE-DB9C-3DB22D584BF6}"/>
              </a:ext>
            </a:extLst>
          </p:cNvPr>
          <p:cNvSpPr/>
          <p:nvPr/>
        </p:nvSpPr>
        <p:spPr>
          <a:xfrm>
            <a:off x="660885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a49138280?vcp=1&amp;pid=844aceaba&amp;color=0,0,0&amp;vtp=1&amp;vaab=1&amp;bt=1&amp;bbb=1&amp;zzd= 14">
            <a:extLst>
              <a:ext uri="{FF2B5EF4-FFF2-40B4-BE49-F238E27FC236}">
                <a16:creationId xmlns:a16="http://schemas.microsoft.com/office/drawing/2014/main" id="{DC5E9131-0734-576A-4B0F-B0316E75084D}"/>
              </a:ext>
            </a:extLst>
          </p:cNvPr>
          <p:cNvSpPr/>
          <p:nvPr/>
        </p:nvSpPr>
        <p:spPr>
          <a:xfrm>
            <a:off x="7675658" y="59588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49138280?sp=1&amp;vcp=1&amp;pid=844aceaba&amp;color=0,0,0&amp;vtp=1&amp;vaab=1&amp;bbb=1">
            <a:extLst>
              <a:ext uri="{FF2B5EF4-FFF2-40B4-BE49-F238E27FC236}">
                <a16:creationId xmlns:a16="http://schemas.microsoft.com/office/drawing/2014/main" id="{7E349397-CBBD-069D-32CE-30BAF00801A1}"/>
              </a:ext>
            </a:extLst>
          </p:cNvPr>
          <p:cNvSpPr/>
          <p:nvPr/>
        </p:nvSpPr>
        <p:spPr>
          <a:xfrm>
            <a:off x="539496" y="216252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目不窥园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沥尽心血（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lì）（xuè）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心不在焉（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慷慨淋漓（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气冲斗牛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（dǒu）</a:t>
            </a:r>
            <a:endParaRPr lang="en-US" altLang="zh-CN" sz="2800" dirty="0"/>
          </a:p>
        </p:txBody>
      </p:sp>
      <p:sp>
        <p:nvSpPr>
          <p:cNvPr id="3" name="P_7#a49138280?sp=1&amp;vcp=1&amp;pid=844aceaba&amp;color=0,0,0&amp;vtp=1&amp;vaab=1&amp;bbb=1&amp;zzd= 1">
            <a:extLst>
              <a:ext uri="{FF2B5EF4-FFF2-40B4-BE49-F238E27FC236}">
                <a16:creationId xmlns:a16="http://schemas.microsoft.com/office/drawing/2014/main" id="{0BAE8632-A62B-AF89-0F67-28158C51DEAE}"/>
              </a:ext>
            </a:extLst>
          </p:cNvPr>
          <p:cNvSpPr/>
          <p:nvPr/>
        </p:nvSpPr>
        <p:spPr>
          <a:xfrm>
            <a:off x="21206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a49138280?sp=1&amp;vcp=1&amp;pid=844aceaba&amp;color=0,0,0&amp;vtp=1&amp;vaab=1&amp;bbb=1&amp;zzd= 1">
            <a:extLst>
              <a:ext uri="{FF2B5EF4-FFF2-40B4-BE49-F238E27FC236}">
                <a16:creationId xmlns:a16="http://schemas.microsoft.com/office/drawing/2014/main" id="{D0D714DB-5FBD-ECA6-0623-798D0C0B539C}"/>
              </a:ext>
            </a:extLst>
          </p:cNvPr>
          <p:cNvSpPr/>
          <p:nvPr/>
        </p:nvSpPr>
        <p:spPr>
          <a:xfrm>
            <a:off x="66088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49138280?sp=1&amp;vcp=1&amp;pid=844aceaba&amp;color=0,0,0&amp;vtp=1&amp;vaab=1&amp;bbb=1&amp;zzd= 1">
            <a:extLst>
              <a:ext uri="{FF2B5EF4-FFF2-40B4-BE49-F238E27FC236}">
                <a16:creationId xmlns:a16="http://schemas.microsoft.com/office/drawing/2014/main" id="{CD5A3AB8-8612-12C4-CC8B-7F100EF6E1C2}"/>
              </a:ext>
            </a:extLst>
          </p:cNvPr>
          <p:cNvSpPr/>
          <p:nvPr/>
        </p:nvSpPr>
        <p:spPr>
          <a:xfrm>
            <a:off x="76756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49138280?sp=1&amp;vcp=1&amp;pid=844aceaba&amp;color=0,0,0&amp;vtp=1&amp;vaab=1&amp;bbb=1&amp;zzd= 3">
            <a:extLst>
              <a:ext uri="{FF2B5EF4-FFF2-40B4-BE49-F238E27FC236}">
                <a16:creationId xmlns:a16="http://schemas.microsoft.com/office/drawing/2014/main" id="{49490960-8E4F-5B47-2850-CD3AB232E8C4}"/>
              </a:ext>
            </a:extLst>
          </p:cNvPr>
          <p:cNvSpPr/>
          <p:nvPr/>
        </p:nvSpPr>
        <p:spPr>
          <a:xfrm>
            <a:off x="24762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49138280?sp=1&amp;vcp=1&amp;pid=844aceaba&amp;color=0,0,0&amp;vtp=1&amp;vaab=1&amp;bbb=1&amp;zzd= 5">
            <a:extLst>
              <a:ext uri="{FF2B5EF4-FFF2-40B4-BE49-F238E27FC236}">
                <a16:creationId xmlns:a16="http://schemas.microsoft.com/office/drawing/2014/main" id="{30304A83-DD38-6861-FC95-74CA5C52AF49}"/>
              </a:ext>
            </a:extLst>
          </p:cNvPr>
          <p:cNvSpPr/>
          <p:nvPr/>
        </p:nvSpPr>
        <p:spPr>
          <a:xfrm>
            <a:off x="14094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49138280?sp=1&amp;vcp=1&amp;pid=844aceaba&amp;color=0,0,0&amp;vtp=1&amp;vaab=1&amp;bbb=1&amp;zzd= 5">
            <a:extLst>
              <a:ext uri="{FF2B5EF4-FFF2-40B4-BE49-F238E27FC236}">
                <a16:creationId xmlns:a16="http://schemas.microsoft.com/office/drawing/2014/main" id="{ADB36824-6FFB-9244-7536-DAF99C4377C3}"/>
              </a:ext>
            </a:extLst>
          </p:cNvPr>
          <p:cNvSpPr/>
          <p:nvPr/>
        </p:nvSpPr>
        <p:spPr>
          <a:xfrm>
            <a:off x="17650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49138280?sp=1&amp;vcp=1&amp;pid=844aceaba&amp;color=0,0,0&amp;vtp=1&amp;vaab=1&amp;bbb=1&amp;zzd= 5">
            <a:extLst>
              <a:ext uri="{FF2B5EF4-FFF2-40B4-BE49-F238E27FC236}">
                <a16:creationId xmlns:a16="http://schemas.microsoft.com/office/drawing/2014/main" id="{E76D1EB7-F644-3CAB-461B-8BD9102C5789}"/>
              </a:ext>
            </a:extLst>
          </p:cNvPr>
          <p:cNvSpPr/>
          <p:nvPr/>
        </p:nvSpPr>
        <p:spPr>
          <a:xfrm>
            <a:off x="21206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49138280?sp=1&amp;vcp=1&amp;pid=844aceaba&amp;color=0,0,0&amp;vtp=1&amp;vaab=1&amp;bbb=1&amp;zzd= 5">
            <a:extLst>
              <a:ext uri="{FF2B5EF4-FFF2-40B4-BE49-F238E27FC236}">
                <a16:creationId xmlns:a16="http://schemas.microsoft.com/office/drawing/2014/main" id="{C31E4CD2-1750-4DEC-4C5C-D5AD7A2ED699}"/>
              </a:ext>
            </a:extLst>
          </p:cNvPr>
          <p:cNvSpPr/>
          <p:nvPr/>
        </p:nvSpPr>
        <p:spPr>
          <a:xfrm>
            <a:off x="24762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49138280?sp=1&amp;vcp=1&amp;pid=844aceaba&amp;color=0,0,0&amp;vtp=1&amp;vaab=1&amp;bbb=1&amp;zzd= 7">
            <a:extLst>
              <a:ext uri="{FF2B5EF4-FFF2-40B4-BE49-F238E27FC236}">
                <a16:creationId xmlns:a16="http://schemas.microsoft.com/office/drawing/2014/main" id="{9B67B3A0-9CB3-F657-B5FD-FFA56B72138D}"/>
              </a:ext>
            </a:extLst>
          </p:cNvPr>
          <p:cNvSpPr/>
          <p:nvPr/>
        </p:nvSpPr>
        <p:spPr>
          <a:xfrm>
            <a:off x="2120678" y="46973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043256"/>
      </p:ext>
    </p:extLst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49138280?sp=1&amp;vcp=1&amp;pid=844aceaba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仰之弥高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mí）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望闻问切（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兀兀穷年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群蚁排衙（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迥乎不同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（jiǒnɡ）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独裁（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</p:txBody>
      </p:sp>
      <p:sp>
        <p:nvSpPr>
          <p:cNvPr id="3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D51FBD17-FA52-7012-A550-8203184C13DD}"/>
              </a:ext>
            </a:extLst>
          </p:cNvPr>
          <p:cNvSpPr/>
          <p:nvPr/>
        </p:nvSpPr>
        <p:spPr>
          <a:xfrm>
            <a:off x="21206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05FE39CC-54BA-7C88-5040-B4032765C89C}"/>
              </a:ext>
            </a:extLst>
          </p:cNvPr>
          <p:cNvSpPr/>
          <p:nvPr/>
        </p:nvSpPr>
        <p:spPr>
          <a:xfrm>
            <a:off x="767565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49138280?sp=1&amp;vcp=1&amp;pid=844aceaba&amp;color=0,0,0&amp;vtp=1&amp;vaab=1&amp;bt=1&amp;bbb=1&amp;zzd= 5">
            <a:extLst>
              <a:ext uri="{FF2B5EF4-FFF2-40B4-BE49-F238E27FC236}">
                <a16:creationId xmlns:a16="http://schemas.microsoft.com/office/drawing/2014/main" id="{26B9AF10-F5A9-1DF5-EDB1-AFB2D33B5D04}"/>
              </a:ext>
            </a:extLst>
          </p:cNvPr>
          <p:cNvSpPr/>
          <p:nvPr/>
        </p:nvSpPr>
        <p:spPr>
          <a:xfrm>
            <a:off x="14094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49138280?sp=1&amp;vcp=1&amp;pid=844aceaba&amp;color=0,0,0&amp;vtp=1&amp;vaab=1&amp;bt=1&amp;bbb=1&amp;zzd= 5">
            <a:extLst>
              <a:ext uri="{FF2B5EF4-FFF2-40B4-BE49-F238E27FC236}">
                <a16:creationId xmlns:a16="http://schemas.microsoft.com/office/drawing/2014/main" id="{B90984D8-0A8D-E41A-6D80-1B2D9FA10DF7}"/>
              </a:ext>
            </a:extLst>
          </p:cNvPr>
          <p:cNvSpPr/>
          <p:nvPr/>
        </p:nvSpPr>
        <p:spPr>
          <a:xfrm>
            <a:off x="767565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49138280?sp=1&amp;vcp=1&amp;pid=844aceaba&amp;color=0,0,0&amp;vtp=1&amp;vaab=1&amp;bt=1&amp;bbb=1&amp;zzd= 7">
            <a:extLst>
              <a:ext uri="{FF2B5EF4-FFF2-40B4-BE49-F238E27FC236}">
                <a16:creationId xmlns:a16="http://schemas.microsoft.com/office/drawing/2014/main" id="{9B481F33-63BC-E165-52B7-30E76B768263}"/>
              </a:ext>
            </a:extLst>
          </p:cNvPr>
          <p:cNvSpPr/>
          <p:nvPr/>
        </p:nvSpPr>
        <p:spPr>
          <a:xfrm>
            <a:off x="14094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49138280?sp=1&amp;vcp=1&amp;pid=844aceaba&amp;color=0,0,0&amp;vtp=1&amp;vaab=1&amp;bt=1&amp;bbb=1&amp;zzd= 7">
            <a:extLst>
              <a:ext uri="{FF2B5EF4-FFF2-40B4-BE49-F238E27FC236}">
                <a16:creationId xmlns:a16="http://schemas.microsoft.com/office/drawing/2014/main" id="{C746CBB6-8291-BEB4-F8B4-4F4F3673EE37}"/>
              </a:ext>
            </a:extLst>
          </p:cNvPr>
          <p:cNvSpPr/>
          <p:nvPr/>
        </p:nvSpPr>
        <p:spPr>
          <a:xfrm>
            <a:off x="660885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49138280?sp=1&amp;vcp=1&amp;pid=844aceaba&amp;color=0,0,0&amp;vtp=1&amp;vaab=1&amp;bt=1&amp;bbb=1&amp;zzd= 9">
            <a:extLst>
              <a:ext uri="{FF2B5EF4-FFF2-40B4-BE49-F238E27FC236}">
                <a16:creationId xmlns:a16="http://schemas.microsoft.com/office/drawing/2014/main" id="{82858AF3-F23E-DB73-E4E0-44297E77A345}"/>
              </a:ext>
            </a:extLst>
          </p:cNvPr>
          <p:cNvSpPr/>
          <p:nvPr/>
        </p:nvSpPr>
        <p:spPr>
          <a:xfrm>
            <a:off x="1765078" y="50225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49138280?sp=1&amp;vcp=1&amp;pid=844aceaba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典籍（jí）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地壳（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漂白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潜心贯注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心会神凝（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nínɡ）</a:t>
            </a:r>
            <a:endParaRPr lang="en-US" altLang="zh-CN" sz="2800" dirty="0"/>
          </a:p>
        </p:txBody>
      </p:sp>
      <p:sp>
        <p:nvSpPr>
          <p:cNvPr id="3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511925BC-212A-8640-8A46-228767216F1C}"/>
              </a:ext>
            </a:extLst>
          </p:cNvPr>
          <p:cNvSpPr/>
          <p:nvPr/>
        </p:nvSpPr>
        <p:spPr>
          <a:xfrm>
            <a:off x="17650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9B429F9A-8530-AF00-EDAE-98850DA4B73C}"/>
              </a:ext>
            </a:extLst>
          </p:cNvPr>
          <p:cNvSpPr/>
          <p:nvPr/>
        </p:nvSpPr>
        <p:spPr>
          <a:xfrm>
            <a:off x="69644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49138280?sp=1&amp;vcp=1&amp;pid=844aceaba&amp;color=0,0,0&amp;vtp=1&amp;vaab=1&amp;bt=1&amp;bbb=1&amp;zzd= 5">
            <a:extLst>
              <a:ext uri="{FF2B5EF4-FFF2-40B4-BE49-F238E27FC236}">
                <a16:creationId xmlns:a16="http://schemas.microsoft.com/office/drawing/2014/main" id="{5E8BAF9C-3FB4-5BB1-0571-B2D1416EC3CE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49138280?sp=1&amp;vcp=1&amp;pid=844aceaba&amp;color=0,0,0&amp;vtp=1&amp;vaab=1&amp;bt=1&amp;bbb=1&amp;zzd= 5">
            <a:extLst>
              <a:ext uri="{FF2B5EF4-FFF2-40B4-BE49-F238E27FC236}">
                <a16:creationId xmlns:a16="http://schemas.microsoft.com/office/drawing/2014/main" id="{0D410B5E-F545-82D4-1E3D-9FC862FC2918}"/>
              </a:ext>
            </a:extLst>
          </p:cNvPr>
          <p:cNvSpPr/>
          <p:nvPr/>
        </p:nvSpPr>
        <p:spPr>
          <a:xfrm>
            <a:off x="66088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49138280?sp=1&amp;vcp=1&amp;pid=844aceaba&amp;color=0,0,0&amp;vtp=1&amp;vaab=1&amp;bt=1&amp;bbb=1&amp;zzd= 7">
            <a:extLst>
              <a:ext uri="{FF2B5EF4-FFF2-40B4-BE49-F238E27FC236}">
                <a16:creationId xmlns:a16="http://schemas.microsoft.com/office/drawing/2014/main" id="{C5D37814-36B9-5FDE-FA91-1F152A154267}"/>
              </a:ext>
            </a:extLst>
          </p:cNvPr>
          <p:cNvSpPr/>
          <p:nvPr/>
        </p:nvSpPr>
        <p:spPr>
          <a:xfrm>
            <a:off x="2476278" y="46916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49138280?vcp=1&amp;pid=844aceaba&amp;color=0,0,0&amp;vtp=1&amp;vaab=1&amp;bt=1&amp;bbb=1"/>
          <p:cNvSpPr/>
          <p:nvPr/>
        </p:nvSpPr>
        <p:spPr>
          <a:xfrm>
            <a:off x="539496" y="382950"/>
            <a:ext cx="11109960" cy="5801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《回忆鲁迅先生》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萧红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舀［水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揩［油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碟［片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捆［绑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kǔn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咳嗽（ké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调羹（ɡēnɡ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绞肉（ji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薪金（xīn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校对（ji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草率（shu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洗澡（z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悠然（yōu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吩咐（fēn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抹杀（mǒ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疙瘩（ɡē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深恶痛绝（wù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不以为然（r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a49138280?vcp=1&amp;pid=844aceaba&amp;color=0,0,0&amp;vtp=1&amp;vaab=1&amp;bt=1&amp;bbb=1&amp;zzd= 4">
            <a:extLst>
              <a:ext uri="{FF2B5EF4-FFF2-40B4-BE49-F238E27FC236}">
                <a16:creationId xmlns:a16="http://schemas.microsoft.com/office/drawing/2014/main" id="{B51C40CE-AAD6-8FAF-A8BE-06C1DA3FFB4D}"/>
              </a:ext>
            </a:extLst>
          </p:cNvPr>
          <p:cNvSpPr/>
          <p:nvPr/>
        </p:nvSpPr>
        <p:spPr>
          <a:xfrm>
            <a:off x="1409478" y="1945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49138280?vcp=1&amp;pid=844aceaba&amp;color=0,0,0&amp;vtp=1&amp;vaab=1&amp;bt=1&amp;bbb=1&amp;zzd= 4">
            <a:extLst>
              <a:ext uri="{FF2B5EF4-FFF2-40B4-BE49-F238E27FC236}">
                <a16:creationId xmlns:a16="http://schemas.microsoft.com/office/drawing/2014/main" id="{44C981D1-316C-D8EF-711D-5DF078707CD0}"/>
              </a:ext>
            </a:extLst>
          </p:cNvPr>
          <p:cNvSpPr/>
          <p:nvPr/>
        </p:nvSpPr>
        <p:spPr>
          <a:xfrm>
            <a:off x="6608858" y="1945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49138280?vcp=1&amp;pid=844aceaba&amp;color=0,0,0&amp;vtp=1&amp;vaab=1&amp;bt=1&amp;bbb=1&amp;zzd= 6">
            <a:extLst>
              <a:ext uri="{FF2B5EF4-FFF2-40B4-BE49-F238E27FC236}">
                <a16:creationId xmlns:a16="http://schemas.microsoft.com/office/drawing/2014/main" id="{9FA2959C-6D5C-1AA3-30E7-5BBEB7B1CB7C}"/>
              </a:ext>
            </a:extLst>
          </p:cNvPr>
          <p:cNvSpPr/>
          <p:nvPr/>
        </p:nvSpPr>
        <p:spPr>
          <a:xfrm>
            <a:off x="1409478" y="2478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49138280?vcp=1&amp;pid=844aceaba&amp;color=0,0,0&amp;vtp=1&amp;vaab=1&amp;bt=1&amp;bbb=1&amp;zzd= 6">
            <a:extLst>
              <a:ext uri="{FF2B5EF4-FFF2-40B4-BE49-F238E27FC236}">
                <a16:creationId xmlns:a16="http://schemas.microsoft.com/office/drawing/2014/main" id="{DD4A7E6A-EA22-B628-AD70-08D71BB90522}"/>
              </a:ext>
            </a:extLst>
          </p:cNvPr>
          <p:cNvSpPr/>
          <p:nvPr/>
        </p:nvSpPr>
        <p:spPr>
          <a:xfrm>
            <a:off x="6608858" y="2478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a49138280?vcp=1&amp;pid=844aceaba&amp;color=0,0,0&amp;vtp=1&amp;vaab=1&amp;bt=1&amp;bbb=1&amp;zzd= 8">
            <a:extLst>
              <a:ext uri="{FF2B5EF4-FFF2-40B4-BE49-F238E27FC236}">
                <a16:creationId xmlns:a16="http://schemas.microsoft.com/office/drawing/2014/main" id="{F648FBD5-444C-80D5-1064-3CA9F9094183}"/>
              </a:ext>
            </a:extLst>
          </p:cNvPr>
          <p:cNvSpPr/>
          <p:nvPr/>
        </p:nvSpPr>
        <p:spPr>
          <a:xfrm>
            <a:off x="1409478" y="3011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a49138280?vcp=1&amp;pid=844aceaba&amp;color=0,0,0&amp;vtp=1&amp;vaab=1&amp;bt=1&amp;bbb=1&amp;zzd= 8">
            <a:extLst>
              <a:ext uri="{FF2B5EF4-FFF2-40B4-BE49-F238E27FC236}">
                <a16:creationId xmlns:a16="http://schemas.microsoft.com/office/drawing/2014/main" id="{303FF227-9B58-E8C3-3584-1EFF49223CE8}"/>
              </a:ext>
            </a:extLst>
          </p:cNvPr>
          <p:cNvSpPr/>
          <p:nvPr/>
        </p:nvSpPr>
        <p:spPr>
          <a:xfrm>
            <a:off x="1765078" y="3011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a49138280?vcp=1&amp;pid=844aceaba&amp;color=0,0,0&amp;vtp=1&amp;vaab=1&amp;bt=1&amp;bbb=1&amp;zzd= 8">
            <a:extLst>
              <a:ext uri="{FF2B5EF4-FFF2-40B4-BE49-F238E27FC236}">
                <a16:creationId xmlns:a16="http://schemas.microsoft.com/office/drawing/2014/main" id="{8125ACCE-E732-5588-6C8C-C8191832A274}"/>
              </a:ext>
            </a:extLst>
          </p:cNvPr>
          <p:cNvSpPr/>
          <p:nvPr/>
        </p:nvSpPr>
        <p:spPr>
          <a:xfrm>
            <a:off x="6964458" y="3011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a49138280?vcp=1&amp;pid=844aceaba&amp;color=0,0,0&amp;vtp=1&amp;vaab=1&amp;bt=1&amp;bbb=1&amp;zzd= 10">
            <a:extLst>
              <a:ext uri="{FF2B5EF4-FFF2-40B4-BE49-F238E27FC236}">
                <a16:creationId xmlns:a16="http://schemas.microsoft.com/office/drawing/2014/main" id="{64FDF946-53AB-0A76-6F64-34AD59BAE208}"/>
              </a:ext>
            </a:extLst>
          </p:cNvPr>
          <p:cNvSpPr/>
          <p:nvPr/>
        </p:nvSpPr>
        <p:spPr>
          <a:xfrm>
            <a:off x="1409478" y="35452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a49138280?vcp=1&amp;pid=844aceaba&amp;color=0,0,0&amp;vtp=1&amp;vaab=1&amp;bt=1&amp;bbb=1&amp;zzd= 10">
            <a:extLst>
              <a:ext uri="{FF2B5EF4-FFF2-40B4-BE49-F238E27FC236}">
                <a16:creationId xmlns:a16="http://schemas.microsoft.com/office/drawing/2014/main" id="{6D8EE851-EAF7-7BC0-3C8A-2032E9E0E66A}"/>
              </a:ext>
            </a:extLst>
          </p:cNvPr>
          <p:cNvSpPr/>
          <p:nvPr/>
        </p:nvSpPr>
        <p:spPr>
          <a:xfrm>
            <a:off x="6608858" y="35452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a49138280?vcp=1&amp;pid=844aceaba&amp;color=0,0,0&amp;vtp=1&amp;vaab=1&amp;bt=1&amp;bbb=1&amp;zzd= 12">
            <a:extLst>
              <a:ext uri="{FF2B5EF4-FFF2-40B4-BE49-F238E27FC236}">
                <a16:creationId xmlns:a16="http://schemas.microsoft.com/office/drawing/2014/main" id="{DDE962CF-FA48-42B8-834D-A4359D42BDF8}"/>
              </a:ext>
            </a:extLst>
          </p:cNvPr>
          <p:cNvSpPr/>
          <p:nvPr/>
        </p:nvSpPr>
        <p:spPr>
          <a:xfrm>
            <a:off x="1409478" y="4078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a49138280?vcp=1&amp;pid=844aceaba&amp;color=0,0,0&amp;vtp=1&amp;vaab=1&amp;bt=1&amp;bbb=1&amp;zzd= 12">
            <a:extLst>
              <a:ext uri="{FF2B5EF4-FFF2-40B4-BE49-F238E27FC236}">
                <a16:creationId xmlns:a16="http://schemas.microsoft.com/office/drawing/2014/main" id="{4CD70742-0E24-8D9A-320F-D7759518C665}"/>
              </a:ext>
            </a:extLst>
          </p:cNvPr>
          <p:cNvSpPr/>
          <p:nvPr/>
        </p:nvSpPr>
        <p:spPr>
          <a:xfrm>
            <a:off x="6964458" y="4078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a49138280?vcp=1&amp;pid=844aceaba&amp;color=0,0,0&amp;vtp=1&amp;vaab=1&amp;bt=1&amp;bbb=1&amp;zzd= 14">
            <a:extLst>
              <a:ext uri="{FF2B5EF4-FFF2-40B4-BE49-F238E27FC236}">
                <a16:creationId xmlns:a16="http://schemas.microsoft.com/office/drawing/2014/main" id="{DEFC3EFA-5787-1499-9672-80E8C29A7A7B}"/>
              </a:ext>
            </a:extLst>
          </p:cNvPr>
          <p:cNvSpPr/>
          <p:nvPr/>
        </p:nvSpPr>
        <p:spPr>
          <a:xfrm>
            <a:off x="1765078" y="4612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a49138280?vcp=1&amp;pid=844aceaba&amp;color=0,0,0&amp;vtp=1&amp;vaab=1&amp;bt=1&amp;bbb=1&amp;zzd= 14">
            <a:extLst>
              <a:ext uri="{FF2B5EF4-FFF2-40B4-BE49-F238E27FC236}">
                <a16:creationId xmlns:a16="http://schemas.microsoft.com/office/drawing/2014/main" id="{B5846D89-6817-44E0-D491-3B074C207ED9}"/>
              </a:ext>
            </a:extLst>
          </p:cNvPr>
          <p:cNvSpPr/>
          <p:nvPr/>
        </p:nvSpPr>
        <p:spPr>
          <a:xfrm>
            <a:off x="6608858" y="4612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a49138280?vcp=1&amp;pid=844aceaba&amp;color=0,0,0&amp;vtp=1&amp;vaab=1&amp;bt=1&amp;bbb=1&amp;zzd= 16">
            <a:extLst>
              <a:ext uri="{FF2B5EF4-FFF2-40B4-BE49-F238E27FC236}">
                <a16:creationId xmlns:a16="http://schemas.microsoft.com/office/drawing/2014/main" id="{7C5EE3BB-57B6-A302-CBEB-D506E63C925E}"/>
              </a:ext>
            </a:extLst>
          </p:cNvPr>
          <p:cNvSpPr/>
          <p:nvPr/>
        </p:nvSpPr>
        <p:spPr>
          <a:xfrm>
            <a:off x="1409478" y="5145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a49138280?vcp=1&amp;pid=844aceaba&amp;color=0,0,0&amp;vtp=1&amp;vaab=1&amp;bt=1&amp;bbb=1&amp;zzd= 16">
            <a:extLst>
              <a:ext uri="{FF2B5EF4-FFF2-40B4-BE49-F238E27FC236}">
                <a16:creationId xmlns:a16="http://schemas.microsoft.com/office/drawing/2014/main" id="{8629CAC6-2842-785A-6170-46BF005595E6}"/>
              </a:ext>
            </a:extLst>
          </p:cNvPr>
          <p:cNvSpPr/>
          <p:nvPr/>
        </p:nvSpPr>
        <p:spPr>
          <a:xfrm>
            <a:off x="1765078" y="5145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a49138280?vcp=1&amp;pid=844aceaba&amp;color=0,0,0&amp;vtp=1&amp;vaab=1&amp;bt=1&amp;bbb=1&amp;zzd= 16">
            <a:extLst>
              <a:ext uri="{FF2B5EF4-FFF2-40B4-BE49-F238E27FC236}">
                <a16:creationId xmlns:a16="http://schemas.microsoft.com/office/drawing/2014/main" id="{9C8C5555-3B83-8E6C-8897-133F280889D9}"/>
              </a:ext>
            </a:extLst>
          </p:cNvPr>
          <p:cNvSpPr/>
          <p:nvPr/>
        </p:nvSpPr>
        <p:spPr>
          <a:xfrm>
            <a:off x="6608858" y="5145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a49138280?vcp=1&amp;pid=844aceaba&amp;color=0,0,0&amp;vtp=1&amp;vaab=1&amp;bt=1&amp;bbb=1&amp;zzd= 18">
            <a:extLst>
              <a:ext uri="{FF2B5EF4-FFF2-40B4-BE49-F238E27FC236}">
                <a16:creationId xmlns:a16="http://schemas.microsoft.com/office/drawing/2014/main" id="{026D8B88-FDB1-15D8-CF45-C6703BB0A082}"/>
              </a:ext>
            </a:extLst>
          </p:cNvPr>
          <p:cNvSpPr/>
          <p:nvPr/>
        </p:nvSpPr>
        <p:spPr>
          <a:xfrm>
            <a:off x="1409478" y="5678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a49138280?vcp=1&amp;pid=844aceaba&amp;color=0,0,0&amp;vtp=1&amp;vaab=1&amp;bt=1&amp;bbb=1&amp;zzd= 18">
            <a:extLst>
              <a:ext uri="{FF2B5EF4-FFF2-40B4-BE49-F238E27FC236}">
                <a16:creationId xmlns:a16="http://schemas.microsoft.com/office/drawing/2014/main" id="{AE17E7A8-A181-F202-20CA-FD519052A7C4}"/>
              </a:ext>
            </a:extLst>
          </p:cNvPr>
          <p:cNvSpPr/>
          <p:nvPr/>
        </p:nvSpPr>
        <p:spPr>
          <a:xfrm>
            <a:off x="1765078" y="5678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a49138280?vcp=1&amp;pid=844aceaba&amp;color=0,0,0&amp;vtp=1&amp;vaab=1&amp;bt=1&amp;bbb=1&amp;zzd= 18">
            <a:extLst>
              <a:ext uri="{FF2B5EF4-FFF2-40B4-BE49-F238E27FC236}">
                <a16:creationId xmlns:a16="http://schemas.microsoft.com/office/drawing/2014/main" id="{5A4A9A5B-1296-6AB0-AB22-FB291656D0DF}"/>
              </a:ext>
            </a:extLst>
          </p:cNvPr>
          <p:cNvSpPr/>
          <p:nvPr/>
        </p:nvSpPr>
        <p:spPr>
          <a:xfrm>
            <a:off x="6964458" y="56788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a49138280?vcp=1&amp;pid=844aceaba&amp;color=0,0,0&amp;vtp=1&amp;vaab=1&amp;bt=1&amp;bbb=1&amp;zzd= 20">
            <a:extLst>
              <a:ext uri="{FF2B5EF4-FFF2-40B4-BE49-F238E27FC236}">
                <a16:creationId xmlns:a16="http://schemas.microsoft.com/office/drawing/2014/main" id="{D5386D16-41CC-B576-EA94-580444D8838F}"/>
              </a:ext>
            </a:extLst>
          </p:cNvPr>
          <p:cNvSpPr/>
          <p:nvPr/>
        </p:nvSpPr>
        <p:spPr>
          <a:xfrm>
            <a:off x="2476278" y="62039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49138280?sp=1&amp;vcp=1&amp;pid=844aceaba&amp;color=0,0,0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105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安顿（dùn）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阖［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眼］（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hé）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10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明朗（l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竭力（jié）</a:t>
            </a:r>
            <a:endParaRPr lang="en-US" altLang="zh-CN" sz="2800" dirty="0"/>
          </a:p>
        </p:txBody>
      </p:sp>
      <p:sp>
        <p:nvSpPr>
          <p:cNvPr id="4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EA8A9BA4-A55D-6229-C4FA-FA5560D055A7}"/>
              </a:ext>
            </a:extLst>
          </p:cNvPr>
          <p:cNvSpPr/>
          <p:nvPr/>
        </p:nvSpPr>
        <p:spPr>
          <a:xfrm>
            <a:off x="176507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a49138280?sp=1&amp;vcp=1&amp;pid=844aceaba&amp;color=0,0,0&amp;vtp=1&amp;vaab=1&amp;bt=1&amp;bbb=1&amp;zzd= 3">
            <a:extLst>
              <a:ext uri="{FF2B5EF4-FFF2-40B4-BE49-F238E27FC236}">
                <a16:creationId xmlns:a16="http://schemas.microsoft.com/office/drawing/2014/main" id="{B7C8E652-D981-0EFE-A947-3E46036C9E15}"/>
              </a:ext>
            </a:extLst>
          </p:cNvPr>
          <p:cNvSpPr/>
          <p:nvPr/>
        </p:nvSpPr>
        <p:spPr>
          <a:xfrm>
            <a:off x="6608858" y="3429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a49138280?sp=1&amp;vcp=1&amp;pid=844aceaba&amp;color=0,0,0&amp;vtp=1&amp;vaab=1&amp;bt=1&amp;bbb=1&amp;zzd= 6">
            <a:extLst>
              <a:ext uri="{FF2B5EF4-FFF2-40B4-BE49-F238E27FC236}">
                <a16:creationId xmlns:a16="http://schemas.microsoft.com/office/drawing/2014/main" id="{0BD57164-AB01-D69A-430D-4089A4CF5715}"/>
              </a:ext>
            </a:extLst>
          </p:cNvPr>
          <p:cNvSpPr/>
          <p:nvPr/>
        </p:nvSpPr>
        <p:spPr>
          <a:xfrm>
            <a:off x="1765078" y="47075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a49138280?sp=1&amp;vcp=1&amp;pid=844aceaba&amp;color=0,0,0&amp;vtp=1&amp;vaab=1&amp;bt=1&amp;bbb=1&amp;zzd= 6">
            <a:extLst>
              <a:ext uri="{FF2B5EF4-FFF2-40B4-BE49-F238E27FC236}">
                <a16:creationId xmlns:a16="http://schemas.microsoft.com/office/drawing/2014/main" id="{B74A813C-E729-1210-B855-4EFC734797C3}"/>
              </a:ext>
            </a:extLst>
          </p:cNvPr>
          <p:cNvSpPr/>
          <p:nvPr/>
        </p:nvSpPr>
        <p:spPr>
          <a:xfrm>
            <a:off x="6608858" y="47075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a35fac26?sp=1&amp;vcp=1&amp;pid=2bcfdefa0&amp;color=0,0,0&amp;mp=1&amp;vtp=1&amp;vaab=1&amp;bt=1&amp;bbb=1"/>
          <p:cNvSpPr/>
          <p:nvPr/>
        </p:nvSpPr>
        <p:spPr>
          <a:xfrm>
            <a:off x="539496" y="1813274"/>
            <a:ext cx="11109960" cy="26825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嘹亮（li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烘托（hōnɡ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静默（mò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风筝（zhenɡ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抖擞（sǒu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健壮（ji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呼朋引伴（b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花枝招展（zh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P_7#7a35fac26?sp=1&amp;vcp=1&amp;pid=2bcfdefa0&amp;color=0,0,0&amp;mp=1&amp;vtp=1&amp;vaab=1&amp;bt=1&amp;bbb=1&amp;zzd= 9">
            <a:extLst>
              <a:ext uri="{FF2B5EF4-FFF2-40B4-BE49-F238E27FC236}">
                <a16:creationId xmlns:a16="http://schemas.microsoft.com/office/drawing/2014/main" id="{8CDEA881-EC07-57C6-E131-20B10BF038F7}"/>
              </a:ext>
            </a:extLst>
          </p:cNvPr>
          <p:cNvSpPr/>
          <p:nvPr/>
        </p:nvSpPr>
        <p:spPr>
          <a:xfrm>
            <a:off x="1409478" y="2460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a35fac26?sp=1&amp;vcp=1&amp;pid=2bcfdefa0&amp;color=0,0,0&amp;mp=1&amp;vtp=1&amp;vaab=1&amp;bt=1&amp;bbb=1&amp;zzd= 9">
            <a:extLst>
              <a:ext uri="{FF2B5EF4-FFF2-40B4-BE49-F238E27FC236}">
                <a16:creationId xmlns:a16="http://schemas.microsoft.com/office/drawing/2014/main" id="{D977DE7C-DF67-7E8B-A75B-6666286A77AA}"/>
              </a:ext>
            </a:extLst>
          </p:cNvPr>
          <p:cNvSpPr/>
          <p:nvPr/>
        </p:nvSpPr>
        <p:spPr>
          <a:xfrm>
            <a:off x="6558058" y="2460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a35fac26?sp=1&amp;vcp=1&amp;pid=2bcfdefa0&amp;color=0,0,0&amp;mp=1&amp;vtp=1&amp;vaab=1&amp;bt=1&amp;bbb=1&amp;zzd= 11">
            <a:extLst>
              <a:ext uri="{FF2B5EF4-FFF2-40B4-BE49-F238E27FC236}">
                <a16:creationId xmlns:a16="http://schemas.microsoft.com/office/drawing/2014/main" id="{055DCC7F-5B97-3F47-D8F5-5C8F84B0E040}"/>
              </a:ext>
            </a:extLst>
          </p:cNvPr>
          <p:cNvSpPr/>
          <p:nvPr/>
        </p:nvSpPr>
        <p:spPr>
          <a:xfrm>
            <a:off x="1765078" y="31086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a35fac26?sp=1&amp;vcp=1&amp;pid=2bcfdefa0&amp;color=0,0,0&amp;mp=1&amp;vtp=1&amp;vaab=1&amp;bt=1&amp;bbb=1&amp;zzd= 11">
            <a:extLst>
              <a:ext uri="{FF2B5EF4-FFF2-40B4-BE49-F238E27FC236}">
                <a16:creationId xmlns:a16="http://schemas.microsoft.com/office/drawing/2014/main" id="{D64F4284-D2D4-FF7B-C51B-4B9907555330}"/>
              </a:ext>
            </a:extLst>
          </p:cNvPr>
          <p:cNvSpPr/>
          <p:nvPr/>
        </p:nvSpPr>
        <p:spPr>
          <a:xfrm>
            <a:off x="6913658" y="31086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a35fac26?sp=1&amp;vcp=1&amp;pid=2bcfdefa0&amp;color=0,0,0&amp;mp=1&amp;vtp=1&amp;vaab=1&amp;bt=1&amp;bbb=1&amp;zzd= 13">
            <a:extLst>
              <a:ext uri="{FF2B5EF4-FFF2-40B4-BE49-F238E27FC236}">
                <a16:creationId xmlns:a16="http://schemas.microsoft.com/office/drawing/2014/main" id="{904B17E5-9FE2-17E5-2619-CA77975FECDC}"/>
              </a:ext>
            </a:extLst>
          </p:cNvPr>
          <p:cNvSpPr/>
          <p:nvPr/>
        </p:nvSpPr>
        <p:spPr>
          <a:xfrm>
            <a:off x="1765078" y="37563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7a35fac26?sp=1&amp;vcp=1&amp;pid=2bcfdefa0&amp;color=0,0,0&amp;mp=1&amp;vtp=1&amp;vaab=1&amp;bt=1&amp;bbb=1&amp;zzd= 13">
            <a:extLst>
              <a:ext uri="{FF2B5EF4-FFF2-40B4-BE49-F238E27FC236}">
                <a16:creationId xmlns:a16="http://schemas.microsoft.com/office/drawing/2014/main" id="{8B7739AD-1E41-6316-109C-980AD85D11B5}"/>
              </a:ext>
            </a:extLst>
          </p:cNvPr>
          <p:cNvSpPr/>
          <p:nvPr/>
        </p:nvSpPr>
        <p:spPr>
          <a:xfrm>
            <a:off x="6558058" y="37563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7a35fac26?sp=1&amp;vcp=1&amp;pid=2bcfdefa0&amp;color=0,0,0&amp;mp=1&amp;vtp=1&amp;vaab=1&amp;bt=1&amp;bbb=1&amp;zzd= 15">
            <a:extLst>
              <a:ext uri="{FF2B5EF4-FFF2-40B4-BE49-F238E27FC236}">
                <a16:creationId xmlns:a16="http://schemas.microsoft.com/office/drawing/2014/main" id="{A85532A9-C3B4-EB40-E27C-1929060D3029}"/>
              </a:ext>
            </a:extLst>
          </p:cNvPr>
          <p:cNvSpPr/>
          <p:nvPr/>
        </p:nvSpPr>
        <p:spPr>
          <a:xfrm>
            <a:off x="2476278" y="4310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7a35fac26?sp=1&amp;vcp=1&amp;pid=2bcfdefa0&amp;color=0,0,0&amp;mp=1&amp;vtp=1&amp;vaab=1&amp;bt=1&amp;bbb=1&amp;zzd= 15">
            <a:extLst>
              <a:ext uri="{FF2B5EF4-FFF2-40B4-BE49-F238E27FC236}">
                <a16:creationId xmlns:a16="http://schemas.microsoft.com/office/drawing/2014/main" id="{8A5D89AC-1B78-6014-D997-5410049D836D}"/>
              </a:ext>
            </a:extLst>
          </p:cNvPr>
          <p:cNvSpPr/>
          <p:nvPr/>
        </p:nvSpPr>
        <p:spPr>
          <a:xfrm>
            <a:off x="7624858" y="4310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ae74ad76?sp=1&amp;vcp=1&amp;pid=d3842952f&amp;color=0,0,0&amp;vtp=1&amp;vaab=1&amp;bt=1&amp;bbb=1"/>
          <p:cNvSpPr/>
          <p:nvPr/>
        </p:nvSpPr>
        <p:spPr>
          <a:xfrm>
            <a:off x="539496" y="392475"/>
            <a:ext cx="11109960" cy="533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#152a52f90?vcp=1&amp;pid=4ae74ad76&amp;color=0,0,0&amp;vtp=1&amp;vaab=1&amp;bbb=1"/>
          <p:cNvSpPr/>
          <p:nvPr/>
        </p:nvSpPr>
        <p:spPr>
          <a:xfrm>
            <a:off x="539496" y="988612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《黄河颂》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光未然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巅［峰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劈［开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气魄（pò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狂澜（ku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浊流（zhuó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宛转（婉转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屏障（pínɡ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哺育（bǔ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榜样（b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浩浩荡荡（h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152a52f90?vcp=1&amp;pid=4ae74ad76&amp;color=0,0,0&amp;vtp=1&amp;vaab=1&amp;bbb=1&amp;zzd= 4">
            <a:extLst>
              <a:ext uri="{FF2B5EF4-FFF2-40B4-BE49-F238E27FC236}">
                <a16:creationId xmlns:a16="http://schemas.microsoft.com/office/drawing/2014/main" id="{AFB28EA6-30C3-F18D-E909-D2651336C9FD}"/>
              </a:ext>
            </a:extLst>
          </p:cNvPr>
          <p:cNvSpPr/>
          <p:nvPr/>
        </p:nvSpPr>
        <p:spPr>
          <a:xfrm>
            <a:off x="1409478" y="27412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2a52f90?vcp=1&amp;pid=4ae74ad76&amp;color=0,0,0&amp;vtp=1&amp;vaab=1&amp;bbb=1&amp;zzd= 4">
            <a:extLst>
              <a:ext uri="{FF2B5EF4-FFF2-40B4-BE49-F238E27FC236}">
                <a16:creationId xmlns:a16="http://schemas.microsoft.com/office/drawing/2014/main" id="{7B0C9FA6-EB3F-8220-5DFA-35CAB8E04A0C}"/>
              </a:ext>
            </a:extLst>
          </p:cNvPr>
          <p:cNvSpPr/>
          <p:nvPr/>
        </p:nvSpPr>
        <p:spPr>
          <a:xfrm>
            <a:off x="6329458" y="27412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2a52f90?vcp=1&amp;pid=4ae74ad76&amp;color=0,0,0&amp;vtp=1&amp;vaab=1&amp;bbb=1&amp;zzd= 6">
            <a:extLst>
              <a:ext uri="{FF2B5EF4-FFF2-40B4-BE49-F238E27FC236}">
                <a16:creationId xmlns:a16="http://schemas.microsoft.com/office/drawing/2014/main" id="{A3F5C9AD-9E41-15D4-6741-9A956940D445}"/>
              </a:ext>
            </a:extLst>
          </p:cNvPr>
          <p:cNvSpPr/>
          <p:nvPr/>
        </p:nvSpPr>
        <p:spPr>
          <a:xfrm>
            <a:off x="1765078" y="33381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2a52f90?vcp=1&amp;pid=4ae74ad76&amp;color=0,0,0&amp;vtp=1&amp;vaab=1&amp;bbb=1&amp;zzd= 6">
            <a:extLst>
              <a:ext uri="{FF2B5EF4-FFF2-40B4-BE49-F238E27FC236}">
                <a16:creationId xmlns:a16="http://schemas.microsoft.com/office/drawing/2014/main" id="{C2804C53-3EDC-C8BE-25C6-F975B3DCCA0B}"/>
              </a:ext>
            </a:extLst>
          </p:cNvPr>
          <p:cNvSpPr/>
          <p:nvPr/>
        </p:nvSpPr>
        <p:spPr>
          <a:xfrm>
            <a:off x="6329458" y="33381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2a52f90?vcp=1&amp;pid=4ae74ad76&amp;color=0,0,0&amp;vtp=1&amp;vaab=1&amp;bbb=1&amp;zzd= 6">
            <a:extLst>
              <a:ext uri="{FF2B5EF4-FFF2-40B4-BE49-F238E27FC236}">
                <a16:creationId xmlns:a16="http://schemas.microsoft.com/office/drawing/2014/main" id="{48CAC5A3-4FFD-7D4F-C348-0D1196AB0BCE}"/>
              </a:ext>
            </a:extLst>
          </p:cNvPr>
          <p:cNvSpPr/>
          <p:nvPr/>
        </p:nvSpPr>
        <p:spPr>
          <a:xfrm>
            <a:off x="6685058" y="33381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2a52f90?vcp=1&amp;pid=4ae74ad76&amp;color=0,0,0&amp;vtp=1&amp;vaab=1&amp;bbb=1&amp;zzd= 8">
            <a:extLst>
              <a:ext uri="{FF2B5EF4-FFF2-40B4-BE49-F238E27FC236}">
                <a16:creationId xmlns:a16="http://schemas.microsoft.com/office/drawing/2014/main" id="{704BB683-6516-0F62-3654-79444302F8BE}"/>
              </a:ext>
            </a:extLst>
          </p:cNvPr>
          <p:cNvSpPr/>
          <p:nvPr/>
        </p:nvSpPr>
        <p:spPr>
          <a:xfrm>
            <a:off x="1409478" y="39350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2a52f90?vcp=1&amp;pid=4ae74ad76&amp;color=0,0,0&amp;vtp=1&amp;vaab=1&amp;bbb=1&amp;zzd= 10">
            <a:extLst>
              <a:ext uri="{FF2B5EF4-FFF2-40B4-BE49-F238E27FC236}">
                <a16:creationId xmlns:a16="http://schemas.microsoft.com/office/drawing/2014/main" id="{5423628D-2E84-9323-0F01-294877BC9064}"/>
              </a:ext>
            </a:extLst>
          </p:cNvPr>
          <p:cNvSpPr/>
          <p:nvPr/>
        </p:nvSpPr>
        <p:spPr>
          <a:xfrm>
            <a:off x="1409478" y="45319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52a52f90?vcp=1&amp;pid=4ae74ad76&amp;color=0,0,0&amp;vtp=1&amp;vaab=1&amp;bbb=1&amp;zzd= 10">
            <a:extLst>
              <a:ext uri="{FF2B5EF4-FFF2-40B4-BE49-F238E27FC236}">
                <a16:creationId xmlns:a16="http://schemas.microsoft.com/office/drawing/2014/main" id="{7F040944-0A50-135F-52D6-CB012D1EE234}"/>
              </a:ext>
            </a:extLst>
          </p:cNvPr>
          <p:cNvSpPr/>
          <p:nvPr/>
        </p:nvSpPr>
        <p:spPr>
          <a:xfrm>
            <a:off x="1765078" y="45319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52a52f90?vcp=1&amp;pid=4ae74ad76&amp;color=0,0,0&amp;vtp=1&amp;vaab=1&amp;bbb=1&amp;zzd= 12">
            <a:extLst>
              <a:ext uri="{FF2B5EF4-FFF2-40B4-BE49-F238E27FC236}">
                <a16:creationId xmlns:a16="http://schemas.microsoft.com/office/drawing/2014/main" id="{AFE1AFB2-326F-7E51-E778-30C07DE2D953}"/>
              </a:ext>
            </a:extLst>
          </p:cNvPr>
          <p:cNvSpPr/>
          <p:nvPr/>
        </p:nvSpPr>
        <p:spPr>
          <a:xfrm>
            <a:off x="1409478" y="51288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52a52f90?vcp=1&amp;pid=4ae74ad76&amp;color=0,0,0&amp;vtp=1&amp;vaab=1&amp;bbb=1&amp;zzd= 12">
            <a:extLst>
              <a:ext uri="{FF2B5EF4-FFF2-40B4-BE49-F238E27FC236}">
                <a16:creationId xmlns:a16="http://schemas.microsoft.com/office/drawing/2014/main" id="{5C62828F-4E38-409A-2BF0-0032F1207427}"/>
              </a:ext>
            </a:extLst>
          </p:cNvPr>
          <p:cNvSpPr/>
          <p:nvPr/>
        </p:nvSpPr>
        <p:spPr>
          <a:xfrm>
            <a:off x="1765078" y="51288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52a52f90?vcp=1&amp;pid=4ae74ad76&amp;color=0,0,0&amp;vtp=1&amp;vaab=1&amp;bbb=1&amp;zzd= 12">
            <a:extLst>
              <a:ext uri="{FF2B5EF4-FFF2-40B4-BE49-F238E27FC236}">
                <a16:creationId xmlns:a16="http://schemas.microsoft.com/office/drawing/2014/main" id="{9E0004CA-62D1-2632-E84B-F3AD0AF8394A}"/>
              </a:ext>
            </a:extLst>
          </p:cNvPr>
          <p:cNvSpPr/>
          <p:nvPr/>
        </p:nvSpPr>
        <p:spPr>
          <a:xfrm>
            <a:off x="6329458" y="51288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152a52f90?vcp=1&amp;pid=4ae74ad76&amp;color=0,0,0&amp;vtp=1&amp;vaab=1&amp;bbb=1&amp;zzd= 14">
            <a:extLst>
              <a:ext uri="{FF2B5EF4-FFF2-40B4-BE49-F238E27FC236}">
                <a16:creationId xmlns:a16="http://schemas.microsoft.com/office/drawing/2014/main" id="{225A6BB9-44D9-BB26-C019-66597ACEC1D3}"/>
              </a:ext>
            </a:extLst>
          </p:cNvPr>
          <p:cNvSpPr/>
          <p:nvPr/>
        </p:nvSpPr>
        <p:spPr>
          <a:xfrm>
            <a:off x="1409478" y="572571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152a52f90?vcp=1&amp;pid=4ae74ad76&amp;color=0,0,0&amp;vtp=1&amp;vaab=1&amp;bbb=1&amp;zzd= 16">
            <a:extLst>
              <a:ext uri="{FF2B5EF4-FFF2-40B4-BE49-F238E27FC236}">
                <a16:creationId xmlns:a16="http://schemas.microsoft.com/office/drawing/2014/main" id="{2A64B910-B027-1034-5507-6C74070AF7D3}"/>
              </a:ext>
            </a:extLst>
          </p:cNvPr>
          <p:cNvSpPr/>
          <p:nvPr/>
        </p:nvSpPr>
        <p:spPr>
          <a:xfrm>
            <a:off x="1409478" y="63174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152a52f90?vcp=1&amp;pid=4ae74ad76&amp;color=0,0,0&amp;vtp=1&amp;vaab=1&amp;bbb=1&amp;zzd= 16">
            <a:extLst>
              <a:ext uri="{FF2B5EF4-FFF2-40B4-BE49-F238E27FC236}">
                <a16:creationId xmlns:a16="http://schemas.microsoft.com/office/drawing/2014/main" id="{14811FE4-AEC4-B74E-2674-002E254E0520}"/>
              </a:ext>
            </a:extLst>
          </p:cNvPr>
          <p:cNvSpPr/>
          <p:nvPr/>
        </p:nvSpPr>
        <p:spPr>
          <a:xfrm>
            <a:off x="2120678" y="63174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2a52f90?vcp=1&amp;pid=4ae74ad76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《老山界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陆定一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攀谈（p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峭壁（qi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骨碌（ɡū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咀嚼（jǔ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jué）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呜咽（wū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yè）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督促（dū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灌输（ɡu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苛捐杂税（kē）（shuì）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酣然入梦（h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不可捉摸（zhuō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mō）</a:t>
            </a:r>
            <a:endParaRPr lang="en-US" altLang="zh-CN" sz="2800" dirty="0"/>
          </a:p>
        </p:txBody>
      </p:sp>
      <p:sp>
        <p:nvSpPr>
          <p:cNvPr id="4" name="P_7#152a52f90?vcp=1&amp;pid=4ae74ad76&amp;color=0,0,0&amp;vtp=1&amp;vaab=1&amp;bt=1&amp;bbb=1&amp;zzd= 4">
            <a:extLst>
              <a:ext uri="{FF2B5EF4-FFF2-40B4-BE49-F238E27FC236}">
                <a16:creationId xmlns:a16="http://schemas.microsoft.com/office/drawing/2014/main" id="{466C2F01-AEDC-BE2E-ACF5-47FC632B2080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52a52f90?vcp=1&amp;pid=4ae74ad76&amp;color=0,0,0&amp;vtp=1&amp;vaab=1&amp;bt=1&amp;bbb=1&amp;zzd= 4">
            <a:extLst>
              <a:ext uri="{FF2B5EF4-FFF2-40B4-BE49-F238E27FC236}">
                <a16:creationId xmlns:a16="http://schemas.microsoft.com/office/drawing/2014/main" id="{944D3869-FB3A-E0C4-5D05-0DADF9D1E297}"/>
              </a:ext>
            </a:extLst>
          </p:cNvPr>
          <p:cNvSpPr/>
          <p:nvPr/>
        </p:nvSpPr>
        <p:spPr>
          <a:xfrm>
            <a:off x="63294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2a52f90?vcp=1&amp;pid=4ae74ad76&amp;color=0,0,0&amp;vtp=1&amp;vaab=1&amp;bt=1&amp;bbb=1&amp;zzd= 6">
            <a:extLst>
              <a:ext uri="{FF2B5EF4-FFF2-40B4-BE49-F238E27FC236}">
                <a16:creationId xmlns:a16="http://schemas.microsoft.com/office/drawing/2014/main" id="{1463F6AE-66E9-2540-003E-B73BDFB37452}"/>
              </a:ext>
            </a:extLst>
          </p:cNvPr>
          <p:cNvSpPr/>
          <p:nvPr/>
        </p:nvSpPr>
        <p:spPr>
          <a:xfrm>
            <a:off x="14094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2a52f90?vcp=1&amp;pid=4ae74ad76&amp;color=0,0,0&amp;vtp=1&amp;vaab=1&amp;bt=1&amp;bbb=1&amp;zzd= 6">
            <a:extLst>
              <a:ext uri="{FF2B5EF4-FFF2-40B4-BE49-F238E27FC236}">
                <a16:creationId xmlns:a16="http://schemas.microsoft.com/office/drawing/2014/main" id="{4C202282-C5EC-5A62-AE39-14D324245069}"/>
              </a:ext>
            </a:extLst>
          </p:cNvPr>
          <p:cNvSpPr/>
          <p:nvPr/>
        </p:nvSpPr>
        <p:spPr>
          <a:xfrm>
            <a:off x="17650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2a52f90?vcp=1&amp;pid=4ae74ad76&amp;color=0,0,0&amp;vtp=1&amp;vaab=1&amp;bt=1&amp;bbb=1&amp;zzd= 6">
            <a:extLst>
              <a:ext uri="{FF2B5EF4-FFF2-40B4-BE49-F238E27FC236}">
                <a16:creationId xmlns:a16="http://schemas.microsoft.com/office/drawing/2014/main" id="{2496B370-7420-E186-6BE2-C3B4C92D6B6C}"/>
              </a:ext>
            </a:extLst>
          </p:cNvPr>
          <p:cNvSpPr/>
          <p:nvPr/>
        </p:nvSpPr>
        <p:spPr>
          <a:xfrm>
            <a:off x="63294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2a52f90?vcp=1&amp;pid=4ae74ad76&amp;color=0,0,0&amp;vtp=1&amp;vaab=1&amp;bt=1&amp;bbb=1&amp;zzd= 6">
            <a:extLst>
              <a:ext uri="{FF2B5EF4-FFF2-40B4-BE49-F238E27FC236}">
                <a16:creationId xmlns:a16="http://schemas.microsoft.com/office/drawing/2014/main" id="{8B345401-4D0E-01EF-C67B-67B278D402EF}"/>
              </a:ext>
            </a:extLst>
          </p:cNvPr>
          <p:cNvSpPr/>
          <p:nvPr/>
        </p:nvSpPr>
        <p:spPr>
          <a:xfrm>
            <a:off x="66850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2a52f90?vcp=1&amp;pid=4ae74ad76&amp;color=0,0,0&amp;vtp=1&amp;vaab=1&amp;bt=1&amp;bbb=1&amp;zzd= 8">
            <a:extLst>
              <a:ext uri="{FF2B5EF4-FFF2-40B4-BE49-F238E27FC236}">
                <a16:creationId xmlns:a16="http://schemas.microsoft.com/office/drawing/2014/main" id="{9CA4D0F1-8E1C-6164-12C1-9CD2BF28117F}"/>
              </a:ext>
            </a:extLst>
          </p:cNvPr>
          <p:cNvSpPr/>
          <p:nvPr/>
        </p:nvSpPr>
        <p:spPr>
          <a:xfrm>
            <a:off x="14094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2a52f90?vcp=1&amp;pid=4ae74ad76&amp;color=0,0,0&amp;vtp=1&amp;vaab=1&amp;bt=1&amp;bbb=1&amp;zzd= 8">
            <a:extLst>
              <a:ext uri="{FF2B5EF4-FFF2-40B4-BE49-F238E27FC236}">
                <a16:creationId xmlns:a16="http://schemas.microsoft.com/office/drawing/2014/main" id="{D4F2F4B6-EDB6-3030-BA86-66DC09FD06FF}"/>
              </a:ext>
            </a:extLst>
          </p:cNvPr>
          <p:cNvSpPr/>
          <p:nvPr/>
        </p:nvSpPr>
        <p:spPr>
          <a:xfrm>
            <a:off x="17650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52a52f90?vcp=1&amp;pid=4ae74ad76&amp;color=0,0,0&amp;vtp=1&amp;vaab=1&amp;bt=1&amp;bbb=1&amp;zzd= 8">
            <a:extLst>
              <a:ext uri="{FF2B5EF4-FFF2-40B4-BE49-F238E27FC236}">
                <a16:creationId xmlns:a16="http://schemas.microsoft.com/office/drawing/2014/main" id="{62A92208-7593-8DCE-E5E8-F790901CDC7E}"/>
              </a:ext>
            </a:extLst>
          </p:cNvPr>
          <p:cNvSpPr/>
          <p:nvPr/>
        </p:nvSpPr>
        <p:spPr>
          <a:xfrm>
            <a:off x="63294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52a52f90?vcp=1&amp;pid=4ae74ad76&amp;color=0,0,0&amp;vtp=1&amp;vaab=1&amp;bt=1&amp;bbb=1&amp;zzd= 8">
            <a:extLst>
              <a:ext uri="{FF2B5EF4-FFF2-40B4-BE49-F238E27FC236}">
                <a16:creationId xmlns:a16="http://schemas.microsoft.com/office/drawing/2014/main" id="{A1AE96E1-EC0B-3364-731E-76C19F9DC244}"/>
              </a:ext>
            </a:extLst>
          </p:cNvPr>
          <p:cNvSpPr/>
          <p:nvPr/>
        </p:nvSpPr>
        <p:spPr>
          <a:xfrm>
            <a:off x="66850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52a52f90?vcp=1&amp;pid=4ae74ad76&amp;color=0,0,0&amp;vtp=1&amp;vaab=1&amp;bt=1&amp;bbb=1&amp;zzd= 10">
            <a:extLst>
              <a:ext uri="{FF2B5EF4-FFF2-40B4-BE49-F238E27FC236}">
                <a16:creationId xmlns:a16="http://schemas.microsoft.com/office/drawing/2014/main" id="{8EDD59C7-231E-8237-A298-E6E1B6459EB0}"/>
              </a:ext>
            </a:extLst>
          </p:cNvPr>
          <p:cNvSpPr/>
          <p:nvPr/>
        </p:nvSpPr>
        <p:spPr>
          <a:xfrm>
            <a:off x="14094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52a52f90?vcp=1&amp;pid=4ae74ad76&amp;color=0,0,0&amp;vtp=1&amp;vaab=1&amp;bt=1&amp;bbb=1&amp;zzd= 10">
            <a:extLst>
              <a:ext uri="{FF2B5EF4-FFF2-40B4-BE49-F238E27FC236}">
                <a16:creationId xmlns:a16="http://schemas.microsoft.com/office/drawing/2014/main" id="{E7688F55-4F12-32BB-E72D-CC45EAACA741}"/>
              </a:ext>
            </a:extLst>
          </p:cNvPr>
          <p:cNvSpPr/>
          <p:nvPr/>
        </p:nvSpPr>
        <p:spPr>
          <a:xfrm>
            <a:off x="63294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152a52f90?vcp=1&amp;pid=4ae74ad76&amp;color=0,0,0&amp;vtp=1&amp;vaab=1&amp;bt=1&amp;bbb=1&amp;zzd= 10">
            <a:extLst>
              <a:ext uri="{FF2B5EF4-FFF2-40B4-BE49-F238E27FC236}">
                <a16:creationId xmlns:a16="http://schemas.microsoft.com/office/drawing/2014/main" id="{898A7A81-00A7-FC94-A83A-DF0024BBE6AE}"/>
              </a:ext>
            </a:extLst>
          </p:cNvPr>
          <p:cNvSpPr/>
          <p:nvPr/>
        </p:nvSpPr>
        <p:spPr>
          <a:xfrm>
            <a:off x="73962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152a52f90?vcp=1&amp;pid=4ae74ad76&amp;color=0,0,0&amp;vtp=1&amp;vaab=1&amp;bt=1&amp;bbb=1&amp;zzd= 12">
            <a:extLst>
              <a:ext uri="{FF2B5EF4-FFF2-40B4-BE49-F238E27FC236}">
                <a16:creationId xmlns:a16="http://schemas.microsoft.com/office/drawing/2014/main" id="{1C471859-0421-DFFD-11F1-9BA967ACF565}"/>
              </a:ext>
            </a:extLst>
          </p:cNvPr>
          <p:cNvSpPr/>
          <p:nvPr/>
        </p:nvSpPr>
        <p:spPr>
          <a:xfrm>
            <a:off x="14094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152a52f90?vcp=1&amp;pid=4ae74ad76&amp;color=0,0,0&amp;vtp=1&amp;vaab=1&amp;bt=1&amp;bbb=1&amp;zzd= 14">
            <a:extLst>
              <a:ext uri="{FF2B5EF4-FFF2-40B4-BE49-F238E27FC236}">
                <a16:creationId xmlns:a16="http://schemas.microsoft.com/office/drawing/2014/main" id="{94AD06E5-7E12-0A1F-96EC-39FD2670B18C}"/>
              </a:ext>
            </a:extLst>
          </p:cNvPr>
          <p:cNvSpPr/>
          <p:nvPr/>
        </p:nvSpPr>
        <p:spPr>
          <a:xfrm>
            <a:off x="2120678" y="5992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152a52f90?vcp=1&amp;pid=4ae74ad76&amp;color=0,0,0&amp;vtp=1&amp;vaab=1&amp;bt=1&amp;bbb=1&amp;zzd= 14">
            <a:extLst>
              <a:ext uri="{FF2B5EF4-FFF2-40B4-BE49-F238E27FC236}">
                <a16:creationId xmlns:a16="http://schemas.microsoft.com/office/drawing/2014/main" id="{25209162-A061-800B-5AAD-F57546E4F3FB}"/>
              </a:ext>
            </a:extLst>
          </p:cNvPr>
          <p:cNvSpPr/>
          <p:nvPr/>
        </p:nvSpPr>
        <p:spPr>
          <a:xfrm>
            <a:off x="2476278" y="5992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2a52f90?sp=1&amp;vcp=1&amp;pid=4ae74ad76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矗立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慰问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（wèi）</a:t>
            </a:r>
            <a:endParaRPr lang="en-US" altLang="zh-CN" sz="2800" dirty="0"/>
          </a:p>
        </p:txBody>
      </p:sp>
      <p:sp>
        <p:nvSpPr>
          <p:cNvPr id="3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72BD4697-7A9D-366A-B9D3-7A2C871EF16C}"/>
              </a:ext>
            </a:extLst>
          </p:cNvPr>
          <p:cNvSpPr/>
          <p:nvPr/>
        </p:nvSpPr>
        <p:spPr>
          <a:xfrm>
            <a:off x="1409478" y="40395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0CC79604-8953-43A5-F282-D9F529CA08D3}"/>
              </a:ext>
            </a:extLst>
          </p:cNvPr>
          <p:cNvSpPr/>
          <p:nvPr/>
        </p:nvSpPr>
        <p:spPr>
          <a:xfrm>
            <a:off x="6329458" y="40395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2a52f90?vcp=1&amp;pid=4ae74ad76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《谁是最可爱的人》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魏巍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摁［倒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èn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掰［断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坚韧（rèn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淳朴（chún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谦逊（qi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xùn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覆灭（fù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过瘾（yǐn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豁亮（huò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犁耙（p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152a52f90?vcp=1&amp;pid=4ae74ad76&amp;color=0,0,0&amp;vtp=1&amp;vaab=1&amp;bt=1&amp;bbb=1&amp;zzd= 4">
            <a:extLst>
              <a:ext uri="{FF2B5EF4-FFF2-40B4-BE49-F238E27FC236}">
                <a16:creationId xmlns:a16="http://schemas.microsoft.com/office/drawing/2014/main" id="{053B3D97-7596-DF1C-A136-E69CDF68CC21}"/>
              </a:ext>
            </a:extLst>
          </p:cNvPr>
          <p:cNvSpPr/>
          <p:nvPr/>
        </p:nvSpPr>
        <p:spPr>
          <a:xfrm>
            <a:off x="140947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52a52f90?vcp=1&amp;pid=4ae74ad76&amp;color=0,0,0&amp;vtp=1&amp;vaab=1&amp;bt=1&amp;bbb=1&amp;zzd= 4">
            <a:extLst>
              <a:ext uri="{FF2B5EF4-FFF2-40B4-BE49-F238E27FC236}">
                <a16:creationId xmlns:a16="http://schemas.microsoft.com/office/drawing/2014/main" id="{58B28BF3-BAF6-4AAC-D580-5D5737D26222}"/>
              </a:ext>
            </a:extLst>
          </p:cNvPr>
          <p:cNvSpPr/>
          <p:nvPr/>
        </p:nvSpPr>
        <p:spPr>
          <a:xfrm>
            <a:off x="632945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2a52f90?vcp=1&amp;pid=4ae74ad76&amp;color=0,0,0&amp;vtp=1&amp;vaab=1&amp;bt=1&amp;bbb=1&amp;zzd= 6">
            <a:extLst>
              <a:ext uri="{FF2B5EF4-FFF2-40B4-BE49-F238E27FC236}">
                <a16:creationId xmlns:a16="http://schemas.microsoft.com/office/drawing/2014/main" id="{36F7839F-28E8-2F7C-FB1F-E4F4965CD66A}"/>
              </a:ext>
            </a:extLst>
          </p:cNvPr>
          <p:cNvSpPr/>
          <p:nvPr/>
        </p:nvSpPr>
        <p:spPr>
          <a:xfrm>
            <a:off x="176507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2a52f90?vcp=1&amp;pid=4ae74ad76&amp;color=0,0,0&amp;vtp=1&amp;vaab=1&amp;bt=1&amp;bbb=1&amp;zzd= 6">
            <a:extLst>
              <a:ext uri="{FF2B5EF4-FFF2-40B4-BE49-F238E27FC236}">
                <a16:creationId xmlns:a16="http://schemas.microsoft.com/office/drawing/2014/main" id="{459011B0-2B3A-8AB2-57EB-643970984708}"/>
              </a:ext>
            </a:extLst>
          </p:cNvPr>
          <p:cNvSpPr/>
          <p:nvPr/>
        </p:nvSpPr>
        <p:spPr>
          <a:xfrm>
            <a:off x="632945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2a52f90?vcp=1&amp;pid=4ae74ad76&amp;color=0,0,0&amp;vtp=1&amp;vaab=1&amp;bt=1&amp;bbb=1&amp;zzd= 8">
            <a:extLst>
              <a:ext uri="{FF2B5EF4-FFF2-40B4-BE49-F238E27FC236}">
                <a16:creationId xmlns:a16="http://schemas.microsoft.com/office/drawing/2014/main" id="{BDFE68E8-5365-2CB6-F5C9-8717C72FEEDE}"/>
              </a:ext>
            </a:extLst>
          </p:cNvPr>
          <p:cNvSpPr/>
          <p:nvPr/>
        </p:nvSpPr>
        <p:spPr>
          <a:xfrm>
            <a:off x="140947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2a52f90?vcp=1&amp;pid=4ae74ad76&amp;color=0,0,0&amp;vtp=1&amp;vaab=1&amp;bt=1&amp;bbb=1&amp;zzd= 8">
            <a:extLst>
              <a:ext uri="{FF2B5EF4-FFF2-40B4-BE49-F238E27FC236}">
                <a16:creationId xmlns:a16="http://schemas.microsoft.com/office/drawing/2014/main" id="{1C9F68EE-3554-B324-2346-CCA57CE4188D}"/>
              </a:ext>
            </a:extLst>
          </p:cNvPr>
          <p:cNvSpPr/>
          <p:nvPr/>
        </p:nvSpPr>
        <p:spPr>
          <a:xfrm>
            <a:off x="176507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2a52f90?vcp=1&amp;pid=4ae74ad76&amp;color=0,0,0&amp;vtp=1&amp;vaab=1&amp;bt=1&amp;bbb=1&amp;zzd= 8">
            <a:extLst>
              <a:ext uri="{FF2B5EF4-FFF2-40B4-BE49-F238E27FC236}">
                <a16:creationId xmlns:a16="http://schemas.microsoft.com/office/drawing/2014/main" id="{EF3E8AC7-C483-E537-1E67-CD27E1D56B95}"/>
              </a:ext>
            </a:extLst>
          </p:cNvPr>
          <p:cNvSpPr/>
          <p:nvPr/>
        </p:nvSpPr>
        <p:spPr>
          <a:xfrm>
            <a:off x="632945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2a52f90?vcp=1&amp;pid=4ae74ad76&amp;color=0,0,0&amp;vtp=1&amp;vaab=1&amp;bt=1&amp;bbb=1&amp;zzd= 10">
            <a:extLst>
              <a:ext uri="{FF2B5EF4-FFF2-40B4-BE49-F238E27FC236}">
                <a16:creationId xmlns:a16="http://schemas.microsoft.com/office/drawing/2014/main" id="{BA9946B3-41F9-F0A0-F60C-8EF74DD1117A}"/>
              </a:ext>
            </a:extLst>
          </p:cNvPr>
          <p:cNvSpPr/>
          <p:nvPr/>
        </p:nvSpPr>
        <p:spPr>
          <a:xfrm>
            <a:off x="176507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52a52f90?vcp=1&amp;pid=4ae74ad76&amp;color=0,0,0&amp;vtp=1&amp;vaab=1&amp;bt=1&amp;bbb=1&amp;zzd= 10">
            <a:extLst>
              <a:ext uri="{FF2B5EF4-FFF2-40B4-BE49-F238E27FC236}">
                <a16:creationId xmlns:a16="http://schemas.microsoft.com/office/drawing/2014/main" id="{3C5F2447-C42C-E15E-DA52-7EEA95268520}"/>
              </a:ext>
            </a:extLst>
          </p:cNvPr>
          <p:cNvSpPr/>
          <p:nvPr/>
        </p:nvSpPr>
        <p:spPr>
          <a:xfrm>
            <a:off x="632945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52a52f90?vcp=1&amp;pid=4ae74ad76&amp;color=0,0,0&amp;vtp=1&amp;vaab=1&amp;bt=1&amp;bbb=1&amp;zzd= 12">
            <a:extLst>
              <a:ext uri="{FF2B5EF4-FFF2-40B4-BE49-F238E27FC236}">
                <a16:creationId xmlns:a16="http://schemas.microsoft.com/office/drawing/2014/main" id="{E37E7FE9-1FAC-326B-9860-1C425E22878A}"/>
              </a:ext>
            </a:extLst>
          </p:cNvPr>
          <p:cNvSpPr/>
          <p:nvPr/>
        </p:nvSpPr>
        <p:spPr>
          <a:xfrm>
            <a:off x="1765078" y="5642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2a52f90?sp=1&amp;vcp=1&amp;pid=4ae74ad76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军隅里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（shí）</a:t>
            </a:r>
            <a:endParaRPr lang="en-US" altLang="zh-CN" sz="2800" dirty="0"/>
          </a:p>
        </p:txBody>
      </p:sp>
      <p:sp>
        <p:nvSpPr>
          <p:cNvPr id="3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49853CFB-BD03-D86B-2FCA-8E00BFF7F24D}"/>
              </a:ext>
            </a:extLst>
          </p:cNvPr>
          <p:cNvSpPr/>
          <p:nvPr/>
        </p:nvSpPr>
        <p:spPr>
          <a:xfrm>
            <a:off x="1765078" y="40585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B4F5C971-66B3-B28A-D79B-7349207CAB32}"/>
              </a:ext>
            </a:extLst>
          </p:cNvPr>
          <p:cNvSpPr/>
          <p:nvPr/>
        </p:nvSpPr>
        <p:spPr>
          <a:xfrm>
            <a:off x="6329458" y="40585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2a52f90?vcp=1&amp;pid=4ae74ad76&amp;color=0,0,0&amp;vtp=1&amp;vaab=1&amp;bt=1&amp;bbb=1"/>
          <p:cNvSpPr/>
          <p:nvPr/>
        </p:nvSpPr>
        <p:spPr>
          <a:xfrm>
            <a:off x="539496" y="392475"/>
            <a:ext cx="11109960" cy="5801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《土地的誓言》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端木蕻良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碾［碎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誓言（shì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胸膛（xiōnɡ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嗥鸣（h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山涧（ji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高粱（li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斑斓（b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缠绕（ch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亘古（ɡèn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默契（qì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田垄（lǒnɡ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埋葬（m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镐头（ɡ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土壤（r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禾稻（d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丰饶（r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污秽（huì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耻辱（chǐ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152a52f90?vcp=1&amp;pid=4ae74ad76&amp;color=0,0,0&amp;vtp=1&amp;vaab=1&amp;bt=1&amp;bbb=1&amp;zzd= 4">
            <a:extLst>
              <a:ext uri="{FF2B5EF4-FFF2-40B4-BE49-F238E27FC236}">
                <a16:creationId xmlns:a16="http://schemas.microsoft.com/office/drawing/2014/main" id="{A4C8FBC7-DA01-3295-FF40-CBAFD911B9CC}"/>
              </a:ext>
            </a:extLst>
          </p:cNvPr>
          <p:cNvSpPr/>
          <p:nvPr/>
        </p:nvSpPr>
        <p:spPr>
          <a:xfrm>
            <a:off x="1409478" y="1954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52a52f90?vcp=1&amp;pid=4ae74ad76&amp;color=0,0,0&amp;vtp=1&amp;vaab=1&amp;bt=1&amp;bbb=1&amp;zzd= 4">
            <a:extLst>
              <a:ext uri="{FF2B5EF4-FFF2-40B4-BE49-F238E27FC236}">
                <a16:creationId xmlns:a16="http://schemas.microsoft.com/office/drawing/2014/main" id="{57C530C0-132F-148C-0309-26C3300C43D1}"/>
              </a:ext>
            </a:extLst>
          </p:cNvPr>
          <p:cNvSpPr/>
          <p:nvPr/>
        </p:nvSpPr>
        <p:spPr>
          <a:xfrm>
            <a:off x="6329458" y="1954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2a52f90?vcp=1&amp;pid=4ae74ad76&amp;color=0,0,0&amp;vtp=1&amp;vaab=1&amp;bt=1&amp;bbb=1&amp;zzd= 6">
            <a:extLst>
              <a:ext uri="{FF2B5EF4-FFF2-40B4-BE49-F238E27FC236}">
                <a16:creationId xmlns:a16="http://schemas.microsoft.com/office/drawing/2014/main" id="{0597AFDD-4962-1B8F-6407-DE63E8A363D5}"/>
              </a:ext>
            </a:extLst>
          </p:cNvPr>
          <p:cNvSpPr/>
          <p:nvPr/>
        </p:nvSpPr>
        <p:spPr>
          <a:xfrm>
            <a:off x="1409478" y="248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2a52f90?vcp=1&amp;pid=4ae74ad76&amp;color=0,0,0&amp;vtp=1&amp;vaab=1&amp;bt=1&amp;bbb=1&amp;zzd= 6">
            <a:extLst>
              <a:ext uri="{FF2B5EF4-FFF2-40B4-BE49-F238E27FC236}">
                <a16:creationId xmlns:a16="http://schemas.microsoft.com/office/drawing/2014/main" id="{37E657E7-0D34-D315-A8FC-9230D0D1A092}"/>
              </a:ext>
            </a:extLst>
          </p:cNvPr>
          <p:cNvSpPr/>
          <p:nvPr/>
        </p:nvSpPr>
        <p:spPr>
          <a:xfrm>
            <a:off x="1765078" y="248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2a52f90?vcp=1&amp;pid=4ae74ad76&amp;color=0,0,0&amp;vtp=1&amp;vaab=1&amp;bt=1&amp;bbb=1&amp;zzd= 6">
            <a:extLst>
              <a:ext uri="{FF2B5EF4-FFF2-40B4-BE49-F238E27FC236}">
                <a16:creationId xmlns:a16="http://schemas.microsoft.com/office/drawing/2014/main" id="{2B5A9BE5-9885-E0D8-A606-AB0C976101C8}"/>
              </a:ext>
            </a:extLst>
          </p:cNvPr>
          <p:cNvSpPr/>
          <p:nvPr/>
        </p:nvSpPr>
        <p:spPr>
          <a:xfrm>
            <a:off x="6329458" y="248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2a52f90?vcp=1&amp;pid=4ae74ad76&amp;color=0,0,0&amp;vtp=1&amp;vaab=1&amp;bt=1&amp;bbb=1&amp;zzd= 8">
            <a:extLst>
              <a:ext uri="{FF2B5EF4-FFF2-40B4-BE49-F238E27FC236}">
                <a16:creationId xmlns:a16="http://schemas.microsoft.com/office/drawing/2014/main" id="{DB058FE3-F0EE-E08D-8216-B2F6F4F279CB}"/>
              </a:ext>
            </a:extLst>
          </p:cNvPr>
          <p:cNvSpPr/>
          <p:nvPr/>
        </p:nvSpPr>
        <p:spPr>
          <a:xfrm>
            <a:off x="1765078" y="3021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2a52f90?vcp=1&amp;pid=4ae74ad76&amp;color=0,0,0&amp;vtp=1&amp;vaab=1&amp;bt=1&amp;bbb=1&amp;zzd= 8">
            <a:extLst>
              <a:ext uri="{FF2B5EF4-FFF2-40B4-BE49-F238E27FC236}">
                <a16:creationId xmlns:a16="http://schemas.microsoft.com/office/drawing/2014/main" id="{6C55A270-BEF1-689B-0A56-000D95396253}"/>
              </a:ext>
            </a:extLst>
          </p:cNvPr>
          <p:cNvSpPr/>
          <p:nvPr/>
        </p:nvSpPr>
        <p:spPr>
          <a:xfrm>
            <a:off x="6685058" y="3021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2a52f90?vcp=1&amp;pid=4ae74ad76&amp;color=0,0,0&amp;vtp=1&amp;vaab=1&amp;bt=1&amp;bbb=1&amp;zzd= 10">
            <a:extLst>
              <a:ext uri="{FF2B5EF4-FFF2-40B4-BE49-F238E27FC236}">
                <a16:creationId xmlns:a16="http://schemas.microsoft.com/office/drawing/2014/main" id="{8BC13061-2340-B382-81BF-AA8943A63683}"/>
              </a:ext>
            </a:extLst>
          </p:cNvPr>
          <p:cNvSpPr/>
          <p:nvPr/>
        </p:nvSpPr>
        <p:spPr>
          <a:xfrm>
            <a:off x="1409478" y="3554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52a52f90?vcp=1&amp;pid=4ae74ad76&amp;color=0,0,0&amp;vtp=1&amp;vaab=1&amp;bt=1&amp;bbb=1&amp;zzd= 10">
            <a:extLst>
              <a:ext uri="{FF2B5EF4-FFF2-40B4-BE49-F238E27FC236}">
                <a16:creationId xmlns:a16="http://schemas.microsoft.com/office/drawing/2014/main" id="{F696E08F-66EB-129D-E35F-96EF5DD49AF9}"/>
              </a:ext>
            </a:extLst>
          </p:cNvPr>
          <p:cNvSpPr/>
          <p:nvPr/>
        </p:nvSpPr>
        <p:spPr>
          <a:xfrm>
            <a:off x="1765078" y="3554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52a52f90?vcp=1&amp;pid=4ae74ad76&amp;color=0,0,0&amp;vtp=1&amp;vaab=1&amp;bt=1&amp;bbb=1&amp;zzd= 10">
            <a:extLst>
              <a:ext uri="{FF2B5EF4-FFF2-40B4-BE49-F238E27FC236}">
                <a16:creationId xmlns:a16="http://schemas.microsoft.com/office/drawing/2014/main" id="{3F036EEA-579F-5D4F-8C75-5E0B0D945287}"/>
              </a:ext>
            </a:extLst>
          </p:cNvPr>
          <p:cNvSpPr/>
          <p:nvPr/>
        </p:nvSpPr>
        <p:spPr>
          <a:xfrm>
            <a:off x="6329458" y="3554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52a52f90?vcp=1&amp;pid=4ae74ad76&amp;color=0,0,0&amp;vtp=1&amp;vaab=1&amp;bt=1&amp;bbb=1&amp;zzd= 10">
            <a:extLst>
              <a:ext uri="{FF2B5EF4-FFF2-40B4-BE49-F238E27FC236}">
                <a16:creationId xmlns:a16="http://schemas.microsoft.com/office/drawing/2014/main" id="{E9CB21D3-4413-241B-4A35-CE4D00B019DA}"/>
              </a:ext>
            </a:extLst>
          </p:cNvPr>
          <p:cNvSpPr/>
          <p:nvPr/>
        </p:nvSpPr>
        <p:spPr>
          <a:xfrm>
            <a:off x="6685058" y="3554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52a52f90?vcp=1&amp;pid=4ae74ad76&amp;color=0,0,0&amp;vtp=1&amp;vaab=1&amp;bt=1&amp;bbb=1&amp;zzd= 12">
            <a:extLst>
              <a:ext uri="{FF2B5EF4-FFF2-40B4-BE49-F238E27FC236}">
                <a16:creationId xmlns:a16="http://schemas.microsoft.com/office/drawing/2014/main" id="{B6949F9D-CE53-27C1-06FB-B6E9824718D0}"/>
              </a:ext>
            </a:extLst>
          </p:cNvPr>
          <p:cNvSpPr/>
          <p:nvPr/>
        </p:nvSpPr>
        <p:spPr>
          <a:xfrm>
            <a:off x="1409478" y="4088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152a52f90?vcp=1&amp;pid=4ae74ad76&amp;color=0,0,0&amp;vtp=1&amp;vaab=1&amp;bt=1&amp;bbb=1&amp;zzd= 12">
            <a:extLst>
              <a:ext uri="{FF2B5EF4-FFF2-40B4-BE49-F238E27FC236}">
                <a16:creationId xmlns:a16="http://schemas.microsoft.com/office/drawing/2014/main" id="{16D4BEB3-37C8-E604-7383-7158F3E78090}"/>
              </a:ext>
            </a:extLst>
          </p:cNvPr>
          <p:cNvSpPr/>
          <p:nvPr/>
        </p:nvSpPr>
        <p:spPr>
          <a:xfrm>
            <a:off x="6685058" y="4088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152a52f90?vcp=1&amp;pid=4ae74ad76&amp;color=0,0,0&amp;vtp=1&amp;vaab=1&amp;bt=1&amp;bbb=1&amp;zzd= 14">
            <a:extLst>
              <a:ext uri="{FF2B5EF4-FFF2-40B4-BE49-F238E27FC236}">
                <a16:creationId xmlns:a16="http://schemas.microsoft.com/office/drawing/2014/main" id="{2AD1673B-5D05-641F-1974-BF34D892AC9A}"/>
              </a:ext>
            </a:extLst>
          </p:cNvPr>
          <p:cNvSpPr/>
          <p:nvPr/>
        </p:nvSpPr>
        <p:spPr>
          <a:xfrm>
            <a:off x="1765078" y="4621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152a52f90?vcp=1&amp;pid=4ae74ad76&amp;color=0,0,0&amp;vtp=1&amp;vaab=1&amp;bt=1&amp;bbb=1&amp;zzd= 14">
            <a:extLst>
              <a:ext uri="{FF2B5EF4-FFF2-40B4-BE49-F238E27FC236}">
                <a16:creationId xmlns:a16="http://schemas.microsoft.com/office/drawing/2014/main" id="{A6F77219-72D7-9831-F2DB-545103B331F2}"/>
              </a:ext>
            </a:extLst>
          </p:cNvPr>
          <p:cNvSpPr/>
          <p:nvPr/>
        </p:nvSpPr>
        <p:spPr>
          <a:xfrm>
            <a:off x="6329458" y="4621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152a52f90?vcp=1&amp;pid=4ae74ad76&amp;color=0,0,0&amp;vtp=1&amp;vaab=1&amp;bt=1&amp;bbb=1&amp;zzd= 14">
            <a:extLst>
              <a:ext uri="{FF2B5EF4-FFF2-40B4-BE49-F238E27FC236}">
                <a16:creationId xmlns:a16="http://schemas.microsoft.com/office/drawing/2014/main" id="{7C2C3D51-0530-07F5-08AE-BB834C519722}"/>
              </a:ext>
            </a:extLst>
          </p:cNvPr>
          <p:cNvSpPr/>
          <p:nvPr/>
        </p:nvSpPr>
        <p:spPr>
          <a:xfrm>
            <a:off x="6685058" y="4621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152a52f90?vcp=1&amp;pid=4ae74ad76&amp;color=0,0,0&amp;vtp=1&amp;vaab=1&amp;bt=1&amp;bbb=1&amp;zzd= 16">
            <a:extLst>
              <a:ext uri="{FF2B5EF4-FFF2-40B4-BE49-F238E27FC236}">
                <a16:creationId xmlns:a16="http://schemas.microsoft.com/office/drawing/2014/main" id="{C21CC8A8-F469-C4C2-2A6A-E5651D75DA36}"/>
              </a:ext>
            </a:extLst>
          </p:cNvPr>
          <p:cNvSpPr/>
          <p:nvPr/>
        </p:nvSpPr>
        <p:spPr>
          <a:xfrm>
            <a:off x="1409478" y="5154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152a52f90?vcp=1&amp;pid=4ae74ad76&amp;color=0,0,0&amp;vtp=1&amp;vaab=1&amp;bt=1&amp;bbb=1&amp;zzd= 16">
            <a:extLst>
              <a:ext uri="{FF2B5EF4-FFF2-40B4-BE49-F238E27FC236}">
                <a16:creationId xmlns:a16="http://schemas.microsoft.com/office/drawing/2014/main" id="{579BCB75-68C2-F2BC-6C76-8421798E437F}"/>
              </a:ext>
            </a:extLst>
          </p:cNvPr>
          <p:cNvSpPr/>
          <p:nvPr/>
        </p:nvSpPr>
        <p:spPr>
          <a:xfrm>
            <a:off x="1765078" y="5154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152a52f90?vcp=1&amp;pid=4ae74ad76&amp;color=0,0,0&amp;vtp=1&amp;vaab=1&amp;bt=1&amp;bbb=1&amp;zzd= 16">
            <a:extLst>
              <a:ext uri="{FF2B5EF4-FFF2-40B4-BE49-F238E27FC236}">
                <a16:creationId xmlns:a16="http://schemas.microsoft.com/office/drawing/2014/main" id="{ED25350B-17DB-057E-06B1-5BC5004D87CE}"/>
              </a:ext>
            </a:extLst>
          </p:cNvPr>
          <p:cNvSpPr/>
          <p:nvPr/>
        </p:nvSpPr>
        <p:spPr>
          <a:xfrm>
            <a:off x="6685058" y="5154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_7#152a52f90?vcp=1&amp;pid=4ae74ad76&amp;color=0,0,0&amp;vtp=1&amp;vaab=1&amp;bt=1&amp;bbb=1&amp;zzd= 18">
            <a:extLst>
              <a:ext uri="{FF2B5EF4-FFF2-40B4-BE49-F238E27FC236}">
                <a16:creationId xmlns:a16="http://schemas.microsoft.com/office/drawing/2014/main" id="{8D38D667-887F-B5E7-4B6B-E0C4AF21E65E}"/>
              </a:ext>
            </a:extLst>
          </p:cNvPr>
          <p:cNvSpPr/>
          <p:nvPr/>
        </p:nvSpPr>
        <p:spPr>
          <a:xfrm>
            <a:off x="1765078" y="5688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_7#152a52f90?vcp=1&amp;pid=4ae74ad76&amp;color=0,0,0&amp;vtp=1&amp;vaab=1&amp;bt=1&amp;bbb=1&amp;zzd= 18">
            <a:extLst>
              <a:ext uri="{FF2B5EF4-FFF2-40B4-BE49-F238E27FC236}">
                <a16:creationId xmlns:a16="http://schemas.microsoft.com/office/drawing/2014/main" id="{9E95DA69-A5D5-370B-16F4-14BF7E906271}"/>
              </a:ext>
            </a:extLst>
          </p:cNvPr>
          <p:cNvSpPr/>
          <p:nvPr/>
        </p:nvSpPr>
        <p:spPr>
          <a:xfrm>
            <a:off x="6685058" y="5688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_7#152a52f90?vcp=1&amp;pid=4ae74ad76&amp;color=0,0,0&amp;vtp=1&amp;vaab=1&amp;bt=1&amp;bbb=1&amp;zzd= 20">
            <a:extLst>
              <a:ext uri="{FF2B5EF4-FFF2-40B4-BE49-F238E27FC236}">
                <a16:creationId xmlns:a16="http://schemas.microsoft.com/office/drawing/2014/main" id="{E65501DD-4BFD-82F1-C6AB-82B1EBA5E366}"/>
              </a:ext>
            </a:extLst>
          </p:cNvPr>
          <p:cNvSpPr/>
          <p:nvPr/>
        </p:nvSpPr>
        <p:spPr>
          <a:xfrm>
            <a:off x="1765078" y="62325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_7#152a52f90?vcp=1&amp;pid=4ae74ad76&amp;color=0,0,0&amp;vtp=1&amp;vaab=1&amp;bt=1&amp;bbb=1&amp;zzd= 20">
            <a:extLst>
              <a:ext uri="{FF2B5EF4-FFF2-40B4-BE49-F238E27FC236}">
                <a16:creationId xmlns:a16="http://schemas.microsoft.com/office/drawing/2014/main" id="{EF9898D6-397F-016E-3BFA-96C32235469A}"/>
              </a:ext>
            </a:extLst>
          </p:cNvPr>
          <p:cNvSpPr/>
          <p:nvPr/>
        </p:nvSpPr>
        <p:spPr>
          <a:xfrm>
            <a:off x="6329458" y="62325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_7#152a52f90?vcp=1&amp;pid=4ae74ad76&amp;color=0,0,0&amp;vtp=1&amp;vaab=1&amp;bt=1&amp;bbb=1&amp;zzd= 20">
            <a:extLst>
              <a:ext uri="{FF2B5EF4-FFF2-40B4-BE49-F238E27FC236}">
                <a16:creationId xmlns:a16="http://schemas.microsoft.com/office/drawing/2014/main" id="{B0D204A1-538B-6D77-30F0-4955C2B215E3}"/>
              </a:ext>
            </a:extLst>
          </p:cNvPr>
          <p:cNvSpPr/>
          <p:nvPr/>
        </p:nvSpPr>
        <p:spPr>
          <a:xfrm>
            <a:off x="6685058" y="62325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52a52f90?sp=1&amp;vcp=1&amp;pid=4ae74ad76&amp;color=0,0,0&amp;vtp=1&amp;vaab=1&amp;bt=1&amp;bbb=1"/>
          <p:cNvSpPr/>
          <p:nvPr/>
        </p:nvSpPr>
        <p:spPr>
          <a:xfrm>
            <a:off x="539496" y="18445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挚痛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谰语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（zú）</a:t>
            </a:r>
            <a:endParaRPr lang="en-US" altLang="zh-CN" sz="2800" dirty="0"/>
          </a:p>
        </p:txBody>
      </p:sp>
      <p:sp>
        <p:nvSpPr>
          <p:cNvPr id="3" name="P_7#152a52f90?sp=1&amp;vcp=1&amp;pid=4ae74ad76&amp;color=0,0,0&amp;vtp=1&amp;vaab=1&amp;bt=1&amp;bbb=1">
            <a:extLst>
              <a:ext uri="{FF2B5EF4-FFF2-40B4-BE49-F238E27FC236}">
                <a16:creationId xmlns:a16="http://schemas.microsoft.com/office/drawing/2014/main" id="{C7CE7B0E-958A-FA2F-30EB-656CB779489B}"/>
              </a:ext>
            </a:extLst>
          </p:cNvPr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泛滥（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</p:txBody>
      </p:sp>
      <p:sp>
        <p:nvSpPr>
          <p:cNvPr id="4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300F5A37-46EB-9587-FFD2-4B83F1D4299B}"/>
              </a:ext>
            </a:extLst>
          </p:cNvPr>
          <p:cNvSpPr/>
          <p:nvPr/>
        </p:nvSpPr>
        <p:spPr>
          <a:xfrm>
            <a:off x="1409478" y="31018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CA365B13-3252-2230-FF14-DE32CF480F6B}"/>
              </a:ext>
            </a:extLst>
          </p:cNvPr>
          <p:cNvSpPr/>
          <p:nvPr/>
        </p:nvSpPr>
        <p:spPr>
          <a:xfrm>
            <a:off x="6329458" y="31018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52a52f90?sp=1&amp;vcp=1&amp;pid=4ae74ad76&amp;color=0,0,0&amp;vtp=1&amp;vaab=1&amp;bt=1&amp;bbb=1&amp;zzd= 5">
            <a:extLst>
              <a:ext uri="{FF2B5EF4-FFF2-40B4-BE49-F238E27FC236}">
                <a16:creationId xmlns:a16="http://schemas.microsoft.com/office/drawing/2014/main" id="{CD771650-C642-E14C-7F30-E98214A3C39F}"/>
              </a:ext>
            </a:extLst>
          </p:cNvPr>
          <p:cNvSpPr/>
          <p:nvPr/>
        </p:nvSpPr>
        <p:spPr>
          <a:xfrm>
            <a:off x="1409478" y="373170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152a52f90?sp=1&amp;vcp=1&amp;pid=4ae74ad76&amp;color=0,0,0&amp;vtp=1&amp;vaab=1&amp;bt=1&amp;bbb=1&amp;zzd= 5">
            <a:extLst>
              <a:ext uri="{FF2B5EF4-FFF2-40B4-BE49-F238E27FC236}">
                <a16:creationId xmlns:a16="http://schemas.microsoft.com/office/drawing/2014/main" id="{7E6D313A-3C90-E292-C1D1-356E93A03207}"/>
              </a:ext>
            </a:extLst>
          </p:cNvPr>
          <p:cNvSpPr/>
          <p:nvPr/>
        </p:nvSpPr>
        <p:spPr>
          <a:xfrm>
            <a:off x="6329458" y="373170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A6C5F8F2-F386-4C40-A36A-A4AFC549C479}"/>
              </a:ext>
            </a:extLst>
          </p:cNvPr>
          <p:cNvSpPr/>
          <p:nvPr/>
        </p:nvSpPr>
        <p:spPr>
          <a:xfrm>
            <a:off x="1409478" y="5007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5B4BD982-D466-7D2B-64A5-4AD773FB1758}"/>
              </a:ext>
            </a:extLst>
          </p:cNvPr>
          <p:cNvSpPr/>
          <p:nvPr/>
        </p:nvSpPr>
        <p:spPr>
          <a:xfrm>
            <a:off x="1765078" y="5007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6AE8EAFE-BC7C-9DF2-BDA4-611AF9FBA451}"/>
              </a:ext>
            </a:extLst>
          </p:cNvPr>
          <p:cNvSpPr/>
          <p:nvPr/>
        </p:nvSpPr>
        <p:spPr>
          <a:xfrm>
            <a:off x="6329458" y="5007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52a52f90?sp=1&amp;vcp=1&amp;pid=4ae74ad76&amp;color=0,0,0&amp;vtp=1&amp;vaab=1&amp;bt=1&amp;bbb=1&amp;zzd= 3">
            <a:extLst>
              <a:ext uri="{FF2B5EF4-FFF2-40B4-BE49-F238E27FC236}">
                <a16:creationId xmlns:a16="http://schemas.microsoft.com/office/drawing/2014/main" id="{CBC36EDF-A097-BC1B-F34B-F0EDC418099F}"/>
              </a:ext>
            </a:extLst>
          </p:cNvPr>
          <p:cNvSpPr/>
          <p:nvPr/>
        </p:nvSpPr>
        <p:spPr>
          <a:xfrm>
            <a:off x="6685058" y="5007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c6603098?sp=1&amp;vcp=1&amp;pid=d3842952f&amp;color=0,0,0&amp;vtp=1&amp;vaab=1&amp;bt=1&amp;bbb=1"/>
          <p:cNvSpPr/>
          <p:nvPr/>
        </p:nvSpPr>
        <p:spPr>
          <a:xfrm>
            <a:off x="539496" y="554400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7#9a1a3fd67?vcp=1&amp;pid=7c6603098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《阿长与〈山海经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〉》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搁［置］（ɡē）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掷［地有声］（zhì）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［肚］脐（qí）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憎恶（zēnɡ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菩萨（pú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烦琐（suǒ）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土匪（fěi）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辫子（bi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胸脯（pú）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疮疤（chu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9a1a3fd67?vcp=1&amp;pid=7c6603098&amp;color=0,0,0&amp;vtp=1&amp;vaab=1&amp;bbb=1&amp;zzd= 4">
            <a:extLst>
              <a:ext uri="{FF2B5EF4-FFF2-40B4-BE49-F238E27FC236}">
                <a16:creationId xmlns:a16="http://schemas.microsoft.com/office/drawing/2014/main" id="{F7826B85-3CB1-BD63-7768-C71C87555280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a1a3fd67?vcp=1&amp;pid=7c6603098&amp;color=0,0,0&amp;vtp=1&amp;vaab=1&amp;bbb=1&amp;zzd= 4">
            <a:extLst>
              <a:ext uri="{FF2B5EF4-FFF2-40B4-BE49-F238E27FC236}">
                <a16:creationId xmlns:a16="http://schemas.microsoft.com/office/drawing/2014/main" id="{6AAC506C-D6EB-E5EF-B290-7DA1FA664275}"/>
              </a:ext>
            </a:extLst>
          </p:cNvPr>
          <p:cNvSpPr/>
          <p:nvPr/>
        </p:nvSpPr>
        <p:spPr>
          <a:xfrm>
            <a:off x="669775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a1a3fd67?vcp=1&amp;pid=7c6603098&amp;color=0,0,0&amp;vtp=1&amp;vaab=1&amp;bbb=1&amp;zzd= 6">
            <a:extLst>
              <a:ext uri="{FF2B5EF4-FFF2-40B4-BE49-F238E27FC236}">
                <a16:creationId xmlns:a16="http://schemas.microsoft.com/office/drawing/2014/main" id="{C83C58B2-64B3-115E-9921-F5C72377F45C}"/>
              </a:ext>
            </a:extLst>
          </p:cNvPr>
          <p:cNvSpPr/>
          <p:nvPr/>
        </p:nvSpPr>
        <p:spPr>
          <a:xfrm>
            <a:off x="24762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a1a3fd67?vcp=1&amp;pid=7c6603098&amp;color=0,0,0&amp;vtp=1&amp;vaab=1&amp;bbb=1&amp;zzd= 6">
            <a:extLst>
              <a:ext uri="{FF2B5EF4-FFF2-40B4-BE49-F238E27FC236}">
                <a16:creationId xmlns:a16="http://schemas.microsoft.com/office/drawing/2014/main" id="{EA5500DE-51E9-393A-781F-B518D14A4AC6}"/>
              </a:ext>
            </a:extLst>
          </p:cNvPr>
          <p:cNvSpPr/>
          <p:nvPr/>
        </p:nvSpPr>
        <p:spPr>
          <a:xfrm>
            <a:off x="66977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a1a3fd67?vcp=1&amp;pid=7c6603098&amp;color=0,0,0&amp;vtp=1&amp;vaab=1&amp;bbb=1&amp;zzd= 6">
            <a:extLst>
              <a:ext uri="{FF2B5EF4-FFF2-40B4-BE49-F238E27FC236}">
                <a16:creationId xmlns:a16="http://schemas.microsoft.com/office/drawing/2014/main" id="{C2D047F0-CFA1-A76F-2BF5-3066E7870BE3}"/>
              </a:ext>
            </a:extLst>
          </p:cNvPr>
          <p:cNvSpPr/>
          <p:nvPr/>
        </p:nvSpPr>
        <p:spPr>
          <a:xfrm>
            <a:off x="705335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a1a3fd67?vcp=1&amp;pid=7c6603098&amp;color=0,0,0&amp;vtp=1&amp;vaab=1&amp;bbb=1&amp;zzd= 8">
            <a:extLst>
              <a:ext uri="{FF2B5EF4-FFF2-40B4-BE49-F238E27FC236}">
                <a16:creationId xmlns:a16="http://schemas.microsoft.com/office/drawing/2014/main" id="{AF90A6E1-9FD0-B62F-8890-156A3A3968FB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a1a3fd67?vcp=1&amp;pid=7c6603098&amp;color=0,0,0&amp;vtp=1&amp;vaab=1&amp;bbb=1&amp;zzd= 8">
            <a:extLst>
              <a:ext uri="{FF2B5EF4-FFF2-40B4-BE49-F238E27FC236}">
                <a16:creationId xmlns:a16="http://schemas.microsoft.com/office/drawing/2014/main" id="{338E7EC8-1EF4-D625-B51B-0BA31332BF6B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a1a3fd67?vcp=1&amp;pid=7c6603098&amp;color=0,0,0&amp;vtp=1&amp;vaab=1&amp;bbb=1&amp;zzd= 8">
            <a:extLst>
              <a:ext uri="{FF2B5EF4-FFF2-40B4-BE49-F238E27FC236}">
                <a16:creationId xmlns:a16="http://schemas.microsoft.com/office/drawing/2014/main" id="{BE5113B1-96D4-C891-B3E1-FFF989E5498F}"/>
              </a:ext>
            </a:extLst>
          </p:cNvPr>
          <p:cNvSpPr/>
          <p:nvPr/>
        </p:nvSpPr>
        <p:spPr>
          <a:xfrm>
            <a:off x="705335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a1a3fd67?vcp=1&amp;pid=7c6603098&amp;color=0,0,0&amp;vtp=1&amp;vaab=1&amp;bbb=1&amp;zzd= 10">
            <a:extLst>
              <a:ext uri="{FF2B5EF4-FFF2-40B4-BE49-F238E27FC236}">
                <a16:creationId xmlns:a16="http://schemas.microsoft.com/office/drawing/2014/main" id="{7F06175A-6FF6-449F-D5BC-7962D554A0DC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a1a3fd67?vcp=1&amp;pid=7c6603098&amp;color=0,0,0&amp;vtp=1&amp;vaab=1&amp;bbb=1&amp;zzd= 10">
            <a:extLst>
              <a:ext uri="{FF2B5EF4-FFF2-40B4-BE49-F238E27FC236}">
                <a16:creationId xmlns:a16="http://schemas.microsoft.com/office/drawing/2014/main" id="{64FE25B4-D99E-1446-9CDB-7A3AB4FA6BCA}"/>
              </a:ext>
            </a:extLst>
          </p:cNvPr>
          <p:cNvSpPr/>
          <p:nvPr/>
        </p:nvSpPr>
        <p:spPr>
          <a:xfrm>
            <a:off x="669775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a1a3fd67?vcp=1&amp;pid=7c6603098&amp;color=0,0,0&amp;vtp=1&amp;vaab=1&amp;bbb=1&amp;zzd= 12">
            <a:extLst>
              <a:ext uri="{FF2B5EF4-FFF2-40B4-BE49-F238E27FC236}">
                <a16:creationId xmlns:a16="http://schemas.microsoft.com/office/drawing/2014/main" id="{B8D23C5E-3858-0BE4-53AD-EE81CFC6398F}"/>
              </a:ext>
            </a:extLst>
          </p:cNvPr>
          <p:cNvSpPr/>
          <p:nvPr/>
        </p:nvSpPr>
        <p:spPr>
          <a:xfrm>
            <a:off x="17650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a1a3fd67?vcp=1&amp;pid=7c6603098&amp;color=0,0,0&amp;vtp=1&amp;vaab=1&amp;bbb=1&amp;zzd= 12">
            <a:extLst>
              <a:ext uri="{FF2B5EF4-FFF2-40B4-BE49-F238E27FC236}">
                <a16:creationId xmlns:a16="http://schemas.microsoft.com/office/drawing/2014/main" id="{63AC8A3F-58D4-916D-B3C2-E8684FC0448F}"/>
              </a:ext>
            </a:extLst>
          </p:cNvPr>
          <p:cNvSpPr/>
          <p:nvPr/>
        </p:nvSpPr>
        <p:spPr>
          <a:xfrm>
            <a:off x="669775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a1a3fd67?sp=1&amp;vcp=1&amp;pid=7c6603098&amp;color=0,0,0&amp;vtp=1&amp;vaab=1&amp;bbb=1">
            <a:extLst>
              <a:ext uri="{FF2B5EF4-FFF2-40B4-BE49-F238E27FC236}">
                <a16:creationId xmlns:a16="http://schemas.microsoft.com/office/drawing/2014/main" id="{B5B53C21-F066-73C2-BEC1-1AD5C7704A82}"/>
              </a:ext>
            </a:extLst>
          </p:cNvPr>
          <p:cNvSpPr/>
          <p:nvPr/>
        </p:nvSpPr>
        <p:spPr>
          <a:xfrm>
            <a:off x="539496" y="85759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诘问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jié）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哀悼（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茉莉（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mò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霹雳（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lì）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震悚（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zhèn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sǒnɡ）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99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粗拙（zhuō）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守寡（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9a1a3fd67?sp=1&amp;vcp=1&amp;pid=7c6603098&amp;color=0,0,0&amp;vtp=1&amp;vaab=1&amp;bt=1&amp;bbb=1">
            <a:extLst>
              <a:ext uri="{FF2B5EF4-FFF2-40B4-BE49-F238E27FC236}">
                <a16:creationId xmlns:a16="http://schemas.microsoft.com/office/drawing/2014/main" id="{6CC86DCD-6532-836A-C0CB-64BD8DB48592}"/>
              </a:ext>
            </a:extLst>
          </p:cNvPr>
          <p:cNvSpPr/>
          <p:nvPr/>
        </p:nvSpPr>
        <p:spPr>
          <a:xfrm>
            <a:off x="539496" y="342935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切切察察（qiè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絮说（xù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陆玑（jī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99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郝懿行（yì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孤孀（shu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9a1a3fd67?sp=1&amp;vcp=1&amp;pid=7c6603098&amp;color=0,0,0&amp;vtp=1&amp;vaab=1&amp;bbb=1&amp;zzd= 1">
            <a:extLst>
              <a:ext uri="{FF2B5EF4-FFF2-40B4-BE49-F238E27FC236}">
                <a16:creationId xmlns:a16="http://schemas.microsoft.com/office/drawing/2014/main" id="{CBB49B07-BFE2-5067-3F87-E43A294304C5}"/>
              </a:ext>
            </a:extLst>
          </p:cNvPr>
          <p:cNvSpPr/>
          <p:nvPr/>
        </p:nvSpPr>
        <p:spPr>
          <a:xfrm>
            <a:off x="1409478" y="14671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a1a3fd67?sp=1&amp;vcp=1&amp;pid=7c6603098&amp;color=0,0,0&amp;vtp=1&amp;vaab=1&amp;bbb=1&amp;zzd= 1">
            <a:extLst>
              <a:ext uri="{FF2B5EF4-FFF2-40B4-BE49-F238E27FC236}">
                <a16:creationId xmlns:a16="http://schemas.microsoft.com/office/drawing/2014/main" id="{49337DD1-1965-4B63-78A7-D3D61CA6A2B0}"/>
              </a:ext>
            </a:extLst>
          </p:cNvPr>
          <p:cNvSpPr/>
          <p:nvPr/>
        </p:nvSpPr>
        <p:spPr>
          <a:xfrm>
            <a:off x="6697758" y="14671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a1a3fd67?sp=1&amp;vcp=1&amp;pid=7c6603098&amp;color=0,0,0&amp;vtp=1&amp;vaab=1&amp;bbb=1&amp;zzd= 1">
            <a:extLst>
              <a:ext uri="{FF2B5EF4-FFF2-40B4-BE49-F238E27FC236}">
                <a16:creationId xmlns:a16="http://schemas.microsoft.com/office/drawing/2014/main" id="{48F8E5D2-73B0-8713-C4A1-62B49358AF7A}"/>
              </a:ext>
            </a:extLst>
          </p:cNvPr>
          <p:cNvSpPr/>
          <p:nvPr/>
        </p:nvSpPr>
        <p:spPr>
          <a:xfrm>
            <a:off x="7053358" y="14671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a1a3fd67?sp=1&amp;vcp=1&amp;pid=7c6603098&amp;color=0,0,0&amp;vtp=1&amp;vaab=1&amp;bbb=1&amp;zzd= 3">
            <a:extLst>
              <a:ext uri="{FF2B5EF4-FFF2-40B4-BE49-F238E27FC236}">
                <a16:creationId xmlns:a16="http://schemas.microsoft.com/office/drawing/2014/main" id="{E6D45EE7-7836-6662-C7DE-BC6B4C3BCA5D}"/>
              </a:ext>
            </a:extLst>
          </p:cNvPr>
          <p:cNvSpPr/>
          <p:nvPr/>
        </p:nvSpPr>
        <p:spPr>
          <a:xfrm>
            <a:off x="1409478" y="21148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a1a3fd67?sp=1&amp;vcp=1&amp;pid=7c6603098&amp;color=0,0,0&amp;vtp=1&amp;vaab=1&amp;bbb=1&amp;zzd= 3">
            <a:extLst>
              <a:ext uri="{FF2B5EF4-FFF2-40B4-BE49-F238E27FC236}">
                <a16:creationId xmlns:a16="http://schemas.microsoft.com/office/drawing/2014/main" id="{51E6B844-8C3D-4B06-9E93-8662B017CA8F}"/>
              </a:ext>
            </a:extLst>
          </p:cNvPr>
          <p:cNvSpPr/>
          <p:nvPr/>
        </p:nvSpPr>
        <p:spPr>
          <a:xfrm>
            <a:off x="1765078" y="21148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a1a3fd67?sp=1&amp;vcp=1&amp;pid=7c6603098&amp;color=0,0,0&amp;vtp=1&amp;vaab=1&amp;bbb=1&amp;zzd= 3">
            <a:extLst>
              <a:ext uri="{FF2B5EF4-FFF2-40B4-BE49-F238E27FC236}">
                <a16:creationId xmlns:a16="http://schemas.microsoft.com/office/drawing/2014/main" id="{4249179B-3660-FA13-D2E3-0087B49A310C}"/>
              </a:ext>
            </a:extLst>
          </p:cNvPr>
          <p:cNvSpPr/>
          <p:nvPr/>
        </p:nvSpPr>
        <p:spPr>
          <a:xfrm>
            <a:off x="7053358" y="21148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a1a3fd67?sp=1&amp;vcp=1&amp;pid=7c6603098&amp;color=0,0,0&amp;vtp=1&amp;vaab=1&amp;bbb=1&amp;zzd= 5">
            <a:extLst>
              <a:ext uri="{FF2B5EF4-FFF2-40B4-BE49-F238E27FC236}">
                <a16:creationId xmlns:a16="http://schemas.microsoft.com/office/drawing/2014/main" id="{C193EF34-A6FC-2252-CC61-69B691126F2C}"/>
              </a:ext>
            </a:extLst>
          </p:cNvPr>
          <p:cNvSpPr/>
          <p:nvPr/>
        </p:nvSpPr>
        <p:spPr>
          <a:xfrm>
            <a:off x="1409478" y="27625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a1a3fd67?sp=1&amp;vcp=1&amp;pid=7c6603098&amp;color=0,0,0&amp;vtp=1&amp;vaab=1&amp;bbb=1&amp;zzd= 5">
            <a:extLst>
              <a:ext uri="{FF2B5EF4-FFF2-40B4-BE49-F238E27FC236}">
                <a16:creationId xmlns:a16="http://schemas.microsoft.com/office/drawing/2014/main" id="{EC093147-E3F9-79BC-5780-14F9648EE8B0}"/>
              </a:ext>
            </a:extLst>
          </p:cNvPr>
          <p:cNvSpPr/>
          <p:nvPr/>
        </p:nvSpPr>
        <p:spPr>
          <a:xfrm>
            <a:off x="1765078" y="27625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a1a3fd67?sp=1&amp;vcp=1&amp;pid=7c6603098&amp;color=0,0,0&amp;vtp=1&amp;vaab=1&amp;bbb=1&amp;zzd= 5">
            <a:extLst>
              <a:ext uri="{FF2B5EF4-FFF2-40B4-BE49-F238E27FC236}">
                <a16:creationId xmlns:a16="http://schemas.microsoft.com/office/drawing/2014/main" id="{7130D832-AD58-F4F7-1CE4-375CB66316DB}"/>
              </a:ext>
            </a:extLst>
          </p:cNvPr>
          <p:cNvSpPr/>
          <p:nvPr/>
        </p:nvSpPr>
        <p:spPr>
          <a:xfrm>
            <a:off x="6697758" y="27625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a1a3fd67?sp=1&amp;vcp=1&amp;pid=7c6603098&amp;color=0,0,0&amp;vtp=1&amp;vaab=1&amp;bbb=1&amp;zzd= 5">
            <a:extLst>
              <a:ext uri="{FF2B5EF4-FFF2-40B4-BE49-F238E27FC236}">
                <a16:creationId xmlns:a16="http://schemas.microsoft.com/office/drawing/2014/main" id="{5589BF49-0D6E-C5E0-2F8F-6B6F35A7BE87}"/>
              </a:ext>
            </a:extLst>
          </p:cNvPr>
          <p:cNvSpPr/>
          <p:nvPr/>
        </p:nvSpPr>
        <p:spPr>
          <a:xfrm>
            <a:off x="7053358" y="27625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a1a3fd67?sp=1&amp;vcp=1&amp;pid=7c6603098&amp;color=0,0,0&amp;vtp=1&amp;vaab=1&amp;bbb=1&amp;zzd= 7">
            <a:extLst>
              <a:ext uri="{FF2B5EF4-FFF2-40B4-BE49-F238E27FC236}">
                <a16:creationId xmlns:a16="http://schemas.microsoft.com/office/drawing/2014/main" id="{0E064882-89F4-7DBB-E198-57A9C4A94684}"/>
              </a:ext>
            </a:extLst>
          </p:cNvPr>
          <p:cNvSpPr/>
          <p:nvPr/>
        </p:nvSpPr>
        <p:spPr>
          <a:xfrm>
            <a:off x="1765078" y="339244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a1a3fd67?sp=1&amp;vcp=1&amp;pid=7c6603098&amp;color=0,0,0&amp;vtp=1&amp;vaab=1&amp;bbb=1&amp;zzd= 7">
            <a:extLst>
              <a:ext uri="{FF2B5EF4-FFF2-40B4-BE49-F238E27FC236}">
                <a16:creationId xmlns:a16="http://schemas.microsoft.com/office/drawing/2014/main" id="{3D54B45C-9437-5AE9-9728-BA08D664F084}"/>
              </a:ext>
            </a:extLst>
          </p:cNvPr>
          <p:cNvSpPr/>
          <p:nvPr/>
        </p:nvSpPr>
        <p:spPr>
          <a:xfrm>
            <a:off x="7053358" y="339244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a1a3fd67?sp=1&amp;vcp=1&amp;pid=7c6603098&amp;color=0,0,0&amp;vtp=1&amp;vaab=1&amp;bt=1&amp;bbb=1&amp;zzd= 3">
            <a:extLst>
              <a:ext uri="{FF2B5EF4-FFF2-40B4-BE49-F238E27FC236}">
                <a16:creationId xmlns:a16="http://schemas.microsoft.com/office/drawing/2014/main" id="{C612D4BB-3826-0E70-35F4-36EEE561B1DA}"/>
              </a:ext>
            </a:extLst>
          </p:cNvPr>
          <p:cNvSpPr/>
          <p:nvPr/>
        </p:nvSpPr>
        <p:spPr>
          <a:xfrm>
            <a:off x="1409478" y="4686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a1a3fd67?sp=1&amp;vcp=1&amp;pid=7c6603098&amp;color=0,0,0&amp;vtp=1&amp;vaab=1&amp;bt=1&amp;bbb=1&amp;zzd= 3">
            <a:extLst>
              <a:ext uri="{FF2B5EF4-FFF2-40B4-BE49-F238E27FC236}">
                <a16:creationId xmlns:a16="http://schemas.microsoft.com/office/drawing/2014/main" id="{62233F3A-B796-FF59-CFE5-A2D168A405E6}"/>
              </a:ext>
            </a:extLst>
          </p:cNvPr>
          <p:cNvSpPr/>
          <p:nvPr/>
        </p:nvSpPr>
        <p:spPr>
          <a:xfrm>
            <a:off x="2120678" y="4686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a1a3fd67?sp=1&amp;vcp=1&amp;pid=7c6603098&amp;color=0,0,0&amp;vtp=1&amp;vaab=1&amp;bt=1&amp;bbb=1&amp;zzd= 5">
            <a:extLst>
              <a:ext uri="{FF2B5EF4-FFF2-40B4-BE49-F238E27FC236}">
                <a16:creationId xmlns:a16="http://schemas.microsoft.com/office/drawing/2014/main" id="{B3D1AB05-1F6D-80F0-080F-5D7A980E526C}"/>
              </a:ext>
            </a:extLst>
          </p:cNvPr>
          <p:cNvSpPr/>
          <p:nvPr/>
        </p:nvSpPr>
        <p:spPr>
          <a:xfrm>
            <a:off x="1409478" y="53343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a1a3fd67?sp=1&amp;vcp=1&amp;pid=7c6603098&amp;color=0,0,0&amp;vtp=1&amp;vaab=1&amp;bt=1&amp;bbb=1&amp;zzd= 5">
            <a:extLst>
              <a:ext uri="{FF2B5EF4-FFF2-40B4-BE49-F238E27FC236}">
                <a16:creationId xmlns:a16="http://schemas.microsoft.com/office/drawing/2014/main" id="{0BB3AA58-C20C-97A6-9883-B0E31D6DB74E}"/>
              </a:ext>
            </a:extLst>
          </p:cNvPr>
          <p:cNvSpPr/>
          <p:nvPr/>
        </p:nvSpPr>
        <p:spPr>
          <a:xfrm>
            <a:off x="7053358" y="53343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9a1a3fd67?sp=1&amp;vcp=1&amp;pid=7c6603098&amp;color=0,0,0&amp;vtp=1&amp;vaab=1&amp;bt=1&amp;bbb=1&amp;zzd= 7">
            <a:extLst>
              <a:ext uri="{FF2B5EF4-FFF2-40B4-BE49-F238E27FC236}">
                <a16:creationId xmlns:a16="http://schemas.microsoft.com/office/drawing/2014/main" id="{65AE2FCF-E45B-0A7F-C39A-635AA793932F}"/>
              </a:ext>
            </a:extLst>
          </p:cNvPr>
          <p:cNvSpPr/>
          <p:nvPr/>
        </p:nvSpPr>
        <p:spPr>
          <a:xfrm>
            <a:off x="1765078" y="59642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9a1a3fd67?sp=1&amp;vcp=1&amp;pid=7c6603098&amp;color=0,0,0&amp;vtp=1&amp;vaab=1&amp;bt=1&amp;bbb=1&amp;zzd= 7">
            <a:extLst>
              <a:ext uri="{FF2B5EF4-FFF2-40B4-BE49-F238E27FC236}">
                <a16:creationId xmlns:a16="http://schemas.microsoft.com/office/drawing/2014/main" id="{E97164C1-BE3A-6FBC-7350-722CE7EC2C23}"/>
              </a:ext>
            </a:extLst>
          </p:cNvPr>
          <p:cNvSpPr/>
          <p:nvPr/>
        </p:nvSpPr>
        <p:spPr>
          <a:xfrm>
            <a:off x="7053358" y="59642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055647"/>
      </p:ext>
    </p:extLst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a1a3fd67?sp=1&amp;vcp=1&amp;pid=7c6603098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倘使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惶急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深不可测（cè）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惧惮（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99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渴慕（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mù）</a:t>
            </a:r>
            <a:endParaRPr lang="en-US" altLang="zh-CN" sz="2800" dirty="0"/>
          </a:p>
        </p:txBody>
      </p:sp>
      <p:sp>
        <p:nvSpPr>
          <p:cNvPr id="3" name="P_7#9a1a3fd67?sp=1&amp;vcp=1&amp;pid=7c6603098&amp;color=0,0,0&amp;vtp=1&amp;vaab=1&amp;bt=1&amp;bbb=1&amp;zzd= 3">
            <a:extLst>
              <a:ext uri="{FF2B5EF4-FFF2-40B4-BE49-F238E27FC236}">
                <a16:creationId xmlns:a16="http://schemas.microsoft.com/office/drawing/2014/main" id="{2D70C5A9-04FF-F6BC-1D39-24E49416D69B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9a1a3fd67?sp=1&amp;vcp=1&amp;pid=7c6603098&amp;color=0,0,0&amp;vtp=1&amp;vaab=1&amp;bt=1&amp;bbb=1&amp;zzd= 3">
            <a:extLst>
              <a:ext uri="{FF2B5EF4-FFF2-40B4-BE49-F238E27FC236}">
                <a16:creationId xmlns:a16="http://schemas.microsoft.com/office/drawing/2014/main" id="{F9AEA017-9BC9-9903-65E4-672DFBBF58D3}"/>
              </a:ext>
            </a:extLst>
          </p:cNvPr>
          <p:cNvSpPr/>
          <p:nvPr/>
        </p:nvSpPr>
        <p:spPr>
          <a:xfrm>
            <a:off x="66977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a1a3fd67?sp=1&amp;vcp=1&amp;pid=7c6603098&amp;color=0,0,0&amp;vtp=1&amp;vaab=1&amp;bt=1&amp;bbb=1&amp;zzd= 5">
            <a:extLst>
              <a:ext uri="{FF2B5EF4-FFF2-40B4-BE49-F238E27FC236}">
                <a16:creationId xmlns:a16="http://schemas.microsoft.com/office/drawing/2014/main" id="{527B168B-18C7-5BE8-6765-1A009FDEB6BF}"/>
              </a:ext>
            </a:extLst>
          </p:cNvPr>
          <p:cNvSpPr/>
          <p:nvPr/>
        </p:nvSpPr>
        <p:spPr>
          <a:xfrm>
            <a:off x="24762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a1a3fd67?sp=1&amp;vcp=1&amp;pid=7c6603098&amp;color=0,0,0&amp;vtp=1&amp;vaab=1&amp;bt=1&amp;bbb=1&amp;zzd= 5">
            <a:extLst>
              <a:ext uri="{FF2B5EF4-FFF2-40B4-BE49-F238E27FC236}">
                <a16:creationId xmlns:a16="http://schemas.microsoft.com/office/drawing/2014/main" id="{A2FF7F3D-8270-9EA5-C343-E2C5873A27B4}"/>
              </a:ext>
            </a:extLst>
          </p:cNvPr>
          <p:cNvSpPr/>
          <p:nvPr/>
        </p:nvSpPr>
        <p:spPr>
          <a:xfrm>
            <a:off x="66977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a1a3fd67?sp=1&amp;vcp=1&amp;pid=7c6603098&amp;color=0,0,0&amp;vtp=1&amp;vaab=1&amp;bt=1&amp;bbb=1&amp;zzd= 5">
            <a:extLst>
              <a:ext uri="{FF2B5EF4-FFF2-40B4-BE49-F238E27FC236}">
                <a16:creationId xmlns:a16="http://schemas.microsoft.com/office/drawing/2014/main" id="{DBC72AE9-5F19-2CB6-7877-2929416AE9EF}"/>
              </a:ext>
            </a:extLst>
          </p:cNvPr>
          <p:cNvSpPr/>
          <p:nvPr/>
        </p:nvSpPr>
        <p:spPr>
          <a:xfrm>
            <a:off x="705335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a1a3fd67?sp=1&amp;vcp=1&amp;pid=7c6603098&amp;color=0,0,0&amp;vtp=1&amp;vaab=1&amp;bt=1&amp;bbb=1&amp;zzd= 7">
            <a:extLst>
              <a:ext uri="{FF2B5EF4-FFF2-40B4-BE49-F238E27FC236}">
                <a16:creationId xmlns:a16="http://schemas.microsoft.com/office/drawing/2014/main" id="{E9476526-2FFA-0F1F-314E-1F79F939256B}"/>
              </a:ext>
            </a:extLst>
          </p:cNvPr>
          <p:cNvSpPr/>
          <p:nvPr/>
        </p:nvSpPr>
        <p:spPr>
          <a:xfrm>
            <a:off x="1765078" y="47011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a35fac26?sp=1&amp;vcp=1&amp;pid=2bcfdefa0&amp;color=0,0,0&amp;vtp=1&amp;vaab=1&amp;bt=1&amp;bbb=1"/>
          <p:cNvSpPr/>
          <p:nvPr/>
        </p:nvSpPr>
        <p:spPr>
          <a:xfrm>
            <a:off x="539496" y="86156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赶趟儿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窠巢（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宛转（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婉转）（w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597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黄晕（yùn）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落地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（luò）</a:t>
            </a:r>
            <a:endParaRPr lang="en-US" altLang="zh-CN" sz="2800" dirty="0"/>
          </a:p>
        </p:txBody>
      </p:sp>
      <p:sp>
        <p:nvSpPr>
          <p:cNvPr id="3" name="P_7#7a35fac26?sp=1&amp;vcp=1&amp;pid=2bcfdefa0&amp;color=0,0,0&amp;vtp=1&amp;vaab=1&amp;bt=1&amp;bbb=1">
            <a:extLst>
              <a:ext uri="{FF2B5EF4-FFF2-40B4-BE49-F238E27FC236}">
                <a16:creationId xmlns:a16="http://schemas.microsoft.com/office/drawing/2014/main" id="{727430BA-7412-012C-9C24-07EC677947DB}"/>
              </a:ext>
            </a:extLst>
          </p:cNvPr>
          <p:cNvSpPr/>
          <p:nvPr/>
        </p:nvSpPr>
        <p:spPr>
          <a:xfrm>
            <a:off x="539496" y="34330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抚摸（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mō）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仿佛（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fú）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薄烟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胳膊（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597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稀疏（shū）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繁花嫩叶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（nèn）</a:t>
            </a:r>
            <a:endParaRPr lang="en-US" altLang="zh-CN" sz="2800" dirty="0"/>
          </a:p>
        </p:txBody>
      </p:sp>
      <p:sp>
        <p:nvSpPr>
          <p:cNvPr id="4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25696C72-929E-6A74-8C9A-0261B250268E}"/>
              </a:ext>
            </a:extLst>
          </p:cNvPr>
          <p:cNvSpPr/>
          <p:nvPr/>
        </p:nvSpPr>
        <p:spPr>
          <a:xfrm>
            <a:off x="1765078" y="21188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1F348B0D-2D3C-6216-8D76-37C1A589A47A}"/>
              </a:ext>
            </a:extLst>
          </p:cNvPr>
          <p:cNvSpPr/>
          <p:nvPr/>
        </p:nvSpPr>
        <p:spPr>
          <a:xfrm>
            <a:off x="6558058" y="21188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63EA90EF-E159-FA13-C028-167CDBF1A1EF}"/>
              </a:ext>
            </a:extLst>
          </p:cNvPr>
          <p:cNvSpPr/>
          <p:nvPr/>
        </p:nvSpPr>
        <p:spPr>
          <a:xfrm>
            <a:off x="6913658" y="21188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367C5808-F6DC-731C-E4DB-55B810D5C0F3}"/>
              </a:ext>
            </a:extLst>
          </p:cNvPr>
          <p:cNvSpPr/>
          <p:nvPr/>
        </p:nvSpPr>
        <p:spPr>
          <a:xfrm>
            <a:off x="1409478" y="27665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13116BD7-1C9B-A972-995C-DB60C4286B16}"/>
              </a:ext>
            </a:extLst>
          </p:cNvPr>
          <p:cNvSpPr/>
          <p:nvPr/>
        </p:nvSpPr>
        <p:spPr>
          <a:xfrm>
            <a:off x="1765078" y="27665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a35fac26?sp=1&amp;vcp=1&amp;pid=2bcfdefa0&amp;color=0,0,0&amp;vtp=1&amp;vaab=1&amp;bt=1&amp;bbb=1&amp;zzd= 7">
            <a:extLst>
              <a:ext uri="{FF2B5EF4-FFF2-40B4-BE49-F238E27FC236}">
                <a16:creationId xmlns:a16="http://schemas.microsoft.com/office/drawing/2014/main" id="{3349D322-1747-7CA6-C4C8-30CD57F981BC}"/>
              </a:ext>
            </a:extLst>
          </p:cNvPr>
          <p:cNvSpPr/>
          <p:nvPr/>
        </p:nvSpPr>
        <p:spPr>
          <a:xfrm>
            <a:off x="1765078" y="33560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a35fac26?sp=1&amp;vcp=1&amp;pid=2bcfdefa0&amp;color=0,0,0&amp;vtp=1&amp;vaab=1&amp;bt=1&amp;bbb=1&amp;zzd= 7">
            <a:extLst>
              <a:ext uri="{FF2B5EF4-FFF2-40B4-BE49-F238E27FC236}">
                <a16:creationId xmlns:a16="http://schemas.microsoft.com/office/drawing/2014/main" id="{CDB3088D-9531-E292-E413-BAE7664E63AB}"/>
              </a:ext>
            </a:extLst>
          </p:cNvPr>
          <p:cNvSpPr/>
          <p:nvPr/>
        </p:nvSpPr>
        <p:spPr>
          <a:xfrm>
            <a:off x="6558058" y="33560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AA8BF91E-A664-7EDE-49D3-8753E0096BF9}"/>
              </a:ext>
            </a:extLst>
          </p:cNvPr>
          <p:cNvSpPr/>
          <p:nvPr/>
        </p:nvSpPr>
        <p:spPr>
          <a:xfrm>
            <a:off x="1409478" y="4690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78A800BB-FF27-66E2-294D-81BC5C556A4A}"/>
              </a:ext>
            </a:extLst>
          </p:cNvPr>
          <p:cNvSpPr/>
          <p:nvPr/>
        </p:nvSpPr>
        <p:spPr>
          <a:xfrm>
            <a:off x="1765078" y="4690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87E18528-DFEA-7EBA-C450-FEA88F5D62F9}"/>
              </a:ext>
            </a:extLst>
          </p:cNvPr>
          <p:cNvSpPr/>
          <p:nvPr/>
        </p:nvSpPr>
        <p:spPr>
          <a:xfrm>
            <a:off x="6913658" y="4690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5955C45F-CB17-66DF-7C21-A936702082CB}"/>
              </a:ext>
            </a:extLst>
          </p:cNvPr>
          <p:cNvSpPr/>
          <p:nvPr/>
        </p:nvSpPr>
        <p:spPr>
          <a:xfrm>
            <a:off x="1409478" y="5338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13B51D6F-B5D0-DACC-05CB-285D7978A29D}"/>
              </a:ext>
            </a:extLst>
          </p:cNvPr>
          <p:cNvSpPr/>
          <p:nvPr/>
        </p:nvSpPr>
        <p:spPr>
          <a:xfrm>
            <a:off x="6913658" y="5338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7a35fac26?sp=1&amp;vcp=1&amp;pid=2bcfdefa0&amp;color=0,0,0&amp;vtp=1&amp;vaab=1&amp;bt=1&amp;bbb=1&amp;zzd= 7">
            <a:extLst>
              <a:ext uri="{FF2B5EF4-FFF2-40B4-BE49-F238E27FC236}">
                <a16:creationId xmlns:a16="http://schemas.microsoft.com/office/drawing/2014/main" id="{86250A45-3F12-852E-F508-3E673015FBDC}"/>
              </a:ext>
            </a:extLst>
          </p:cNvPr>
          <p:cNvSpPr/>
          <p:nvPr/>
        </p:nvSpPr>
        <p:spPr>
          <a:xfrm>
            <a:off x="1765078" y="5927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7a35fac26?sp=1&amp;vcp=1&amp;pid=2bcfdefa0&amp;color=0,0,0&amp;vtp=1&amp;vaab=1&amp;bt=1&amp;bbb=1&amp;zzd= 7">
            <a:extLst>
              <a:ext uri="{FF2B5EF4-FFF2-40B4-BE49-F238E27FC236}">
                <a16:creationId xmlns:a16="http://schemas.microsoft.com/office/drawing/2014/main" id="{EE2BCEC0-11F4-79B9-5392-7C79AD9C6BB5}"/>
              </a:ext>
            </a:extLst>
          </p:cNvPr>
          <p:cNvSpPr/>
          <p:nvPr/>
        </p:nvSpPr>
        <p:spPr>
          <a:xfrm>
            <a:off x="7269258" y="5927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a1a3fd67?vcp=1&amp;pid=7c6603098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《老王》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杨绛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蹬［车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dēnɡ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绷［带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bēnɡ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捎［带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惶恐（hu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肿胀（zhǒnɡ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荒僻（pì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取缔（dì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降格（ji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镶嵌（xi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门框（ku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滞笨（zhì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侮辱（wǔ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愧怍（kuì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9a1a3fd67?vcp=1&amp;pid=7c6603098&amp;color=0,0,0&amp;vtp=1&amp;vaab=1&amp;bt=1&amp;bbb=1&amp;zzd= 4">
            <a:extLst>
              <a:ext uri="{FF2B5EF4-FFF2-40B4-BE49-F238E27FC236}">
                <a16:creationId xmlns:a16="http://schemas.microsoft.com/office/drawing/2014/main" id="{08F8E750-D038-5608-C30D-756E1021A90E}"/>
              </a:ext>
            </a:extLst>
          </p:cNvPr>
          <p:cNvSpPr/>
          <p:nvPr/>
        </p:nvSpPr>
        <p:spPr>
          <a:xfrm>
            <a:off x="14094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a1a3fd67?vcp=1&amp;pid=7c6603098&amp;color=0,0,0&amp;vtp=1&amp;vaab=1&amp;bt=1&amp;bbb=1&amp;zzd= 4">
            <a:extLst>
              <a:ext uri="{FF2B5EF4-FFF2-40B4-BE49-F238E27FC236}">
                <a16:creationId xmlns:a16="http://schemas.microsoft.com/office/drawing/2014/main" id="{910DA2B4-85B3-FAC4-35CA-2F991954D5D4}"/>
              </a:ext>
            </a:extLst>
          </p:cNvPr>
          <p:cNvSpPr/>
          <p:nvPr/>
        </p:nvSpPr>
        <p:spPr>
          <a:xfrm>
            <a:off x="669775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a1a3fd67?vcp=1&amp;pid=7c6603098&amp;color=0,0,0&amp;vtp=1&amp;vaab=1&amp;bt=1&amp;bbb=1&amp;zzd= 6">
            <a:extLst>
              <a:ext uri="{FF2B5EF4-FFF2-40B4-BE49-F238E27FC236}">
                <a16:creationId xmlns:a16="http://schemas.microsoft.com/office/drawing/2014/main" id="{09B71E6B-1FDA-75B3-5475-0F2CC34E199C}"/>
              </a:ext>
            </a:extLst>
          </p:cNvPr>
          <p:cNvSpPr/>
          <p:nvPr/>
        </p:nvSpPr>
        <p:spPr>
          <a:xfrm>
            <a:off x="14094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a1a3fd67?vcp=1&amp;pid=7c6603098&amp;color=0,0,0&amp;vtp=1&amp;vaab=1&amp;bt=1&amp;bbb=1&amp;zzd= 6">
            <a:extLst>
              <a:ext uri="{FF2B5EF4-FFF2-40B4-BE49-F238E27FC236}">
                <a16:creationId xmlns:a16="http://schemas.microsoft.com/office/drawing/2014/main" id="{1EEEE210-E0A1-F113-8D58-B31C022DFBCB}"/>
              </a:ext>
            </a:extLst>
          </p:cNvPr>
          <p:cNvSpPr/>
          <p:nvPr/>
        </p:nvSpPr>
        <p:spPr>
          <a:xfrm>
            <a:off x="669775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a1a3fd67?vcp=1&amp;pid=7c6603098&amp;color=0,0,0&amp;vtp=1&amp;vaab=1&amp;bt=1&amp;bbb=1&amp;zzd= 8">
            <a:extLst>
              <a:ext uri="{FF2B5EF4-FFF2-40B4-BE49-F238E27FC236}">
                <a16:creationId xmlns:a16="http://schemas.microsoft.com/office/drawing/2014/main" id="{6E493752-2896-DF64-085C-EC647002F55B}"/>
              </a:ext>
            </a:extLst>
          </p:cNvPr>
          <p:cNvSpPr/>
          <p:nvPr/>
        </p:nvSpPr>
        <p:spPr>
          <a:xfrm>
            <a:off x="14094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a1a3fd67?vcp=1&amp;pid=7c6603098&amp;color=0,0,0&amp;vtp=1&amp;vaab=1&amp;bt=1&amp;bbb=1&amp;zzd= 8">
            <a:extLst>
              <a:ext uri="{FF2B5EF4-FFF2-40B4-BE49-F238E27FC236}">
                <a16:creationId xmlns:a16="http://schemas.microsoft.com/office/drawing/2014/main" id="{62318123-8D99-A454-4CC9-1628AE7B8227}"/>
              </a:ext>
            </a:extLst>
          </p:cNvPr>
          <p:cNvSpPr/>
          <p:nvPr/>
        </p:nvSpPr>
        <p:spPr>
          <a:xfrm>
            <a:off x="17650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a1a3fd67?vcp=1&amp;pid=7c6603098&amp;color=0,0,0&amp;vtp=1&amp;vaab=1&amp;bt=1&amp;bbb=1&amp;zzd= 8">
            <a:extLst>
              <a:ext uri="{FF2B5EF4-FFF2-40B4-BE49-F238E27FC236}">
                <a16:creationId xmlns:a16="http://schemas.microsoft.com/office/drawing/2014/main" id="{3B51A425-F2BF-F030-9A64-DAEDA0B29AB3}"/>
              </a:ext>
            </a:extLst>
          </p:cNvPr>
          <p:cNvSpPr/>
          <p:nvPr/>
        </p:nvSpPr>
        <p:spPr>
          <a:xfrm>
            <a:off x="705335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a1a3fd67?vcp=1&amp;pid=7c6603098&amp;color=0,0,0&amp;vtp=1&amp;vaab=1&amp;bt=1&amp;bbb=1&amp;zzd= 10">
            <a:extLst>
              <a:ext uri="{FF2B5EF4-FFF2-40B4-BE49-F238E27FC236}">
                <a16:creationId xmlns:a16="http://schemas.microsoft.com/office/drawing/2014/main" id="{4F2F5032-B665-F563-7CB7-64EE0B7E0F6E}"/>
              </a:ext>
            </a:extLst>
          </p:cNvPr>
          <p:cNvSpPr/>
          <p:nvPr/>
        </p:nvSpPr>
        <p:spPr>
          <a:xfrm>
            <a:off x="17650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a1a3fd67?vcp=1&amp;pid=7c6603098&amp;color=0,0,0&amp;vtp=1&amp;vaab=1&amp;bt=1&amp;bbb=1&amp;zzd= 12">
            <a:extLst>
              <a:ext uri="{FF2B5EF4-FFF2-40B4-BE49-F238E27FC236}">
                <a16:creationId xmlns:a16="http://schemas.microsoft.com/office/drawing/2014/main" id="{A83CC269-1AD9-5E79-4981-1C62A57C1C7F}"/>
              </a:ext>
            </a:extLst>
          </p:cNvPr>
          <p:cNvSpPr/>
          <p:nvPr/>
        </p:nvSpPr>
        <p:spPr>
          <a:xfrm>
            <a:off x="14094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a1a3fd67?vcp=1&amp;pid=7c6603098&amp;color=0,0,0&amp;vtp=1&amp;vaab=1&amp;bt=1&amp;bbb=1&amp;zzd= 12">
            <a:extLst>
              <a:ext uri="{FF2B5EF4-FFF2-40B4-BE49-F238E27FC236}">
                <a16:creationId xmlns:a16="http://schemas.microsoft.com/office/drawing/2014/main" id="{0026A31E-9CDE-8E91-893E-DF0A1FAE32A9}"/>
              </a:ext>
            </a:extLst>
          </p:cNvPr>
          <p:cNvSpPr/>
          <p:nvPr/>
        </p:nvSpPr>
        <p:spPr>
          <a:xfrm>
            <a:off x="669775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a1a3fd67?vcp=1&amp;pid=7c6603098&amp;color=0,0,0&amp;vtp=1&amp;vaab=1&amp;bt=1&amp;bbb=1&amp;zzd= 12">
            <a:extLst>
              <a:ext uri="{FF2B5EF4-FFF2-40B4-BE49-F238E27FC236}">
                <a16:creationId xmlns:a16="http://schemas.microsoft.com/office/drawing/2014/main" id="{A685F1A6-DD1C-97C1-01C2-A5B878A2CCEA}"/>
              </a:ext>
            </a:extLst>
          </p:cNvPr>
          <p:cNvSpPr/>
          <p:nvPr/>
        </p:nvSpPr>
        <p:spPr>
          <a:xfrm>
            <a:off x="705335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a1a3fd67?vcp=1&amp;pid=7c6603098&amp;color=0,0,0&amp;vtp=1&amp;vaab=1&amp;bt=1&amp;bbb=1&amp;zzd= 14">
            <a:extLst>
              <a:ext uri="{FF2B5EF4-FFF2-40B4-BE49-F238E27FC236}">
                <a16:creationId xmlns:a16="http://schemas.microsoft.com/office/drawing/2014/main" id="{24C83B9B-3765-4B8C-4593-C8A6DCEB7BAE}"/>
              </a:ext>
            </a:extLst>
          </p:cNvPr>
          <p:cNvSpPr/>
          <p:nvPr/>
        </p:nvSpPr>
        <p:spPr>
          <a:xfrm>
            <a:off x="17650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a1a3fd67?vcp=1&amp;pid=7c6603098&amp;color=0,0,0&amp;vtp=1&amp;vaab=1&amp;bt=1&amp;bbb=1&amp;zzd= 14">
            <a:extLst>
              <a:ext uri="{FF2B5EF4-FFF2-40B4-BE49-F238E27FC236}">
                <a16:creationId xmlns:a16="http://schemas.microsoft.com/office/drawing/2014/main" id="{75461892-7FDC-0B8A-C4E3-404B4A460D14}"/>
              </a:ext>
            </a:extLst>
          </p:cNvPr>
          <p:cNvSpPr/>
          <p:nvPr/>
        </p:nvSpPr>
        <p:spPr>
          <a:xfrm>
            <a:off x="669775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a1a3fd67?vcp=1&amp;pid=7c6603098&amp;color=0,0,0&amp;vtp=1&amp;vaab=1&amp;bt=1&amp;bbb=1&amp;zzd= 16">
            <a:extLst>
              <a:ext uri="{FF2B5EF4-FFF2-40B4-BE49-F238E27FC236}">
                <a16:creationId xmlns:a16="http://schemas.microsoft.com/office/drawing/2014/main" id="{E28F2155-E3AD-0D72-634A-37F97078157A}"/>
              </a:ext>
            </a:extLst>
          </p:cNvPr>
          <p:cNvSpPr/>
          <p:nvPr/>
        </p:nvSpPr>
        <p:spPr>
          <a:xfrm>
            <a:off x="140947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a1a3fd67?vcp=1&amp;pid=7c6603098&amp;color=0,0,0&amp;vtp=1&amp;vaab=1&amp;bt=1&amp;bbb=1&amp;zzd= 16">
            <a:extLst>
              <a:ext uri="{FF2B5EF4-FFF2-40B4-BE49-F238E27FC236}">
                <a16:creationId xmlns:a16="http://schemas.microsoft.com/office/drawing/2014/main" id="{81D2DD9A-98A8-1943-EA31-88CEEA033751}"/>
              </a:ext>
            </a:extLst>
          </p:cNvPr>
          <p:cNvSpPr/>
          <p:nvPr/>
        </p:nvSpPr>
        <p:spPr>
          <a:xfrm>
            <a:off x="176507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a1a3fd67?vcp=1&amp;pid=7c6603098&amp;color=0,0,0&amp;vtp=1&amp;vaab=1&amp;bt=1&amp;bbb=1&amp;zzd= 16">
            <a:extLst>
              <a:ext uri="{FF2B5EF4-FFF2-40B4-BE49-F238E27FC236}">
                <a16:creationId xmlns:a16="http://schemas.microsoft.com/office/drawing/2014/main" id="{D8A02FAA-D9F5-76BA-67A7-1AE22C58FE6C}"/>
              </a:ext>
            </a:extLst>
          </p:cNvPr>
          <p:cNvSpPr/>
          <p:nvPr/>
        </p:nvSpPr>
        <p:spPr>
          <a:xfrm>
            <a:off x="669775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9a1a3fd67?vcp=1&amp;pid=7c6603098&amp;color=0,0,0&amp;vtp=1&amp;vaab=1&amp;bt=1&amp;bbb=1&amp;zzd= 16">
            <a:extLst>
              <a:ext uri="{FF2B5EF4-FFF2-40B4-BE49-F238E27FC236}">
                <a16:creationId xmlns:a16="http://schemas.microsoft.com/office/drawing/2014/main" id="{02A44E96-5F07-FF57-982F-AD59ED0E8D7E}"/>
              </a:ext>
            </a:extLst>
          </p:cNvPr>
          <p:cNvSpPr/>
          <p:nvPr/>
        </p:nvSpPr>
        <p:spPr>
          <a:xfrm>
            <a:off x="705335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a1a3fd67?sp=1&amp;vcp=1&amp;pid=7c6603098&amp;color=0,0,0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塌败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伛［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偻］（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yǔ）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［荫］翳（yì）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落伍（luò）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载客（z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骷髅（kū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lóu）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攥着（zu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zhe）</a:t>
            </a:r>
            <a:endParaRPr lang="en-US" altLang="zh-CN" sz="2800" dirty="0"/>
          </a:p>
        </p:txBody>
      </p:sp>
      <p:sp>
        <p:nvSpPr>
          <p:cNvPr id="4" name="P_7#9a1a3fd67?sp=1&amp;vcp=1&amp;pid=7c6603098&amp;color=0,0,0&amp;vtp=1&amp;vaab=1&amp;bt=1&amp;bbb=1&amp;zzd= 3">
            <a:extLst>
              <a:ext uri="{FF2B5EF4-FFF2-40B4-BE49-F238E27FC236}">
                <a16:creationId xmlns:a16="http://schemas.microsoft.com/office/drawing/2014/main" id="{7955072D-F909-EB9B-BE1C-224B8CEA5B05}"/>
              </a:ext>
            </a:extLst>
          </p:cNvPr>
          <p:cNvSpPr/>
          <p:nvPr/>
        </p:nvSpPr>
        <p:spPr>
          <a:xfrm>
            <a:off x="140947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a1a3fd67?sp=1&amp;vcp=1&amp;pid=7c6603098&amp;color=0,0,0&amp;vtp=1&amp;vaab=1&amp;bt=1&amp;bbb=1&amp;zzd= 3">
            <a:extLst>
              <a:ext uri="{FF2B5EF4-FFF2-40B4-BE49-F238E27FC236}">
                <a16:creationId xmlns:a16="http://schemas.microsoft.com/office/drawing/2014/main" id="{366F9181-C663-4A52-4C6B-4FC075A7D968}"/>
              </a:ext>
            </a:extLst>
          </p:cNvPr>
          <p:cNvSpPr/>
          <p:nvPr/>
        </p:nvSpPr>
        <p:spPr>
          <a:xfrm>
            <a:off x="669775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a1a3fd67?sp=1&amp;vcp=1&amp;pid=7c6603098&amp;color=0,0,0&amp;vtp=1&amp;vaab=1&amp;bt=1&amp;bbb=1&amp;zzd= 5">
            <a:extLst>
              <a:ext uri="{FF2B5EF4-FFF2-40B4-BE49-F238E27FC236}">
                <a16:creationId xmlns:a16="http://schemas.microsoft.com/office/drawing/2014/main" id="{2CDF8529-46F5-5005-FBF0-2D2EA0996566}"/>
              </a:ext>
            </a:extLst>
          </p:cNvPr>
          <p:cNvSpPr/>
          <p:nvPr/>
        </p:nvSpPr>
        <p:spPr>
          <a:xfrm>
            <a:off x="140947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a1a3fd67?sp=1&amp;vcp=1&amp;pid=7c6603098&amp;color=0,0,0&amp;vtp=1&amp;vaab=1&amp;bt=1&amp;bbb=1&amp;zzd= 5">
            <a:extLst>
              <a:ext uri="{FF2B5EF4-FFF2-40B4-BE49-F238E27FC236}">
                <a16:creationId xmlns:a16="http://schemas.microsoft.com/office/drawing/2014/main" id="{1BBB2A1D-D680-BCA5-521F-8D5E3DDA3FAA}"/>
              </a:ext>
            </a:extLst>
          </p:cNvPr>
          <p:cNvSpPr/>
          <p:nvPr/>
        </p:nvSpPr>
        <p:spPr>
          <a:xfrm>
            <a:off x="776455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a1a3fd67?sp=1&amp;vcp=1&amp;pid=7c6603098&amp;color=0,0,0&amp;vtp=1&amp;vaab=1&amp;bt=1&amp;bbb=1&amp;zzd= 8">
            <a:extLst>
              <a:ext uri="{FF2B5EF4-FFF2-40B4-BE49-F238E27FC236}">
                <a16:creationId xmlns:a16="http://schemas.microsoft.com/office/drawing/2014/main" id="{530AE2DB-F51E-8EBD-1631-ACCB8442979A}"/>
              </a:ext>
            </a:extLst>
          </p:cNvPr>
          <p:cNvSpPr/>
          <p:nvPr/>
        </p:nvSpPr>
        <p:spPr>
          <a:xfrm>
            <a:off x="140947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a1a3fd67?sp=1&amp;vcp=1&amp;pid=7c6603098&amp;color=0,0,0&amp;vtp=1&amp;vaab=1&amp;bt=1&amp;bbb=1&amp;zzd= 8">
            <a:extLst>
              <a:ext uri="{FF2B5EF4-FFF2-40B4-BE49-F238E27FC236}">
                <a16:creationId xmlns:a16="http://schemas.microsoft.com/office/drawing/2014/main" id="{D37FFE14-62E4-1C31-2D4C-77F9A1340E9E}"/>
              </a:ext>
            </a:extLst>
          </p:cNvPr>
          <p:cNvSpPr/>
          <p:nvPr/>
        </p:nvSpPr>
        <p:spPr>
          <a:xfrm>
            <a:off x="669775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a1a3fd67?sp=1&amp;vcp=1&amp;pid=7c6603098&amp;color=0,0,0&amp;vtp=1&amp;vaab=1&amp;bt=1&amp;bbb=1&amp;zzd= 10">
            <a:extLst>
              <a:ext uri="{FF2B5EF4-FFF2-40B4-BE49-F238E27FC236}">
                <a16:creationId xmlns:a16="http://schemas.microsoft.com/office/drawing/2014/main" id="{6C522EAD-2354-6725-93F1-868CA4E57561}"/>
              </a:ext>
            </a:extLst>
          </p:cNvPr>
          <p:cNvSpPr/>
          <p:nvPr/>
        </p:nvSpPr>
        <p:spPr>
          <a:xfrm>
            <a:off x="1409478" y="5350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a1a3fd67?sp=1&amp;vcp=1&amp;pid=7c6603098&amp;color=0,0,0&amp;vtp=1&amp;vaab=1&amp;bt=1&amp;bbb=1&amp;zzd= 10">
            <a:extLst>
              <a:ext uri="{FF2B5EF4-FFF2-40B4-BE49-F238E27FC236}">
                <a16:creationId xmlns:a16="http://schemas.microsoft.com/office/drawing/2014/main" id="{B057BFC1-5D6C-69A0-7CC0-DB96458D0F4F}"/>
              </a:ext>
            </a:extLst>
          </p:cNvPr>
          <p:cNvSpPr/>
          <p:nvPr/>
        </p:nvSpPr>
        <p:spPr>
          <a:xfrm>
            <a:off x="1765078" y="5350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a1a3fd67?sp=1&amp;vcp=1&amp;pid=7c6603098&amp;color=0,0,0&amp;vtp=1&amp;vaab=1&amp;bt=1&amp;bbb=1&amp;zzd= 10">
            <a:extLst>
              <a:ext uri="{FF2B5EF4-FFF2-40B4-BE49-F238E27FC236}">
                <a16:creationId xmlns:a16="http://schemas.microsoft.com/office/drawing/2014/main" id="{6FEFC3F1-A0CD-6BCB-6878-7FFEFF4C0BD4}"/>
              </a:ext>
            </a:extLst>
          </p:cNvPr>
          <p:cNvSpPr/>
          <p:nvPr/>
        </p:nvSpPr>
        <p:spPr>
          <a:xfrm>
            <a:off x="6697758" y="5350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a1a3fd67?sp=1&amp;vcp=1&amp;pid=7c6603098&amp;color=0,0,0&amp;vtp=1&amp;vaab=1&amp;bt=1&amp;bbb=1&amp;zzd= 10">
            <a:extLst>
              <a:ext uri="{FF2B5EF4-FFF2-40B4-BE49-F238E27FC236}">
                <a16:creationId xmlns:a16="http://schemas.microsoft.com/office/drawing/2014/main" id="{0BE0B881-D881-EEBD-F034-FB44378B028F}"/>
              </a:ext>
            </a:extLst>
          </p:cNvPr>
          <p:cNvSpPr/>
          <p:nvPr/>
        </p:nvSpPr>
        <p:spPr>
          <a:xfrm>
            <a:off x="7053358" y="53501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a1a3fd67?vcp=1&amp;pid=7c6603098&amp;color=0,0,0&amp;vtp=1&amp;vaab=1&amp;bt=1&amp;bbb=1"/>
          <p:cNvSpPr/>
          <p:nvPr/>
        </p:nvSpPr>
        <p:spPr>
          <a:xfrm>
            <a:off x="539496" y="392475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《台阶》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李森祥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啃［咬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kěn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蹦［跳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bènɡ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撬［动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磕［头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门槛（k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厚道（hòu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糟糕（z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醒悟（xǐnɡ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晌午（sh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烦躁（z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头颅（lú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自言自语（yǔ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言外之意（yì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微不足道（wēi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994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大庭广众（zhònɡ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9a1a3fd67?vcp=1&amp;pid=7c6603098&amp;color=0,0,0&amp;vtp=1&amp;vaab=1&amp;bt=1&amp;bbb=1&amp;zzd= 4">
            <a:extLst>
              <a:ext uri="{FF2B5EF4-FFF2-40B4-BE49-F238E27FC236}">
                <a16:creationId xmlns:a16="http://schemas.microsoft.com/office/drawing/2014/main" id="{65B1B00F-9FD1-7A96-A166-773A80AA2A54}"/>
              </a:ext>
            </a:extLst>
          </p:cNvPr>
          <p:cNvSpPr/>
          <p:nvPr/>
        </p:nvSpPr>
        <p:spPr>
          <a:xfrm>
            <a:off x="140947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a1a3fd67?vcp=1&amp;pid=7c6603098&amp;color=0,0,0&amp;vtp=1&amp;vaab=1&amp;bt=1&amp;bbb=1&amp;zzd= 4">
            <a:extLst>
              <a:ext uri="{FF2B5EF4-FFF2-40B4-BE49-F238E27FC236}">
                <a16:creationId xmlns:a16="http://schemas.microsoft.com/office/drawing/2014/main" id="{25362BF4-0352-CE61-220B-AF1717DB9D6A}"/>
              </a:ext>
            </a:extLst>
          </p:cNvPr>
          <p:cNvSpPr/>
          <p:nvPr/>
        </p:nvSpPr>
        <p:spPr>
          <a:xfrm>
            <a:off x="6697758" y="2106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a1a3fd67?vcp=1&amp;pid=7c6603098&amp;color=0,0,0&amp;vtp=1&amp;vaab=1&amp;bt=1&amp;bbb=1&amp;zzd= 6">
            <a:extLst>
              <a:ext uri="{FF2B5EF4-FFF2-40B4-BE49-F238E27FC236}">
                <a16:creationId xmlns:a16="http://schemas.microsoft.com/office/drawing/2014/main" id="{091B0A41-1F3D-EC29-6C17-ACE44FC2A961}"/>
              </a:ext>
            </a:extLst>
          </p:cNvPr>
          <p:cNvSpPr/>
          <p:nvPr/>
        </p:nvSpPr>
        <p:spPr>
          <a:xfrm>
            <a:off x="140947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a1a3fd67?vcp=1&amp;pid=7c6603098&amp;color=0,0,0&amp;vtp=1&amp;vaab=1&amp;bt=1&amp;bbb=1&amp;zzd= 6">
            <a:extLst>
              <a:ext uri="{FF2B5EF4-FFF2-40B4-BE49-F238E27FC236}">
                <a16:creationId xmlns:a16="http://schemas.microsoft.com/office/drawing/2014/main" id="{8A0732C8-11BF-B507-FE06-B5F34DDEBB30}"/>
              </a:ext>
            </a:extLst>
          </p:cNvPr>
          <p:cNvSpPr/>
          <p:nvPr/>
        </p:nvSpPr>
        <p:spPr>
          <a:xfrm>
            <a:off x="6697758" y="2691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a1a3fd67?vcp=1&amp;pid=7c6603098&amp;color=0,0,0&amp;vtp=1&amp;vaab=1&amp;bt=1&amp;bbb=1&amp;zzd= 8">
            <a:extLst>
              <a:ext uri="{FF2B5EF4-FFF2-40B4-BE49-F238E27FC236}">
                <a16:creationId xmlns:a16="http://schemas.microsoft.com/office/drawing/2014/main" id="{C9BECBB7-E895-BF58-F701-8436B5E715FF}"/>
              </a:ext>
            </a:extLst>
          </p:cNvPr>
          <p:cNvSpPr/>
          <p:nvPr/>
        </p:nvSpPr>
        <p:spPr>
          <a:xfrm>
            <a:off x="176507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a1a3fd67?vcp=1&amp;pid=7c6603098&amp;color=0,0,0&amp;vtp=1&amp;vaab=1&amp;bt=1&amp;bbb=1&amp;zzd= 8">
            <a:extLst>
              <a:ext uri="{FF2B5EF4-FFF2-40B4-BE49-F238E27FC236}">
                <a16:creationId xmlns:a16="http://schemas.microsoft.com/office/drawing/2014/main" id="{6B5A2677-E833-3242-8183-8C3C63AFA2FA}"/>
              </a:ext>
            </a:extLst>
          </p:cNvPr>
          <p:cNvSpPr/>
          <p:nvPr/>
        </p:nvSpPr>
        <p:spPr>
          <a:xfrm>
            <a:off x="669775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a1a3fd67?vcp=1&amp;pid=7c6603098&amp;color=0,0,0&amp;vtp=1&amp;vaab=1&amp;bt=1&amp;bbb=1&amp;zzd= 8">
            <a:extLst>
              <a:ext uri="{FF2B5EF4-FFF2-40B4-BE49-F238E27FC236}">
                <a16:creationId xmlns:a16="http://schemas.microsoft.com/office/drawing/2014/main" id="{6FA9D28A-2B92-C1FB-3C0F-9276E00B5E6A}"/>
              </a:ext>
            </a:extLst>
          </p:cNvPr>
          <p:cNvSpPr/>
          <p:nvPr/>
        </p:nvSpPr>
        <p:spPr>
          <a:xfrm>
            <a:off x="7053358" y="32753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a1a3fd67?vcp=1&amp;pid=7c6603098&amp;color=0,0,0&amp;vtp=1&amp;vaab=1&amp;bt=1&amp;bbb=1&amp;zzd= 10">
            <a:extLst>
              <a:ext uri="{FF2B5EF4-FFF2-40B4-BE49-F238E27FC236}">
                <a16:creationId xmlns:a16="http://schemas.microsoft.com/office/drawing/2014/main" id="{CE3D05C9-A0DA-3EE6-3B5B-6F3632EF1E3C}"/>
              </a:ext>
            </a:extLst>
          </p:cNvPr>
          <p:cNvSpPr/>
          <p:nvPr/>
        </p:nvSpPr>
        <p:spPr>
          <a:xfrm>
            <a:off x="140947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a1a3fd67?vcp=1&amp;pid=7c6603098&amp;color=0,0,0&amp;vtp=1&amp;vaab=1&amp;bt=1&amp;bbb=1&amp;zzd= 10">
            <a:extLst>
              <a:ext uri="{FF2B5EF4-FFF2-40B4-BE49-F238E27FC236}">
                <a16:creationId xmlns:a16="http://schemas.microsoft.com/office/drawing/2014/main" id="{358060B5-E86D-A8F5-8DBC-2E3178F266E9}"/>
              </a:ext>
            </a:extLst>
          </p:cNvPr>
          <p:cNvSpPr/>
          <p:nvPr/>
        </p:nvSpPr>
        <p:spPr>
          <a:xfrm>
            <a:off x="176507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a1a3fd67?vcp=1&amp;pid=7c6603098&amp;color=0,0,0&amp;vtp=1&amp;vaab=1&amp;bt=1&amp;bbb=1&amp;zzd= 10">
            <a:extLst>
              <a:ext uri="{FF2B5EF4-FFF2-40B4-BE49-F238E27FC236}">
                <a16:creationId xmlns:a16="http://schemas.microsoft.com/office/drawing/2014/main" id="{20EE2893-CF63-9DCA-38FF-8803D17A48E4}"/>
              </a:ext>
            </a:extLst>
          </p:cNvPr>
          <p:cNvSpPr/>
          <p:nvPr/>
        </p:nvSpPr>
        <p:spPr>
          <a:xfrm>
            <a:off x="669775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a1a3fd67?vcp=1&amp;pid=7c6603098&amp;color=0,0,0&amp;vtp=1&amp;vaab=1&amp;bt=1&amp;bbb=1&amp;zzd= 10">
            <a:extLst>
              <a:ext uri="{FF2B5EF4-FFF2-40B4-BE49-F238E27FC236}">
                <a16:creationId xmlns:a16="http://schemas.microsoft.com/office/drawing/2014/main" id="{BA711F3B-1582-56A7-C6E7-85D7BFADEF29}"/>
              </a:ext>
            </a:extLst>
          </p:cNvPr>
          <p:cNvSpPr/>
          <p:nvPr/>
        </p:nvSpPr>
        <p:spPr>
          <a:xfrm>
            <a:off x="7053358" y="3859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a1a3fd67?vcp=1&amp;pid=7c6603098&amp;color=0,0,0&amp;vtp=1&amp;vaab=1&amp;bt=1&amp;bbb=1&amp;zzd= 12">
            <a:extLst>
              <a:ext uri="{FF2B5EF4-FFF2-40B4-BE49-F238E27FC236}">
                <a16:creationId xmlns:a16="http://schemas.microsoft.com/office/drawing/2014/main" id="{C470EC88-82C8-CB2D-1B67-193B65501BC1}"/>
              </a:ext>
            </a:extLst>
          </p:cNvPr>
          <p:cNvSpPr/>
          <p:nvPr/>
        </p:nvSpPr>
        <p:spPr>
          <a:xfrm>
            <a:off x="140947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a1a3fd67?vcp=1&amp;pid=7c6603098&amp;color=0,0,0&amp;vtp=1&amp;vaab=1&amp;bt=1&amp;bbb=1&amp;zzd= 12">
            <a:extLst>
              <a:ext uri="{FF2B5EF4-FFF2-40B4-BE49-F238E27FC236}">
                <a16:creationId xmlns:a16="http://schemas.microsoft.com/office/drawing/2014/main" id="{A654C993-2060-D6C9-56A1-F704967549F2}"/>
              </a:ext>
            </a:extLst>
          </p:cNvPr>
          <p:cNvSpPr/>
          <p:nvPr/>
        </p:nvSpPr>
        <p:spPr>
          <a:xfrm>
            <a:off x="7053358" y="4443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a1a3fd67?vcp=1&amp;pid=7c6603098&amp;color=0,0,0&amp;vtp=1&amp;vaab=1&amp;bt=1&amp;bbb=1&amp;zzd= 14">
            <a:extLst>
              <a:ext uri="{FF2B5EF4-FFF2-40B4-BE49-F238E27FC236}">
                <a16:creationId xmlns:a16="http://schemas.microsoft.com/office/drawing/2014/main" id="{D52C8F45-3FF0-FE24-4F23-2EB3DBA0F8AB}"/>
              </a:ext>
            </a:extLst>
          </p:cNvPr>
          <p:cNvSpPr/>
          <p:nvPr/>
        </p:nvSpPr>
        <p:spPr>
          <a:xfrm>
            <a:off x="176507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a1a3fd67?vcp=1&amp;pid=7c6603098&amp;color=0,0,0&amp;vtp=1&amp;vaab=1&amp;bt=1&amp;bbb=1&amp;zzd= 14">
            <a:extLst>
              <a:ext uri="{FF2B5EF4-FFF2-40B4-BE49-F238E27FC236}">
                <a16:creationId xmlns:a16="http://schemas.microsoft.com/office/drawing/2014/main" id="{EC8FC191-123C-C884-75CB-E75BC8AD628A}"/>
              </a:ext>
            </a:extLst>
          </p:cNvPr>
          <p:cNvSpPr/>
          <p:nvPr/>
        </p:nvSpPr>
        <p:spPr>
          <a:xfrm>
            <a:off x="7764558" y="5027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a1a3fd67?vcp=1&amp;pid=7c6603098&amp;color=0,0,0&amp;vtp=1&amp;vaab=1&amp;bt=1&amp;bbb=1&amp;zzd= 16">
            <a:extLst>
              <a:ext uri="{FF2B5EF4-FFF2-40B4-BE49-F238E27FC236}">
                <a16:creationId xmlns:a16="http://schemas.microsoft.com/office/drawing/2014/main" id="{C0744EC5-5960-2C85-DF1A-C5B199EA52B8}"/>
              </a:ext>
            </a:extLst>
          </p:cNvPr>
          <p:cNvSpPr/>
          <p:nvPr/>
        </p:nvSpPr>
        <p:spPr>
          <a:xfrm>
            <a:off x="247627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9a1a3fd67?vcp=1&amp;pid=7c6603098&amp;color=0,0,0&amp;vtp=1&amp;vaab=1&amp;bt=1&amp;bbb=1&amp;zzd= 16">
            <a:extLst>
              <a:ext uri="{FF2B5EF4-FFF2-40B4-BE49-F238E27FC236}">
                <a16:creationId xmlns:a16="http://schemas.microsoft.com/office/drawing/2014/main" id="{8E0636A7-0A32-7D46-1927-A4A27DBC8095}"/>
              </a:ext>
            </a:extLst>
          </p:cNvPr>
          <p:cNvSpPr/>
          <p:nvPr/>
        </p:nvSpPr>
        <p:spPr>
          <a:xfrm>
            <a:off x="6697758" y="5612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9a1a3fd67?vcp=1&amp;pid=7c6603098&amp;color=0,0,0&amp;vtp=1&amp;vaab=1&amp;bt=1&amp;bbb=1&amp;zzd= 18">
            <a:extLst>
              <a:ext uri="{FF2B5EF4-FFF2-40B4-BE49-F238E27FC236}">
                <a16:creationId xmlns:a16="http://schemas.microsoft.com/office/drawing/2014/main" id="{E767499F-741D-F65A-F0F8-0E972EAC1E89}"/>
              </a:ext>
            </a:extLst>
          </p:cNvPr>
          <p:cNvSpPr/>
          <p:nvPr/>
        </p:nvSpPr>
        <p:spPr>
          <a:xfrm>
            <a:off x="2476278" y="62039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a1a3fd67?sp=1&amp;vcp=1&amp;pid=7c6603098&amp;color=0,0,0&amp;vtp=1&amp;vaab=1&amp;bt=1&amp;bbb=1"/>
          <p:cNvSpPr/>
          <p:nvPr/>
        </p:nvSpPr>
        <p:spPr>
          <a:xfrm>
            <a:off x="539496" y="15156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99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［凹］凼（d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［庄稼］茬（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9a1a3fd67?sp=1&amp;vcp=1&amp;pid=7c6603098&amp;color=0,0,0&amp;vtp=1&amp;vaab=1&amp;bbb=1"/>
          <p:cNvSpPr/>
          <p:nvPr/>
        </p:nvSpPr>
        <p:spPr>
          <a:xfrm>
            <a:off x="539496" y="27986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涎水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泥浆（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99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筹划（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chóu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尴尬（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ɡ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994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撬开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</p:txBody>
      </p:sp>
      <p:sp>
        <p:nvSpPr>
          <p:cNvPr id="4" name="P_7#9a1a3fd67?sp=1&amp;vcp=1&amp;pid=7c6603098&amp;color=0,0,0&amp;vtp=1&amp;vaab=1&amp;bt=1&amp;bbb=1&amp;zzd= 3">
            <a:extLst>
              <a:ext uri="{FF2B5EF4-FFF2-40B4-BE49-F238E27FC236}">
                <a16:creationId xmlns:a16="http://schemas.microsoft.com/office/drawing/2014/main" id="{390E8FD6-9CF7-47CA-B23F-EF9250F8D627}"/>
              </a:ext>
            </a:extLst>
          </p:cNvPr>
          <p:cNvSpPr/>
          <p:nvPr/>
        </p:nvSpPr>
        <p:spPr>
          <a:xfrm>
            <a:off x="2476278" y="27550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a1a3fd67?sp=1&amp;vcp=1&amp;pid=7c6603098&amp;color=0,0,0&amp;vtp=1&amp;vaab=1&amp;bt=1&amp;bbb=1&amp;zzd= 3">
            <a:extLst>
              <a:ext uri="{FF2B5EF4-FFF2-40B4-BE49-F238E27FC236}">
                <a16:creationId xmlns:a16="http://schemas.microsoft.com/office/drawing/2014/main" id="{A86B5530-43CE-3C8A-1D04-7909EC912170}"/>
              </a:ext>
            </a:extLst>
          </p:cNvPr>
          <p:cNvSpPr/>
          <p:nvPr/>
        </p:nvSpPr>
        <p:spPr>
          <a:xfrm>
            <a:off x="8120158" y="27550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a1a3fd67?sp=1&amp;vcp=1&amp;pid=7c6603098&amp;color=0,0,0&amp;vtp=1&amp;vaab=1&amp;bbb=1&amp;zzd= 3">
            <a:extLst>
              <a:ext uri="{FF2B5EF4-FFF2-40B4-BE49-F238E27FC236}">
                <a16:creationId xmlns:a16="http://schemas.microsoft.com/office/drawing/2014/main" id="{9A98D9D3-1912-2A1F-64BC-6060BDE4493A}"/>
              </a:ext>
            </a:extLst>
          </p:cNvPr>
          <p:cNvSpPr/>
          <p:nvPr/>
        </p:nvSpPr>
        <p:spPr>
          <a:xfrm>
            <a:off x="1409478" y="40559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a1a3fd67?sp=1&amp;vcp=1&amp;pid=7c6603098&amp;color=0,0,0&amp;vtp=1&amp;vaab=1&amp;bbb=1&amp;zzd= 3">
            <a:extLst>
              <a:ext uri="{FF2B5EF4-FFF2-40B4-BE49-F238E27FC236}">
                <a16:creationId xmlns:a16="http://schemas.microsoft.com/office/drawing/2014/main" id="{5AB2C296-C936-A3D0-2388-B2BD5A167F5D}"/>
              </a:ext>
            </a:extLst>
          </p:cNvPr>
          <p:cNvSpPr/>
          <p:nvPr/>
        </p:nvSpPr>
        <p:spPr>
          <a:xfrm>
            <a:off x="7053358" y="40559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a1a3fd67?sp=1&amp;vcp=1&amp;pid=7c6603098&amp;color=0,0,0&amp;vtp=1&amp;vaab=1&amp;bbb=1&amp;zzd= 5">
            <a:extLst>
              <a:ext uri="{FF2B5EF4-FFF2-40B4-BE49-F238E27FC236}">
                <a16:creationId xmlns:a16="http://schemas.microsoft.com/office/drawing/2014/main" id="{2DE3A15D-AE53-33AF-4E3D-476BFE5C2EAC}"/>
              </a:ext>
            </a:extLst>
          </p:cNvPr>
          <p:cNvSpPr/>
          <p:nvPr/>
        </p:nvSpPr>
        <p:spPr>
          <a:xfrm>
            <a:off x="1409478" y="47036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a1a3fd67?sp=1&amp;vcp=1&amp;pid=7c6603098&amp;color=0,0,0&amp;vtp=1&amp;vaab=1&amp;bbb=1&amp;zzd= 5">
            <a:extLst>
              <a:ext uri="{FF2B5EF4-FFF2-40B4-BE49-F238E27FC236}">
                <a16:creationId xmlns:a16="http://schemas.microsoft.com/office/drawing/2014/main" id="{C50F0D9B-C7B8-7494-77EA-F0E7BB04522F}"/>
              </a:ext>
            </a:extLst>
          </p:cNvPr>
          <p:cNvSpPr/>
          <p:nvPr/>
        </p:nvSpPr>
        <p:spPr>
          <a:xfrm>
            <a:off x="1765078" y="47036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a1a3fd67?sp=1&amp;vcp=1&amp;pid=7c6603098&amp;color=0,0,0&amp;vtp=1&amp;vaab=1&amp;bbb=1&amp;zzd= 5">
            <a:extLst>
              <a:ext uri="{FF2B5EF4-FFF2-40B4-BE49-F238E27FC236}">
                <a16:creationId xmlns:a16="http://schemas.microsoft.com/office/drawing/2014/main" id="{E9DDA2E3-81D3-C4F3-1317-DF0C415F4BF0}"/>
              </a:ext>
            </a:extLst>
          </p:cNvPr>
          <p:cNvSpPr/>
          <p:nvPr/>
        </p:nvSpPr>
        <p:spPr>
          <a:xfrm>
            <a:off x="6697758" y="47036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a1a3fd67?sp=1&amp;vcp=1&amp;pid=7c6603098&amp;color=0,0,0&amp;vtp=1&amp;vaab=1&amp;bbb=1&amp;zzd= 5">
            <a:extLst>
              <a:ext uri="{FF2B5EF4-FFF2-40B4-BE49-F238E27FC236}">
                <a16:creationId xmlns:a16="http://schemas.microsoft.com/office/drawing/2014/main" id="{1A5D9152-8CA6-96AD-428C-B8D90A1C3ED4}"/>
              </a:ext>
            </a:extLst>
          </p:cNvPr>
          <p:cNvSpPr/>
          <p:nvPr/>
        </p:nvSpPr>
        <p:spPr>
          <a:xfrm>
            <a:off x="7053358" y="47036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a1a3fd67?sp=1&amp;vcp=1&amp;pid=7c6603098&amp;color=0,0,0&amp;vtp=1&amp;vaab=1&amp;bbb=1&amp;zzd= 7">
            <a:extLst>
              <a:ext uri="{FF2B5EF4-FFF2-40B4-BE49-F238E27FC236}">
                <a16:creationId xmlns:a16="http://schemas.microsoft.com/office/drawing/2014/main" id="{6AB6D708-C57E-FDC6-F048-7E7FDB3D5EF1}"/>
              </a:ext>
            </a:extLst>
          </p:cNvPr>
          <p:cNvSpPr/>
          <p:nvPr/>
        </p:nvSpPr>
        <p:spPr>
          <a:xfrm>
            <a:off x="1409478" y="533349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c2c45576?sp=1&amp;vcp=1&amp;pid=d3842952f&amp;color=0,0,0&amp;vtp=1&amp;vaab=1&amp;bt=1&amp;bbb=1"/>
          <p:cNvSpPr/>
          <p:nvPr/>
        </p:nvSpPr>
        <p:spPr>
          <a:xfrm>
            <a:off x="539496" y="554400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#96c08cb9d?vcp=1&amp;pid=6c2c45576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《叶圣陶先生二三事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张中行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修润（rùn）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生疏（shū）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商酌（zhuó）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恳切（kěn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qiè）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譬如（pì）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朦胧（ménɡ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lónɡ）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累赘（léi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别扭（biè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拖沓（t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妥帖（tuǒ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tiē）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96c08cb9d?vcp=1&amp;pid=6c2c45576&amp;color=0,0,0&amp;vtp=1&amp;vaab=1&amp;bbb=1&amp;zzd= 4">
            <a:extLst>
              <a:ext uri="{FF2B5EF4-FFF2-40B4-BE49-F238E27FC236}">
                <a16:creationId xmlns:a16="http://schemas.microsoft.com/office/drawing/2014/main" id="{D91FD336-F7F3-67B4-9C51-7DA879E567A2}"/>
              </a:ext>
            </a:extLst>
          </p:cNvPr>
          <p:cNvSpPr/>
          <p:nvPr/>
        </p:nvSpPr>
        <p:spPr>
          <a:xfrm>
            <a:off x="17650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6c08cb9d?vcp=1&amp;pid=6c2c45576&amp;color=0,0,0&amp;vtp=1&amp;vaab=1&amp;bbb=1&amp;zzd= 4">
            <a:extLst>
              <a:ext uri="{FF2B5EF4-FFF2-40B4-BE49-F238E27FC236}">
                <a16:creationId xmlns:a16="http://schemas.microsoft.com/office/drawing/2014/main" id="{E7BBBA4F-F52C-E59B-4932-63993063837F}"/>
              </a:ext>
            </a:extLst>
          </p:cNvPr>
          <p:cNvSpPr/>
          <p:nvPr/>
        </p:nvSpPr>
        <p:spPr>
          <a:xfrm>
            <a:off x="69327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6c08cb9d?vcp=1&amp;pid=6c2c45576&amp;color=0,0,0&amp;vtp=1&amp;vaab=1&amp;bbb=1&amp;zzd= 6">
            <a:extLst>
              <a:ext uri="{FF2B5EF4-FFF2-40B4-BE49-F238E27FC236}">
                <a16:creationId xmlns:a16="http://schemas.microsoft.com/office/drawing/2014/main" id="{FF4BEF02-875E-ED4D-0779-1173B39E7931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6c08cb9d?vcp=1&amp;pid=6c2c45576&amp;color=0,0,0&amp;vtp=1&amp;vaab=1&amp;bbb=1&amp;zzd= 6">
            <a:extLst>
              <a:ext uri="{FF2B5EF4-FFF2-40B4-BE49-F238E27FC236}">
                <a16:creationId xmlns:a16="http://schemas.microsoft.com/office/drawing/2014/main" id="{C98909FD-5DE1-3EA7-EBCE-445DFA113185}"/>
              </a:ext>
            </a:extLst>
          </p:cNvPr>
          <p:cNvSpPr/>
          <p:nvPr/>
        </p:nvSpPr>
        <p:spPr>
          <a:xfrm>
            <a:off x="65771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6c08cb9d?vcp=1&amp;pid=6c2c45576&amp;color=0,0,0&amp;vtp=1&amp;vaab=1&amp;bbb=1&amp;zzd= 6">
            <a:extLst>
              <a:ext uri="{FF2B5EF4-FFF2-40B4-BE49-F238E27FC236}">
                <a16:creationId xmlns:a16="http://schemas.microsoft.com/office/drawing/2014/main" id="{4E9F2A08-8F40-793B-6F28-860B9FB4E021}"/>
              </a:ext>
            </a:extLst>
          </p:cNvPr>
          <p:cNvSpPr/>
          <p:nvPr/>
        </p:nvSpPr>
        <p:spPr>
          <a:xfrm>
            <a:off x="69327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6c08cb9d?vcp=1&amp;pid=6c2c45576&amp;color=0,0,0&amp;vtp=1&amp;vaab=1&amp;bbb=1&amp;zzd= 8">
            <a:extLst>
              <a:ext uri="{FF2B5EF4-FFF2-40B4-BE49-F238E27FC236}">
                <a16:creationId xmlns:a16="http://schemas.microsoft.com/office/drawing/2014/main" id="{9B483135-D0CB-98BB-6F79-8D1A2267D141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6c08cb9d?vcp=1&amp;pid=6c2c45576&amp;color=0,0,0&amp;vtp=1&amp;vaab=1&amp;bbb=1&amp;zzd= 8">
            <a:extLst>
              <a:ext uri="{FF2B5EF4-FFF2-40B4-BE49-F238E27FC236}">
                <a16:creationId xmlns:a16="http://schemas.microsoft.com/office/drawing/2014/main" id="{BF6DD70F-29E2-BAD4-789A-9F0162C2023E}"/>
              </a:ext>
            </a:extLst>
          </p:cNvPr>
          <p:cNvSpPr/>
          <p:nvPr/>
        </p:nvSpPr>
        <p:spPr>
          <a:xfrm>
            <a:off x="65771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6c08cb9d?vcp=1&amp;pid=6c2c45576&amp;color=0,0,0&amp;vtp=1&amp;vaab=1&amp;bbb=1&amp;zzd= 8">
            <a:extLst>
              <a:ext uri="{FF2B5EF4-FFF2-40B4-BE49-F238E27FC236}">
                <a16:creationId xmlns:a16="http://schemas.microsoft.com/office/drawing/2014/main" id="{D383CE8E-69D3-F82B-9797-422D1D64F97F}"/>
              </a:ext>
            </a:extLst>
          </p:cNvPr>
          <p:cNvSpPr/>
          <p:nvPr/>
        </p:nvSpPr>
        <p:spPr>
          <a:xfrm>
            <a:off x="69327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6c08cb9d?vcp=1&amp;pid=6c2c45576&amp;color=0,0,0&amp;vtp=1&amp;vaab=1&amp;bbb=1&amp;zzd= 10">
            <a:extLst>
              <a:ext uri="{FF2B5EF4-FFF2-40B4-BE49-F238E27FC236}">
                <a16:creationId xmlns:a16="http://schemas.microsoft.com/office/drawing/2014/main" id="{957A79F2-A175-CD99-4CF2-1C8F39E67064}"/>
              </a:ext>
            </a:extLst>
          </p:cNvPr>
          <p:cNvSpPr/>
          <p:nvPr/>
        </p:nvSpPr>
        <p:spPr>
          <a:xfrm>
            <a:off x="14094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6c08cb9d?vcp=1&amp;pid=6c2c45576&amp;color=0,0,0&amp;vtp=1&amp;vaab=1&amp;bbb=1&amp;zzd= 10">
            <a:extLst>
              <a:ext uri="{FF2B5EF4-FFF2-40B4-BE49-F238E27FC236}">
                <a16:creationId xmlns:a16="http://schemas.microsoft.com/office/drawing/2014/main" id="{2EC88D28-404B-5906-F5D1-CC7C50D3119C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6c08cb9d?vcp=1&amp;pid=6c2c45576&amp;color=0,0,0&amp;vtp=1&amp;vaab=1&amp;bbb=1&amp;zzd= 10">
            <a:extLst>
              <a:ext uri="{FF2B5EF4-FFF2-40B4-BE49-F238E27FC236}">
                <a16:creationId xmlns:a16="http://schemas.microsoft.com/office/drawing/2014/main" id="{7B852712-0D3E-443F-8B60-F3AC4EFADF06}"/>
              </a:ext>
            </a:extLst>
          </p:cNvPr>
          <p:cNvSpPr/>
          <p:nvPr/>
        </p:nvSpPr>
        <p:spPr>
          <a:xfrm>
            <a:off x="65771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6c08cb9d?vcp=1&amp;pid=6c2c45576&amp;color=0,0,0&amp;vtp=1&amp;vaab=1&amp;bbb=1&amp;zzd= 10">
            <a:extLst>
              <a:ext uri="{FF2B5EF4-FFF2-40B4-BE49-F238E27FC236}">
                <a16:creationId xmlns:a16="http://schemas.microsoft.com/office/drawing/2014/main" id="{1FC84FF2-81D6-97FA-C582-5BEE441AE038}"/>
              </a:ext>
            </a:extLst>
          </p:cNvPr>
          <p:cNvSpPr/>
          <p:nvPr/>
        </p:nvSpPr>
        <p:spPr>
          <a:xfrm>
            <a:off x="69327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6c08cb9d?vcp=1&amp;pid=6c2c45576&amp;color=0,0,0&amp;vtp=1&amp;vaab=1&amp;bbb=1&amp;zzd= 12">
            <a:extLst>
              <a:ext uri="{FF2B5EF4-FFF2-40B4-BE49-F238E27FC236}">
                <a16:creationId xmlns:a16="http://schemas.microsoft.com/office/drawing/2014/main" id="{C1EE8ACE-979F-F7FA-2E1E-004DAFB6C318}"/>
              </a:ext>
            </a:extLst>
          </p:cNvPr>
          <p:cNvSpPr/>
          <p:nvPr/>
        </p:nvSpPr>
        <p:spPr>
          <a:xfrm>
            <a:off x="17650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6c08cb9d?vcp=1&amp;pid=6c2c45576&amp;color=0,0,0&amp;vtp=1&amp;vaab=1&amp;bbb=1&amp;zzd= 12">
            <a:extLst>
              <a:ext uri="{FF2B5EF4-FFF2-40B4-BE49-F238E27FC236}">
                <a16:creationId xmlns:a16="http://schemas.microsoft.com/office/drawing/2014/main" id="{F16E0A94-B55B-3190-7B61-985E3EB16D28}"/>
              </a:ext>
            </a:extLst>
          </p:cNvPr>
          <p:cNvSpPr/>
          <p:nvPr/>
        </p:nvSpPr>
        <p:spPr>
          <a:xfrm>
            <a:off x="657710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6c08cb9d?vcp=1&amp;pid=6c2c45576&amp;color=0,0,0&amp;vtp=1&amp;vaab=1&amp;bbb=1&amp;zzd= 12">
            <a:extLst>
              <a:ext uri="{FF2B5EF4-FFF2-40B4-BE49-F238E27FC236}">
                <a16:creationId xmlns:a16="http://schemas.microsoft.com/office/drawing/2014/main" id="{88B55C08-64D8-9463-D1E4-6DC15123A133}"/>
              </a:ext>
            </a:extLst>
          </p:cNvPr>
          <p:cNvSpPr/>
          <p:nvPr/>
        </p:nvSpPr>
        <p:spPr>
          <a:xfrm>
            <a:off x="693270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6c08cb9d?sp=1&amp;vcp=1&amp;pid=6c2c45576&amp;color=0,0,0&amp;vtp=1&amp;vaab=1&amp;bbb=1">
            <a:extLst>
              <a:ext uri="{FF2B5EF4-FFF2-40B4-BE49-F238E27FC236}">
                <a16:creationId xmlns:a16="http://schemas.microsoft.com/office/drawing/2014/main" id="{2C4B2022-98E0-2C22-FA59-D677445A808C}"/>
              </a:ext>
            </a:extLst>
          </p:cNvPr>
          <p:cNvSpPr/>
          <p:nvPr/>
        </p:nvSpPr>
        <p:spPr>
          <a:xfrm>
            <a:off x="539496" y="151609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诲人不倦（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huì）（ju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不耻下问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（chǐ）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颠沛流离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n）（pèi）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以身作则（zé）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丁卯年（m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</p:txBody>
      </p:sp>
      <p:sp>
        <p:nvSpPr>
          <p:cNvPr id="4" name="P_7#96c08cb9d?sp=1&amp;vcp=1&amp;pid=6c2c45576&amp;color=0,0,0&amp;vtp=1&amp;vaab=1&amp;bbb=1&amp;zzd= 1">
            <a:extLst>
              <a:ext uri="{FF2B5EF4-FFF2-40B4-BE49-F238E27FC236}">
                <a16:creationId xmlns:a16="http://schemas.microsoft.com/office/drawing/2014/main" id="{DD2CCA06-FB16-7D44-FBD3-28AE03B3173E}"/>
              </a:ext>
            </a:extLst>
          </p:cNvPr>
          <p:cNvSpPr/>
          <p:nvPr/>
        </p:nvSpPr>
        <p:spPr>
          <a:xfrm>
            <a:off x="1409478" y="21256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6c08cb9d?sp=1&amp;vcp=1&amp;pid=6c2c45576&amp;color=0,0,0&amp;vtp=1&amp;vaab=1&amp;bbb=1&amp;zzd= 1">
            <a:extLst>
              <a:ext uri="{FF2B5EF4-FFF2-40B4-BE49-F238E27FC236}">
                <a16:creationId xmlns:a16="http://schemas.microsoft.com/office/drawing/2014/main" id="{7FBE498E-78C1-DF4C-F49B-AF801E31D686}"/>
              </a:ext>
            </a:extLst>
          </p:cNvPr>
          <p:cNvSpPr/>
          <p:nvPr/>
        </p:nvSpPr>
        <p:spPr>
          <a:xfrm>
            <a:off x="2476278" y="21256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6c08cb9d?sp=1&amp;vcp=1&amp;pid=6c2c45576&amp;color=0,0,0&amp;vtp=1&amp;vaab=1&amp;bbb=1&amp;zzd= 3">
            <a:extLst>
              <a:ext uri="{FF2B5EF4-FFF2-40B4-BE49-F238E27FC236}">
                <a16:creationId xmlns:a16="http://schemas.microsoft.com/office/drawing/2014/main" id="{AB6EEB62-93F1-6515-D0DB-B8DC9ABCEF5A}"/>
              </a:ext>
            </a:extLst>
          </p:cNvPr>
          <p:cNvSpPr/>
          <p:nvPr/>
        </p:nvSpPr>
        <p:spPr>
          <a:xfrm>
            <a:off x="1765078" y="27733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6c08cb9d?sp=1&amp;vcp=1&amp;pid=6c2c45576&amp;color=0,0,0&amp;vtp=1&amp;vaab=1&amp;bbb=1&amp;zzd= 5">
            <a:extLst>
              <a:ext uri="{FF2B5EF4-FFF2-40B4-BE49-F238E27FC236}">
                <a16:creationId xmlns:a16="http://schemas.microsoft.com/office/drawing/2014/main" id="{998BE359-3BFE-426C-F3F8-46DA245D6441}"/>
              </a:ext>
            </a:extLst>
          </p:cNvPr>
          <p:cNvSpPr/>
          <p:nvPr/>
        </p:nvSpPr>
        <p:spPr>
          <a:xfrm>
            <a:off x="1409478" y="34210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6c08cb9d?sp=1&amp;vcp=1&amp;pid=6c2c45576&amp;color=0,0,0&amp;vtp=1&amp;vaab=1&amp;bbb=1&amp;zzd= 5">
            <a:extLst>
              <a:ext uri="{FF2B5EF4-FFF2-40B4-BE49-F238E27FC236}">
                <a16:creationId xmlns:a16="http://schemas.microsoft.com/office/drawing/2014/main" id="{91573617-51FC-79DC-DCEB-967FFD4FB07B}"/>
              </a:ext>
            </a:extLst>
          </p:cNvPr>
          <p:cNvSpPr/>
          <p:nvPr/>
        </p:nvSpPr>
        <p:spPr>
          <a:xfrm>
            <a:off x="1765078" y="34210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6c08cb9d?sp=1&amp;vcp=1&amp;pid=6c2c45576&amp;color=0,0,0&amp;vtp=1&amp;vaab=1&amp;bbb=1&amp;zzd= 7">
            <a:extLst>
              <a:ext uri="{FF2B5EF4-FFF2-40B4-BE49-F238E27FC236}">
                <a16:creationId xmlns:a16="http://schemas.microsoft.com/office/drawing/2014/main" id="{4C04DF2F-68A7-09E0-DCBA-0F590D212F12}"/>
              </a:ext>
            </a:extLst>
          </p:cNvPr>
          <p:cNvSpPr/>
          <p:nvPr/>
        </p:nvSpPr>
        <p:spPr>
          <a:xfrm>
            <a:off x="2476278" y="40687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6c08cb9d?sp=1&amp;vcp=1&amp;pid=6c2c45576&amp;color=0,0,0&amp;vtp=1&amp;vaab=1&amp;bbb=1&amp;zzd= 10">
            <a:extLst>
              <a:ext uri="{FF2B5EF4-FFF2-40B4-BE49-F238E27FC236}">
                <a16:creationId xmlns:a16="http://schemas.microsoft.com/office/drawing/2014/main" id="{FA1049B9-62C8-35A8-82F2-CD4035BDBCF4}"/>
              </a:ext>
            </a:extLst>
          </p:cNvPr>
          <p:cNvSpPr/>
          <p:nvPr/>
        </p:nvSpPr>
        <p:spPr>
          <a:xfrm>
            <a:off x="1765078" y="53273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114898"/>
      </p:ext>
    </p:extLst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6c08cb9d?sp=1&amp;vcp=1&amp;pid=6c2c45576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触及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chù）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伏案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（fú）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草率（shu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慎重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（shèn）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遵嘱（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zūn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zhǔ）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一以贯之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（ɡu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788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dū）</a:t>
            </a:r>
            <a:endParaRPr lang="en-US" altLang="zh-CN" sz="2800" dirty="0"/>
          </a:p>
        </p:txBody>
      </p:sp>
      <p:sp>
        <p:nvSpPr>
          <p:cNvPr id="3" name="P_7#96c08cb9d?sp=1&amp;vcp=1&amp;pid=6c2c45576&amp;color=0,0,0&amp;vtp=1&amp;vaab=1&amp;bt=1&amp;bbb=1&amp;zzd= 3">
            <a:extLst>
              <a:ext uri="{FF2B5EF4-FFF2-40B4-BE49-F238E27FC236}">
                <a16:creationId xmlns:a16="http://schemas.microsoft.com/office/drawing/2014/main" id="{B49FFBF8-E88D-E120-A7A3-D0C91AF49921}"/>
              </a:ext>
            </a:extLst>
          </p:cNvPr>
          <p:cNvSpPr/>
          <p:nvPr/>
        </p:nvSpPr>
        <p:spPr>
          <a:xfrm>
            <a:off x="140947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96c08cb9d?sp=1&amp;vcp=1&amp;pid=6c2c45576&amp;color=0,0,0&amp;vtp=1&amp;vaab=1&amp;bt=1&amp;bbb=1&amp;zzd= 3">
            <a:extLst>
              <a:ext uri="{FF2B5EF4-FFF2-40B4-BE49-F238E27FC236}">
                <a16:creationId xmlns:a16="http://schemas.microsoft.com/office/drawing/2014/main" id="{DC9C7FDD-3EBF-8E56-ECD4-46FED245A59A}"/>
              </a:ext>
            </a:extLst>
          </p:cNvPr>
          <p:cNvSpPr/>
          <p:nvPr/>
        </p:nvSpPr>
        <p:spPr>
          <a:xfrm>
            <a:off x="6577108" y="30972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6c08cb9d?sp=1&amp;vcp=1&amp;pid=6c2c45576&amp;color=0,0,0&amp;vtp=1&amp;vaab=1&amp;bt=1&amp;bbb=1&amp;zzd= 5">
            <a:extLst>
              <a:ext uri="{FF2B5EF4-FFF2-40B4-BE49-F238E27FC236}">
                <a16:creationId xmlns:a16="http://schemas.microsoft.com/office/drawing/2014/main" id="{5AA95ABA-D9F9-2FCF-4149-85B03B1592F5}"/>
              </a:ext>
            </a:extLst>
          </p:cNvPr>
          <p:cNvSpPr/>
          <p:nvPr/>
        </p:nvSpPr>
        <p:spPr>
          <a:xfrm>
            <a:off x="176507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6c08cb9d?sp=1&amp;vcp=1&amp;pid=6c2c45576&amp;color=0,0,0&amp;vtp=1&amp;vaab=1&amp;bt=1&amp;bbb=1&amp;zzd= 5">
            <a:extLst>
              <a:ext uri="{FF2B5EF4-FFF2-40B4-BE49-F238E27FC236}">
                <a16:creationId xmlns:a16="http://schemas.microsoft.com/office/drawing/2014/main" id="{4A56BBA5-90E2-48F7-EE74-CAB49D5E81B6}"/>
              </a:ext>
            </a:extLst>
          </p:cNvPr>
          <p:cNvSpPr/>
          <p:nvPr/>
        </p:nvSpPr>
        <p:spPr>
          <a:xfrm>
            <a:off x="6577108" y="374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6c08cb9d?sp=1&amp;vcp=1&amp;pid=6c2c45576&amp;color=0,0,0&amp;vtp=1&amp;vaab=1&amp;bt=1&amp;bbb=1&amp;zzd= 7">
            <a:extLst>
              <a:ext uri="{FF2B5EF4-FFF2-40B4-BE49-F238E27FC236}">
                <a16:creationId xmlns:a16="http://schemas.microsoft.com/office/drawing/2014/main" id="{B111F8B8-6446-12B1-64CA-017145A4090C}"/>
              </a:ext>
            </a:extLst>
          </p:cNvPr>
          <p:cNvSpPr/>
          <p:nvPr/>
        </p:nvSpPr>
        <p:spPr>
          <a:xfrm>
            <a:off x="14094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6c08cb9d?sp=1&amp;vcp=1&amp;pid=6c2c45576&amp;color=0,0,0&amp;vtp=1&amp;vaab=1&amp;bt=1&amp;bbb=1&amp;zzd= 7">
            <a:extLst>
              <a:ext uri="{FF2B5EF4-FFF2-40B4-BE49-F238E27FC236}">
                <a16:creationId xmlns:a16="http://schemas.microsoft.com/office/drawing/2014/main" id="{5F218EAA-BA34-0662-F8A1-CAB0518EDC18}"/>
              </a:ext>
            </a:extLst>
          </p:cNvPr>
          <p:cNvSpPr/>
          <p:nvPr/>
        </p:nvSpPr>
        <p:spPr>
          <a:xfrm>
            <a:off x="176507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6c08cb9d?sp=1&amp;vcp=1&amp;pid=6c2c45576&amp;color=0,0,0&amp;vtp=1&amp;vaab=1&amp;bt=1&amp;bbb=1&amp;zzd= 7">
            <a:extLst>
              <a:ext uri="{FF2B5EF4-FFF2-40B4-BE49-F238E27FC236}">
                <a16:creationId xmlns:a16="http://schemas.microsoft.com/office/drawing/2014/main" id="{3D1E3B5D-1F77-BB69-C10A-233946B5130D}"/>
              </a:ext>
            </a:extLst>
          </p:cNvPr>
          <p:cNvSpPr/>
          <p:nvPr/>
        </p:nvSpPr>
        <p:spPr>
          <a:xfrm>
            <a:off x="7288308" y="439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6c08cb9d?sp=1&amp;vcp=1&amp;pid=6c2c45576&amp;color=0,0,0&amp;vtp=1&amp;vaab=1&amp;bt=1&amp;bbb=1&amp;zzd= 9">
            <a:extLst>
              <a:ext uri="{FF2B5EF4-FFF2-40B4-BE49-F238E27FC236}">
                <a16:creationId xmlns:a16="http://schemas.microsoft.com/office/drawing/2014/main" id="{994C8221-46E6-2755-0703-0A4D64FBC59B}"/>
              </a:ext>
            </a:extLst>
          </p:cNvPr>
          <p:cNvSpPr/>
          <p:nvPr/>
        </p:nvSpPr>
        <p:spPr>
          <a:xfrm>
            <a:off x="1409478" y="50034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6c08cb9d?sp=1&amp;vcp=1&amp;pid=6c2c45576&amp;color=0,0,0&amp;vtp=1&amp;vaab=1&amp;bt=1&amp;bbb=1&amp;zzd= 9">
            <a:extLst>
              <a:ext uri="{FF2B5EF4-FFF2-40B4-BE49-F238E27FC236}">
                <a16:creationId xmlns:a16="http://schemas.microsoft.com/office/drawing/2014/main" id="{6DE2F18D-9C2E-D87D-48A3-6A0E7225BEC9}"/>
              </a:ext>
            </a:extLst>
          </p:cNvPr>
          <p:cNvSpPr/>
          <p:nvPr/>
        </p:nvSpPr>
        <p:spPr>
          <a:xfrm>
            <a:off x="1765078" y="50034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6c08cb9d?vcp=1&amp;pid=6c2c45576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《驿路梨花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彭荆风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寨［子］（zh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［追］撵（ni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扛［起］（k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驿路（yì）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迷茫（m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陡峭（dǒu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露宿（lù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sù）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竹篾（miè）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简陋（lòu）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悠闲（yōu）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修葺（xiū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晶莹（yínɡ）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折损（zhé）</a:t>
            </a:r>
            <a:endParaRPr lang="en-US" altLang="zh-CN" sz="2800" dirty="0"/>
          </a:p>
        </p:txBody>
      </p:sp>
      <p:sp>
        <p:nvSpPr>
          <p:cNvPr id="4" name="P_7#96c08cb9d?vcp=1&amp;pid=6c2c45576&amp;color=0,0,0&amp;vtp=1&amp;vaab=1&amp;bt=1&amp;bbb=1&amp;zzd= 4">
            <a:extLst>
              <a:ext uri="{FF2B5EF4-FFF2-40B4-BE49-F238E27FC236}">
                <a16:creationId xmlns:a16="http://schemas.microsoft.com/office/drawing/2014/main" id="{38CF5816-D564-20ED-AD67-B269CD5112C1}"/>
              </a:ext>
            </a:extLst>
          </p:cNvPr>
          <p:cNvSpPr/>
          <p:nvPr/>
        </p:nvSpPr>
        <p:spPr>
          <a:xfrm>
            <a:off x="14094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6c08cb9d?vcp=1&amp;pid=6c2c45576&amp;color=0,0,0&amp;vtp=1&amp;vaab=1&amp;bt=1&amp;bbb=1&amp;zzd= 4">
            <a:extLst>
              <a:ext uri="{FF2B5EF4-FFF2-40B4-BE49-F238E27FC236}">
                <a16:creationId xmlns:a16="http://schemas.microsoft.com/office/drawing/2014/main" id="{C27AF055-C574-E2A9-C540-F9770CFDC8E8}"/>
              </a:ext>
            </a:extLst>
          </p:cNvPr>
          <p:cNvSpPr/>
          <p:nvPr/>
        </p:nvSpPr>
        <p:spPr>
          <a:xfrm>
            <a:off x="764390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6c08cb9d?vcp=1&amp;pid=6c2c45576&amp;color=0,0,0&amp;vtp=1&amp;vaab=1&amp;bt=1&amp;bbb=1&amp;zzd= 6">
            <a:extLst>
              <a:ext uri="{FF2B5EF4-FFF2-40B4-BE49-F238E27FC236}">
                <a16:creationId xmlns:a16="http://schemas.microsoft.com/office/drawing/2014/main" id="{D4399C43-6CCD-8572-ED80-B84929402EF5}"/>
              </a:ext>
            </a:extLst>
          </p:cNvPr>
          <p:cNvSpPr/>
          <p:nvPr/>
        </p:nvSpPr>
        <p:spPr>
          <a:xfrm>
            <a:off x="14094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6c08cb9d?vcp=1&amp;pid=6c2c45576&amp;color=0,0,0&amp;vtp=1&amp;vaab=1&amp;bt=1&amp;bbb=1&amp;zzd= 6">
            <a:extLst>
              <a:ext uri="{FF2B5EF4-FFF2-40B4-BE49-F238E27FC236}">
                <a16:creationId xmlns:a16="http://schemas.microsoft.com/office/drawing/2014/main" id="{117B529D-96C5-A53C-63CA-F8AF92940726}"/>
              </a:ext>
            </a:extLst>
          </p:cNvPr>
          <p:cNvSpPr/>
          <p:nvPr/>
        </p:nvSpPr>
        <p:spPr>
          <a:xfrm>
            <a:off x="657710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6c08cb9d?vcp=1&amp;pid=6c2c45576&amp;color=0,0,0&amp;vtp=1&amp;vaab=1&amp;bt=1&amp;bbb=1&amp;zzd= 8">
            <a:extLst>
              <a:ext uri="{FF2B5EF4-FFF2-40B4-BE49-F238E27FC236}">
                <a16:creationId xmlns:a16="http://schemas.microsoft.com/office/drawing/2014/main" id="{7215CE51-7D45-5487-3E12-9DBBB25692C5}"/>
              </a:ext>
            </a:extLst>
          </p:cNvPr>
          <p:cNvSpPr/>
          <p:nvPr/>
        </p:nvSpPr>
        <p:spPr>
          <a:xfrm>
            <a:off x="17650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6c08cb9d?vcp=1&amp;pid=6c2c45576&amp;color=0,0,0&amp;vtp=1&amp;vaab=1&amp;bt=1&amp;bbb=1&amp;zzd= 8">
            <a:extLst>
              <a:ext uri="{FF2B5EF4-FFF2-40B4-BE49-F238E27FC236}">
                <a16:creationId xmlns:a16="http://schemas.microsoft.com/office/drawing/2014/main" id="{55D764F8-FB9C-5B2C-673D-3841BB2108F0}"/>
              </a:ext>
            </a:extLst>
          </p:cNvPr>
          <p:cNvSpPr/>
          <p:nvPr/>
        </p:nvSpPr>
        <p:spPr>
          <a:xfrm>
            <a:off x="657710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6c08cb9d?vcp=1&amp;pid=6c2c45576&amp;color=0,0,0&amp;vtp=1&amp;vaab=1&amp;bt=1&amp;bbb=1&amp;zzd= 8">
            <a:extLst>
              <a:ext uri="{FF2B5EF4-FFF2-40B4-BE49-F238E27FC236}">
                <a16:creationId xmlns:a16="http://schemas.microsoft.com/office/drawing/2014/main" id="{7AA630F1-0DE6-68DC-AB9A-23B17C62B594}"/>
              </a:ext>
            </a:extLst>
          </p:cNvPr>
          <p:cNvSpPr/>
          <p:nvPr/>
        </p:nvSpPr>
        <p:spPr>
          <a:xfrm>
            <a:off x="693270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6c08cb9d?vcp=1&amp;pid=6c2c45576&amp;color=0,0,0&amp;vtp=1&amp;vaab=1&amp;bt=1&amp;bbb=1&amp;zzd= 10">
            <a:extLst>
              <a:ext uri="{FF2B5EF4-FFF2-40B4-BE49-F238E27FC236}">
                <a16:creationId xmlns:a16="http://schemas.microsoft.com/office/drawing/2014/main" id="{D0BE4382-175B-8BD9-DCC3-515DA7451863}"/>
              </a:ext>
            </a:extLst>
          </p:cNvPr>
          <p:cNvSpPr/>
          <p:nvPr/>
        </p:nvSpPr>
        <p:spPr>
          <a:xfrm>
            <a:off x="14094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6c08cb9d?vcp=1&amp;pid=6c2c45576&amp;color=0,0,0&amp;vtp=1&amp;vaab=1&amp;bt=1&amp;bbb=1&amp;zzd= 10">
            <a:extLst>
              <a:ext uri="{FF2B5EF4-FFF2-40B4-BE49-F238E27FC236}">
                <a16:creationId xmlns:a16="http://schemas.microsoft.com/office/drawing/2014/main" id="{826F0560-C799-33EE-4F96-D065129645F2}"/>
              </a:ext>
            </a:extLst>
          </p:cNvPr>
          <p:cNvSpPr/>
          <p:nvPr/>
        </p:nvSpPr>
        <p:spPr>
          <a:xfrm>
            <a:off x="17650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6c08cb9d?vcp=1&amp;pid=6c2c45576&amp;color=0,0,0&amp;vtp=1&amp;vaab=1&amp;bt=1&amp;bbb=1&amp;zzd= 10">
            <a:extLst>
              <a:ext uri="{FF2B5EF4-FFF2-40B4-BE49-F238E27FC236}">
                <a16:creationId xmlns:a16="http://schemas.microsoft.com/office/drawing/2014/main" id="{B5AE1285-E927-3A71-F385-D93EC8167BBA}"/>
              </a:ext>
            </a:extLst>
          </p:cNvPr>
          <p:cNvSpPr/>
          <p:nvPr/>
        </p:nvSpPr>
        <p:spPr>
          <a:xfrm>
            <a:off x="693270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96c08cb9d?vcp=1&amp;pid=6c2c45576&amp;color=0,0,0&amp;vtp=1&amp;vaab=1&amp;bt=1&amp;bbb=1&amp;zzd= 12">
            <a:extLst>
              <a:ext uri="{FF2B5EF4-FFF2-40B4-BE49-F238E27FC236}">
                <a16:creationId xmlns:a16="http://schemas.microsoft.com/office/drawing/2014/main" id="{C86B7AF9-8BD0-A73E-36D5-3885ACD84440}"/>
              </a:ext>
            </a:extLst>
          </p:cNvPr>
          <p:cNvSpPr/>
          <p:nvPr/>
        </p:nvSpPr>
        <p:spPr>
          <a:xfrm>
            <a:off x="17650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96c08cb9d?vcp=1&amp;pid=6c2c45576&amp;color=0,0,0&amp;vtp=1&amp;vaab=1&amp;bt=1&amp;bbb=1&amp;zzd= 12">
            <a:extLst>
              <a:ext uri="{FF2B5EF4-FFF2-40B4-BE49-F238E27FC236}">
                <a16:creationId xmlns:a16="http://schemas.microsoft.com/office/drawing/2014/main" id="{7594C4EB-04C8-F4E3-3604-1FDE414F68B9}"/>
              </a:ext>
            </a:extLst>
          </p:cNvPr>
          <p:cNvSpPr/>
          <p:nvPr/>
        </p:nvSpPr>
        <p:spPr>
          <a:xfrm>
            <a:off x="657710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96c08cb9d?vcp=1&amp;pid=6c2c45576&amp;color=0,0,0&amp;vtp=1&amp;vaab=1&amp;bt=1&amp;bbb=1&amp;zzd= 14">
            <a:extLst>
              <a:ext uri="{FF2B5EF4-FFF2-40B4-BE49-F238E27FC236}">
                <a16:creationId xmlns:a16="http://schemas.microsoft.com/office/drawing/2014/main" id="{773BE912-7F5F-BB75-725C-92406F915CFA}"/>
              </a:ext>
            </a:extLst>
          </p:cNvPr>
          <p:cNvSpPr/>
          <p:nvPr/>
        </p:nvSpPr>
        <p:spPr>
          <a:xfrm>
            <a:off x="14094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96c08cb9d?vcp=1&amp;pid=6c2c45576&amp;color=0,0,0&amp;vtp=1&amp;vaab=1&amp;bt=1&amp;bbb=1&amp;zzd= 14">
            <a:extLst>
              <a:ext uri="{FF2B5EF4-FFF2-40B4-BE49-F238E27FC236}">
                <a16:creationId xmlns:a16="http://schemas.microsoft.com/office/drawing/2014/main" id="{64B046C7-E570-7FFA-AEF4-55739E2DE33D}"/>
              </a:ext>
            </a:extLst>
          </p:cNvPr>
          <p:cNvSpPr/>
          <p:nvPr/>
        </p:nvSpPr>
        <p:spPr>
          <a:xfrm>
            <a:off x="17650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96c08cb9d?vcp=1&amp;pid=6c2c45576&amp;color=0,0,0&amp;vtp=1&amp;vaab=1&amp;bt=1&amp;bbb=1&amp;zzd= 14">
            <a:extLst>
              <a:ext uri="{FF2B5EF4-FFF2-40B4-BE49-F238E27FC236}">
                <a16:creationId xmlns:a16="http://schemas.microsoft.com/office/drawing/2014/main" id="{A5968A5E-546B-E754-48F9-8AB39A0EF52E}"/>
              </a:ext>
            </a:extLst>
          </p:cNvPr>
          <p:cNvSpPr/>
          <p:nvPr/>
        </p:nvSpPr>
        <p:spPr>
          <a:xfrm>
            <a:off x="693270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96c08cb9d?vcp=1&amp;pid=6c2c45576&amp;color=0,0,0&amp;vtp=1&amp;vaab=1&amp;bt=1&amp;bbb=1&amp;zzd= 16">
            <a:extLst>
              <a:ext uri="{FF2B5EF4-FFF2-40B4-BE49-F238E27FC236}">
                <a16:creationId xmlns:a16="http://schemas.microsoft.com/office/drawing/2014/main" id="{70B60C00-63EB-CCBC-5C0C-106155E9A055}"/>
              </a:ext>
            </a:extLst>
          </p:cNvPr>
          <p:cNvSpPr/>
          <p:nvPr/>
        </p:nvSpPr>
        <p:spPr>
          <a:xfrm>
            <a:off x="140947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6c08cb9d?sp=1&amp;vcp=1&amp;pid=6c2c45576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火塘（t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麂子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（jǐ）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88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jùn）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疲劳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（pí）</a:t>
            </a:r>
            <a:endParaRPr lang="en-US" altLang="zh-CN" sz="2800" dirty="0"/>
          </a:p>
        </p:txBody>
      </p:sp>
      <p:sp>
        <p:nvSpPr>
          <p:cNvPr id="4" name="P_7#96c08cb9d?sp=1&amp;vcp=1&amp;pid=6c2c45576&amp;color=0,0,0&amp;vtp=1&amp;vaab=1&amp;bt=1&amp;bbb=1&amp;zzd= 3">
            <a:extLst>
              <a:ext uri="{FF2B5EF4-FFF2-40B4-BE49-F238E27FC236}">
                <a16:creationId xmlns:a16="http://schemas.microsoft.com/office/drawing/2014/main" id="{8C7570CD-4545-44C2-76F7-66D67C829B40}"/>
              </a:ext>
            </a:extLst>
          </p:cNvPr>
          <p:cNvSpPr/>
          <p:nvPr/>
        </p:nvSpPr>
        <p:spPr>
          <a:xfrm>
            <a:off x="17650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6c08cb9d?sp=1&amp;vcp=1&amp;pid=6c2c45576&amp;color=0,0,0&amp;vtp=1&amp;vaab=1&amp;bt=1&amp;bbb=1&amp;zzd= 3">
            <a:extLst>
              <a:ext uri="{FF2B5EF4-FFF2-40B4-BE49-F238E27FC236}">
                <a16:creationId xmlns:a16="http://schemas.microsoft.com/office/drawing/2014/main" id="{33B05F3D-8C10-1DFA-37D2-80A6B6E11333}"/>
              </a:ext>
            </a:extLst>
          </p:cNvPr>
          <p:cNvSpPr/>
          <p:nvPr/>
        </p:nvSpPr>
        <p:spPr>
          <a:xfrm>
            <a:off x="657710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6c08cb9d?sp=1&amp;vcp=1&amp;pid=6c2c45576&amp;color=0,0,0&amp;vtp=1&amp;vaab=1&amp;bt=1&amp;bbb=1&amp;zzd= 5">
            <a:extLst>
              <a:ext uri="{FF2B5EF4-FFF2-40B4-BE49-F238E27FC236}">
                <a16:creationId xmlns:a16="http://schemas.microsoft.com/office/drawing/2014/main" id="{5C853551-529D-D5FC-A8B4-209B2CC50D3E}"/>
              </a:ext>
            </a:extLst>
          </p:cNvPr>
          <p:cNvSpPr/>
          <p:nvPr/>
        </p:nvSpPr>
        <p:spPr>
          <a:xfrm>
            <a:off x="1409478" y="3751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6c08cb9d?sp=1&amp;vcp=1&amp;pid=6c2c45576&amp;color=0,0,0&amp;vtp=1&amp;vaab=1&amp;bt=1&amp;bbb=1&amp;zzd= 8">
            <a:extLst>
              <a:ext uri="{FF2B5EF4-FFF2-40B4-BE49-F238E27FC236}">
                <a16:creationId xmlns:a16="http://schemas.microsoft.com/office/drawing/2014/main" id="{A6CC70C3-BFCB-F197-7B97-6A35CBB8BD30}"/>
              </a:ext>
            </a:extLst>
          </p:cNvPr>
          <p:cNvSpPr/>
          <p:nvPr/>
        </p:nvSpPr>
        <p:spPr>
          <a:xfrm>
            <a:off x="14094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6c08cb9d?vcp=1&amp;pid=6c2c45576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《最苦与最乐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梁启超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揽［责］（l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失意（shī）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达观（ɡu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契约（qì）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监督（dū）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排解（p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循环（xún）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如释重负（shì）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788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海阔天空（kuò）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悲天悯人（mǐn）</a:t>
            </a:r>
            <a:endParaRPr lang="en-US" altLang="zh-CN" sz="2800" dirty="0"/>
          </a:p>
        </p:txBody>
      </p:sp>
      <p:sp>
        <p:nvSpPr>
          <p:cNvPr id="4" name="P_7#96c08cb9d?vcp=1&amp;pid=6c2c45576&amp;color=0,0,0&amp;vtp=1&amp;vaab=1&amp;bt=1&amp;bbb=1&amp;zzd= 4">
            <a:extLst>
              <a:ext uri="{FF2B5EF4-FFF2-40B4-BE49-F238E27FC236}">
                <a16:creationId xmlns:a16="http://schemas.microsoft.com/office/drawing/2014/main" id="{0CD7CD5A-E1B5-1EE8-EE1A-6007836A63C2}"/>
              </a:ext>
            </a:extLst>
          </p:cNvPr>
          <p:cNvSpPr/>
          <p:nvPr/>
        </p:nvSpPr>
        <p:spPr>
          <a:xfrm>
            <a:off x="140947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96c08cb9d?vcp=1&amp;pid=6c2c45576&amp;color=0,0,0&amp;vtp=1&amp;vaab=1&amp;bt=1&amp;bbb=1&amp;zzd= 4">
            <a:extLst>
              <a:ext uri="{FF2B5EF4-FFF2-40B4-BE49-F238E27FC236}">
                <a16:creationId xmlns:a16="http://schemas.microsoft.com/office/drawing/2014/main" id="{904F84C6-11F6-F002-17D3-24BDF9D0E76E}"/>
              </a:ext>
            </a:extLst>
          </p:cNvPr>
          <p:cNvSpPr/>
          <p:nvPr/>
        </p:nvSpPr>
        <p:spPr>
          <a:xfrm>
            <a:off x="6577108" y="3098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96c08cb9d?vcp=1&amp;pid=6c2c45576&amp;color=0,0,0&amp;vtp=1&amp;vaab=1&amp;bt=1&amp;bbb=1&amp;zzd= 6">
            <a:extLst>
              <a:ext uri="{FF2B5EF4-FFF2-40B4-BE49-F238E27FC236}">
                <a16:creationId xmlns:a16="http://schemas.microsoft.com/office/drawing/2014/main" id="{6EEFC8CC-CFB0-4F68-FEC2-1F5E79DB59AD}"/>
              </a:ext>
            </a:extLst>
          </p:cNvPr>
          <p:cNvSpPr/>
          <p:nvPr/>
        </p:nvSpPr>
        <p:spPr>
          <a:xfrm>
            <a:off x="176507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96c08cb9d?vcp=1&amp;pid=6c2c45576&amp;color=0,0,0&amp;vtp=1&amp;vaab=1&amp;bt=1&amp;bbb=1&amp;zzd= 6">
            <a:extLst>
              <a:ext uri="{FF2B5EF4-FFF2-40B4-BE49-F238E27FC236}">
                <a16:creationId xmlns:a16="http://schemas.microsoft.com/office/drawing/2014/main" id="{C0AD5F61-DC78-A612-8BB9-614CF3755127}"/>
              </a:ext>
            </a:extLst>
          </p:cNvPr>
          <p:cNvSpPr/>
          <p:nvPr/>
        </p:nvSpPr>
        <p:spPr>
          <a:xfrm>
            <a:off x="6577108" y="374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96c08cb9d?vcp=1&amp;pid=6c2c45576&amp;color=0,0,0&amp;vtp=1&amp;vaab=1&amp;bt=1&amp;bbb=1&amp;zzd= 8">
            <a:extLst>
              <a:ext uri="{FF2B5EF4-FFF2-40B4-BE49-F238E27FC236}">
                <a16:creationId xmlns:a16="http://schemas.microsoft.com/office/drawing/2014/main" id="{E9DEC2CA-2754-425C-7EC0-0E4F53392D2A}"/>
              </a:ext>
            </a:extLst>
          </p:cNvPr>
          <p:cNvSpPr/>
          <p:nvPr/>
        </p:nvSpPr>
        <p:spPr>
          <a:xfrm>
            <a:off x="176507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96c08cb9d?vcp=1&amp;pid=6c2c45576&amp;color=0,0,0&amp;vtp=1&amp;vaab=1&amp;bt=1&amp;bbb=1&amp;zzd= 8">
            <a:extLst>
              <a:ext uri="{FF2B5EF4-FFF2-40B4-BE49-F238E27FC236}">
                <a16:creationId xmlns:a16="http://schemas.microsoft.com/office/drawing/2014/main" id="{7E36B419-AAEE-E0B8-163F-4A9A556ECB57}"/>
              </a:ext>
            </a:extLst>
          </p:cNvPr>
          <p:cNvSpPr/>
          <p:nvPr/>
        </p:nvSpPr>
        <p:spPr>
          <a:xfrm>
            <a:off x="6577108" y="439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96c08cb9d?vcp=1&amp;pid=6c2c45576&amp;color=0,0,0&amp;vtp=1&amp;vaab=1&amp;bt=1&amp;bbb=1&amp;zzd= 10">
            <a:extLst>
              <a:ext uri="{FF2B5EF4-FFF2-40B4-BE49-F238E27FC236}">
                <a16:creationId xmlns:a16="http://schemas.microsoft.com/office/drawing/2014/main" id="{E5655469-D18C-3033-1A7F-4D40992E493B}"/>
              </a:ext>
            </a:extLst>
          </p:cNvPr>
          <p:cNvSpPr/>
          <p:nvPr/>
        </p:nvSpPr>
        <p:spPr>
          <a:xfrm>
            <a:off x="140947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96c08cb9d?vcp=1&amp;pid=6c2c45576&amp;color=0,0,0&amp;vtp=1&amp;vaab=1&amp;bt=1&amp;bbb=1&amp;zzd= 10">
            <a:extLst>
              <a:ext uri="{FF2B5EF4-FFF2-40B4-BE49-F238E27FC236}">
                <a16:creationId xmlns:a16="http://schemas.microsoft.com/office/drawing/2014/main" id="{5DA1774F-8C23-5C42-3BF2-6F0388BBF7EA}"/>
              </a:ext>
            </a:extLst>
          </p:cNvPr>
          <p:cNvSpPr/>
          <p:nvPr/>
        </p:nvSpPr>
        <p:spPr>
          <a:xfrm>
            <a:off x="6932708" y="5041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96c08cb9d?vcp=1&amp;pid=6c2c45576&amp;color=0,0,0&amp;vtp=1&amp;vaab=1&amp;bt=1&amp;bbb=1&amp;zzd= 12">
            <a:extLst>
              <a:ext uri="{FF2B5EF4-FFF2-40B4-BE49-F238E27FC236}">
                <a16:creationId xmlns:a16="http://schemas.microsoft.com/office/drawing/2014/main" id="{B0AFD75F-2CE8-E470-ADB2-F8207CED41C1}"/>
              </a:ext>
            </a:extLst>
          </p:cNvPr>
          <p:cNvSpPr/>
          <p:nvPr/>
        </p:nvSpPr>
        <p:spPr>
          <a:xfrm>
            <a:off x="1765078" y="5671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96c08cb9d?vcp=1&amp;pid=6c2c45576&amp;color=0,0,0&amp;vtp=1&amp;vaab=1&amp;bt=1&amp;bbb=1&amp;zzd= 12">
            <a:extLst>
              <a:ext uri="{FF2B5EF4-FFF2-40B4-BE49-F238E27FC236}">
                <a16:creationId xmlns:a16="http://schemas.microsoft.com/office/drawing/2014/main" id="{4213D262-5FF8-9D76-4305-E27CCC2C070B}"/>
              </a:ext>
            </a:extLst>
          </p:cNvPr>
          <p:cNvSpPr/>
          <p:nvPr/>
        </p:nvSpPr>
        <p:spPr>
          <a:xfrm>
            <a:off x="7288308" y="5671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a35fac26?vcp=1&amp;pid=2bcfdefa0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《济南的春天》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老舍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镶［嵌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单单（d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安适（shì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着落（zhuó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慈善（cí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肌肤（jī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秀气（xiù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宽敞（ku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贮蓄（zhù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澄清（chénɡ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597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空灵（línɡ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地毯（t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7a35fac26?vcp=1&amp;pid=2bcfdefa0&amp;color=0,0,0&amp;vtp=1&amp;vaab=1&amp;bt=1&amp;bbb=1&amp;zzd= 4">
            <a:extLst>
              <a:ext uri="{FF2B5EF4-FFF2-40B4-BE49-F238E27FC236}">
                <a16:creationId xmlns:a16="http://schemas.microsoft.com/office/drawing/2014/main" id="{1A001264-DAAA-589C-867D-348AE26CE228}"/>
              </a:ext>
            </a:extLst>
          </p:cNvPr>
          <p:cNvSpPr/>
          <p:nvPr/>
        </p:nvSpPr>
        <p:spPr>
          <a:xfrm>
            <a:off x="140947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a35fac26?vcp=1&amp;pid=2bcfdefa0&amp;color=0,0,0&amp;vtp=1&amp;vaab=1&amp;bt=1&amp;bbb=1&amp;zzd= 4">
            <a:extLst>
              <a:ext uri="{FF2B5EF4-FFF2-40B4-BE49-F238E27FC236}">
                <a16:creationId xmlns:a16="http://schemas.microsoft.com/office/drawing/2014/main" id="{00209144-7E6B-30F0-CD72-2D4631B03E48}"/>
              </a:ext>
            </a:extLst>
          </p:cNvPr>
          <p:cNvSpPr/>
          <p:nvPr/>
        </p:nvSpPr>
        <p:spPr>
          <a:xfrm>
            <a:off x="6558058" y="2772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a35fac26?vcp=1&amp;pid=2bcfdefa0&amp;color=0,0,0&amp;vtp=1&amp;vaab=1&amp;bt=1&amp;bbb=1&amp;zzd= 6">
            <a:extLst>
              <a:ext uri="{FF2B5EF4-FFF2-40B4-BE49-F238E27FC236}">
                <a16:creationId xmlns:a16="http://schemas.microsoft.com/office/drawing/2014/main" id="{D16E62D3-063B-43FB-A3F2-CF99477A335B}"/>
              </a:ext>
            </a:extLst>
          </p:cNvPr>
          <p:cNvSpPr/>
          <p:nvPr/>
        </p:nvSpPr>
        <p:spPr>
          <a:xfrm>
            <a:off x="176507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a35fac26?vcp=1&amp;pid=2bcfdefa0&amp;color=0,0,0&amp;vtp=1&amp;vaab=1&amp;bt=1&amp;bbb=1&amp;zzd= 6">
            <a:extLst>
              <a:ext uri="{FF2B5EF4-FFF2-40B4-BE49-F238E27FC236}">
                <a16:creationId xmlns:a16="http://schemas.microsoft.com/office/drawing/2014/main" id="{D11ED166-03BE-D408-763F-3DC9A6E42C4A}"/>
              </a:ext>
            </a:extLst>
          </p:cNvPr>
          <p:cNvSpPr/>
          <p:nvPr/>
        </p:nvSpPr>
        <p:spPr>
          <a:xfrm>
            <a:off x="65580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a35fac26?vcp=1&amp;pid=2bcfdefa0&amp;color=0,0,0&amp;vtp=1&amp;vaab=1&amp;bt=1&amp;bbb=1&amp;zzd= 6">
            <a:extLst>
              <a:ext uri="{FF2B5EF4-FFF2-40B4-BE49-F238E27FC236}">
                <a16:creationId xmlns:a16="http://schemas.microsoft.com/office/drawing/2014/main" id="{67B54B3E-FE93-C29C-1331-C521CC30790F}"/>
              </a:ext>
            </a:extLst>
          </p:cNvPr>
          <p:cNvSpPr/>
          <p:nvPr/>
        </p:nvSpPr>
        <p:spPr>
          <a:xfrm>
            <a:off x="6913658" y="341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a35fac26?vcp=1&amp;pid=2bcfdefa0&amp;color=0,0,0&amp;vtp=1&amp;vaab=1&amp;bt=1&amp;bbb=1&amp;zzd= 8">
            <a:extLst>
              <a:ext uri="{FF2B5EF4-FFF2-40B4-BE49-F238E27FC236}">
                <a16:creationId xmlns:a16="http://schemas.microsoft.com/office/drawing/2014/main" id="{9B0052B7-79D8-31C3-6A99-793FF47EDC5F}"/>
              </a:ext>
            </a:extLst>
          </p:cNvPr>
          <p:cNvSpPr/>
          <p:nvPr/>
        </p:nvSpPr>
        <p:spPr>
          <a:xfrm>
            <a:off x="140947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a35fac26?vcp=1&amp;pid=2bcfdefa0&amp;color=0,0,0&amp;vtp=1&amp;vaab=1&amp;bt=1&amp;bbb=1&amp;zzd= 8">
            <a:extLst>
              <a:ext uri="{FF2B5EF4-FFF2-40B4-BE49-F238E27FC236}">
                <a16:creationId xmlns:a16="http://schemas.microsoft.com/office/drawing/2014/main" id="{A002F9C2-710E-3389-256F-CA1C3F1BE551}"/>
              </a:ext>
            </a:extLst>
          </p:cNvPr>
          <p:cNvSpPr/>
          <p:nvPr/>
        </p:nvSpPr>
        <p:spPr>
          <a:xfrm>
            <a:off x="6558058" y="406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a35fac26?vcp=1&amp;pid=2bcfdefa0&amp;color=0,0,0&amp;vtp=1&amp;vaab=1&amp;bt=1&amp;bbb=1&amp;zzd= 10">
            <a:extLst>
              <a:ext uri="{FF2B5EF4-FFF2-40B4-BE49-F238E27FC236}">
                <a16:creationId xmlns:a16="http://schemas.microsoft.com/office/drawing/2014/main" id="{D97545EF-AC06-E7AD-5DCA-8286F998E3D7}"/>
              </a:ext>
            </a:extLst>
          </p:cNvPr>
          <p:cNvSpPr/>
          <p:nvPr/>
        </p:nvSpPr>
        <p:spPr>
          <a:xfrm>
            <a:off x="140947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a35fac26?vcp=1&amp;pid=2bcfdefa0&amp;color=0,0,0&amp;vtp=1&amp;vaab=1&amp;bt=1&amp;bbb=1&amp;zzd= 10">
            <a:extLst>
              <a:ext uri="{FF2B5EF4-FFF2-40B4-BE49-F238E27FC236}">
                <a16:creationId xmlns:a16="http://schemas.microsoft.com/office/drawing/2014/main" id="{AB0B643B-91C1-31C6-D2D6-172ED5BDBB68}"/>
              </a:ext>
            </a:extLst>
          </p:cNvPr>
          <p:cNvSpPr/>
          <p:nvPr/>
        </p:nvSpPr>
        <p:spPr>
          <a:xfrm>
            <a:off x="65580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a35fac26?vcp=1&amp;pid=2bcfdefa0&amp;color=0,0,0&amp;vtp=1&amp;vaab=1&amp;bt=1&amp;bbb=1&amp;zzd= 10">
            <a:extLst>
              <a:ext uri="{FF2B5EF4-FFF2-40B4-BE49-F238E27FC236}">
                <a16:creationId xmlns:a16="http://schemas.microsoft.com/office/drawing/2014/main" id="{15F7F14D-CAFE-946B-A9EA-B1C747434629}"/>
              </a:ext>
            </a:extLst>
          </p:cNvPr>
          <p:cNvSpPr/>
          <p:nvPr/>
        </p:nvSpPr>
        <p:spPr>
          <a:xfrm>
            <a:off x="6913658" y="471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a35fac26?vcp=1&amp;pid=2bcfdefa0&amp;color=0,0,0&amp;vtp=1&amp;vaab=1&amp;bt=1&amp;bbb=1&amp;zzd= 12">
            <a:extLst>
              <a:ext uri="{FF2B5EF4-FFF2-40B4-BE49-F238E27FC236}">
                <a16:creationId xmlns:a16="http://schemas.microsoft.com/office/drawing/2014/main" id="{65EED5AD-386E-AC3C-11D6-969CE617A449}"/>
              </a:ext>
            </a:extLst>
          </p:cNvPr>
          <p:cNvSpPr/>
          <p:nvPr/>
        </p:nvSpPr>
        <p:spPr>
          <a:xfrm>
            <a:off x="14094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a35fac26?vcp=1&amp;pid=2bcfdefa0&amp;color=0,0,0&amp;vtp=1&amp;vaab=1&amp;bt=1&amp;bbb=1&amp;zzd= 12">
            <a:extLst>
              <a:ext uri="{FF2B5EF4-FFF2-40B4-BE49-F238E27FC236}">
                <a16:creationId xmlns:a16="http://schemas.microsoft.com/office/drawing/2014/main" id="{8EED5B09-444E-13D8-8AD8-2502628713E1}"/>
              </a:ext>
            </a:extLst>
          </p:cNvPr>
          <p:cNvSpPr/>
          <p:nvPr/>
        </p:nvSpPr>
        <p:spPr>
          <a:xfrm>
            <a:off x="176507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7a35fac26?vcp=1&amp;pid=2bcfdefa0&amp;color=0,0,0&amp;vtp=1&amp;vaab=1&amp;bt=1&amp;bbb=1&amp;zzd= 12">
            <a:extLst>
              <a:ext uri="{FF2B5EF4-FFF2-40B4-BE49-F238E27FC236}">
                <a16:creationId xmlns:a16="http://schemas.microsoft.com/office/drawing/2014/main" id="{73B040EE-74D7-0A17-CF14-0E2B5296FB74}"/>
              </a:ext>
            </a:extLst>
          </p:cNvPr>
          <p:cNvSpPr/>
          <p:nvPr/>
        </p:nvSpPr>
        <p:spPr>
          <a:xfrm>
            <a:off x="6558058" y="5362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7a35fac26?vcp=1&amp;pid=2bcfdefa0&amp;color=0,0,0&amp;vtp=1&amp;vaab=1&amp;bt=1&amp;bbb=1&amp;zzd= 14">
            <a:extLst>
              <a:ext uri="{FF2B5EF4-FFF2-40B4-BE49-F238E27FC236}">
                <a16:creationId xmlns:a16="http://schemas.microsoft.com/office/drawing/2014/main" id="{E7378237-1388-EDE9-AF68-F48946AA6E8D}"/>
              </a:ext>
            </a:extLst>
          </p:cNvPr>
          <p:cNvSpPr/>
          <p:nvPr/>
        </p:nvSpPr>
        <p:spPr>
          <a:xfrm>
            <a:off x="1765078" y="59165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7a35fac26?vcp=1&amp;pid=2bcfdefa0&amp;color=0,0,0&amp;vtp=1&amp;vaab=1&amp;bt=1&amp;bbb=1&amp;zzd= 14">
            <a:extLst>
              <a:ext uri="{FF2B5EF4-FFF2-40B4-BE49-F238E27FC236}">
                <a16:creationId xmlns:a16="http://schemas.microsoft.com/office/drawing/2014/main" id="{6DA8628E-89DA-B867-D16A-E2F0F19D7D0E}"/>
              </a:ext>
            </a:extLst>
          </p:cNvPr>
          <p:cNvSpPr/>
          <p:nvPr/>
        </p:nvSpPr>
        <p:spPr>
          <a:xfrm>
            <a:off x="6913658" y="59165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f75f092d?sp=1&amp;vcp=1&amp;pid=d3842952f&amp;color=0,0,0&amp;vtp=1&amp;vaab=1&amp;bt=1&amp;bbb=1"/>
          <p:cNvSpPr/>
          <p:nvPr/>
        </p:nvSpPr>
        <p:spPr>
          <a:xfrm>
            <a:off x="539496" y="4020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#b0f68a37e?vcp=1&amp;pid=bf75f092d&amp;color=0,0,0&amp;vtp=1&amp;vaab=1&amp;bbb=1"/>
          <p:cNvSpPr/>
          <p:nvPr/>
        </p:nvSpPr>
        <p:spPr>
          <a:xfrm>
            <a:off x="539496" y="1035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《紫藤萝瀑布》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宗璞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瀑布（pù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迸溅（bènɡ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挑逗（ti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凝望（nínɡ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繁密（f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笼罩（lǒnɡ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枯槐（hu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遗憾（h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忍俊不禁（jùn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仙露琼浆（qiónɡ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b0f68a37e?vcp=1&amp;pid=bf75f092d&amp;color=0,0,0&amp;vtp=1&amp;vaab=1&amp;bbb=1&amp;zzd= 4">
            <a:extLst>
              <a:ext uri="{FF2B5EF4-FFF2-40B4-BE49-F238E27FC236}">
                <a16:creationId xmlns:a16="http://schemas.microsoft.com/office/drawing/2014/main" id="{E864B212-C231-981C-0FA6-4532AA771A34}"/>
              </a:ext>
            </a:extLst>
          </p:cNvPr>
          <p:cNvSpPr/>
          <p:nvPr/>
        </p:nvSpPr>
        <p:spPr>
          <a:xfrm>
            <a:off x="140947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b0f68a37e?vcp=1&amp;pid=bf75f092d&amp;color=0,0,0&amp;vtp=1&amp;vaab=1&amp;bbb=1&amp;zzd= 4">
            <a:extLst>
              <a:ext uri="{FF2B5EF4-FFF2-40B4-BE49-F238E27FC236}">
                <a16:creationId xmlns:a16="http://schemas.microsoft.com/office/drawing/2014/main" id="{9ABB701C-A48A-E0E8-335B-D58A6BF1860F}"/>
              </a:ext>
            </a:extLst>
          </p:cNvPr>
          <p:cNvSpPr/>
          <p:nvPr/>
        </p:nvSpPr>
        <p:spPr>
          <a:xfrm>
            <a:off x="662155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b0f68a37e?vcp=1&amp;pid=bf75f092d&amp;color=0,0,0&amp;vtp=1&amp;vaab=1&amp;bbb=1&amp;zzd= 4">
            <a:extLst>
              <a:ext uri="{FF2B5EF4-FFF2-40B4-BE49-F238E27FC236}">
                <a16:creationId xmlns:a16="http://schemas.microsoft.com/office/drawing/2014/main" id="{D36FE1B9-3B95-038C-5928-EAB85002EFEF}"/>
              </a:ext>
            </a:extLst>
          </p:cNvPr>
          <p:cNvSpPr/>
          <p:nvPr/>
        </p:nvSpPr>
        <p:spPr>
          <a:xfrm>
            <a:off x="6977158" y="2940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b0f68a37e?vcp=1&amp;pid=bf75f092d&amp;color=0,0,0&amp;vtp=1&amp;vaab=1&amp;bbb=1&amp;zzd= 6">
            <a:extLst>
              <a:ext uri="{FF2B5EF4-FFF2-40B4-BE49-F238E27FC236}">
                <a16:creationId xmlns:a16="http://schemas.microsoft.com/office/drawing/2014/main" id="{2BCF4BD4-3EBE-B848-1414-FE9D765651A3}"/>
              </a:ext>
            </a:extLst>
          </p:cNvPr>
          <p:cNvSpPr/>
          <p:nvPr/>
        </p:nvSpPr>
        <p:spPr>
          <a:xfrm>
            <a:off x="140947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b0f68a37e?vcp=1&amp;pid=bf75f092d&amp;color=0,0,0&amp;vtp=1&amp;vaab=1&amp;bbb=1&amp;zzd= 6">
            <a:extLst>
              <a:ext uri="{FF2B5EF4-FFF2-40B4-BE49-F238E27FC236}">
                <a16:creationId xmlns:a16="http://schemas.microsoft.com/office/drawing/2014/main" id="{BACC8761-E34B-26E6-9F9A-E5D6E39212CA}"/>
              </a:ext>
            </a:extLst>
          </p:cNvPr>
          <p:cNvSpPr/>
          <p:nvPr/>
        </p:nvSpPr>
        <p:spPr>
          <a:xfrm>
            <a:off x="6621558" y="3588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b0f68a37e?vcp=1&amp;pid=bf75f092d&amp;color=0,0,0&amp;vtp=1&amp;vaab=1&amp;bbb=1&amp;zzd= 8">
            <a:extLst>
              <a:ext uri="{FF2B5EF4-FFF2-40B4-BE49-F238E27FC236}">
                <a16:creationId xmlns:a16="http://schemas.microsoft.com/office/drawing/2014/main" id="{C8FA8056-AA7E-24FF-606C-D56CE1C3A55F}"/>
              </a:ext>
            </a:extLst>
          </p:cNvPr>
          <p:cNvSpPr/>
          <p:nvPr/>
        </p:nvSpPr>
        <p:spPr>
          <a:xfrm>
            <a:off x="140947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b0f68a37e?vcp=1&amp;pid=bf75f092d&amp;color=0,0,0&amp;vtp=1&amp;vaab=1&amp;bbb=1&amp;zzd= 8">
            <a:extLst>
              <a:ext uri="{FF2B5EF4-FFF2-40B4-BE49-F238E27FC236}">
                <a16:creationId xmlns:a16="http://schemas.microsoft.com/office/drawing/2014/main" id="{3ACF62B9-A239-9DCE-30E8-1FED89F0A8F4}"/>
              </a:ext>
            </a:extLst>
          </p:cNvPr>
          <p:cNvSpPr/>
          <p:nvPr/>
        </p:nvSpPr>
        <p:spPr>
          <a:xfrm>
            <a:off x="662155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b0f68a37e?vcp=1&amp;pid=bf75f092d&amp;color=0,0,0&amp;vtp=1&amp;vaab=1&amp;bbb=1&amp;zzd= 8">
            <a:extLst>
              <a:ext uri="{FF2B5EF4-FFF2-40B4-BE49-F238E27FC236}">
                <a16:creationId xmlns:a16="http://schemas.microsoft.com/office/drawing/2014/main" id="{14698611-F857-6730-1DA7-2FA2B66F3DB8}"/>
              </a:ext>
            </a:extLst>
          </p:cNvPr>
          <p:cNvSpPr/>
          <p:nvPr/>
        </p:nvSpPr>
        <p:spPr>
          <a:xfrm>
            <a:off x="6977158" y="4236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b0f68a37e?vcp=1&amp;pid=bf75f092d&amp;color=0,0,0&amp;vtp=1&amp;vaab=1&amp;bbb=1&amp;zzd= 10">
            <a:extLst>
              <a:ext uri="{FF2B5EF4-FFF2-40B4-BE49-F238E27FC236}">
                <a16:creationId xmlns:a16="http://schemas.microsoft.com/office/drawing/2014/main" id="{74EA1F94-E371-BA66-7B98-89962576D10D}"/>
              </a:ext>
            </a:extLst>
          </p:cNvPr>
          <p:cNvSpPr/>
          <p:nvPr/>
        </p:nvSpPr>
        <p:spPr>
          <a:xfrm>
            <a:off x="176507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b0f68a37e?vcp=1&amp;pid=bf75f092d&amp;color=0,0,0&amp;vtp=1&amp;vaab=1&amp;bbb=1&amp;zzd= 10">
            <a:extLst>
              <a:ext uri="{FF2B5EF4-FFF2-40B4-BE49-F238E27FC236}">
                <a16:creationId xmlns:a16="http://schemas.microsoft.com/office/drawing/2014/main" id="{ABDA12DB-DC64-7F1F-1042-9AAED44D4B34}"/>
              </a:ext>
            </a:extLst>
          </p:cNvPr>
          <p:cNvSpPr/>
          <p:nvPr/>
        </p:nvSpPr>
        <p:spPr>
          <a:xfrm>
            <a:off x="6977158" y="4884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b0f68a37e?vcp=1&amp;pid=bf75f092d&amp;color=0,0,0&amp;vtp=1&amp;vaab=1&amp;bbb=1&amp;zzd= 12">
            <a:extLst>
              <a:ext uri="{FF2B5EF4-FFF2-40B4-BE49-F238E27FC236}">
                <a16:creationId xmlns:a16="http://schemas.microsoft.com/office/drawing/2014/main" id="{6B101FDC-4493-5660-6B48-DC739170604C}"/>
              </a:ext>
            </a:extLst>
          </p:cNvPr>
          <p:cNvSpPr/>
          <p:nvPr/>
        </p:nvSpPr>
        <p:spPr>
          <a:xfrm>
            <a:off x="176507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b0f68a37e?vcp=1&amp;pid=bf75f092d&amp;color=0,0,0&amp;vtp=1&amp;vaab=1&amp;bbb=1&amp;zzd= 12">
            <a:extLst>
              <a:ext uri="{FF2B5EF4-FFF2-40B4-BE49-F238E27FC236}">
                <a16:creationId xmlns:a16="http://schemas.microsoft.com/office/drawing/2014/main" id="{049DD942-6E96-B9A6-B565-8BC1486BADE2}"/>
              </a:ext>
            </a:extLst>
          </p:cNvPr>
          <p:cNvSpPr/>
          <p:nvPr/>
        </p:nvSpPr>
        <p:spPr>
          <a:xfrm>
            <a:off x="2476278" y="5531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b0f68a37e?vcp=1&amp;pid=bf75f092d&amp;color=0,0,0&amp;vtp=1&amp;vaab=1&amp;bbb=1&amp;zzd= 14">
            <a:extLst>
              <a:ext uri="{FF2B5EF4-FFF2-40B4-BE49-F238E27FC236}">
                <a16:creationId xmlns:a16="http://schemas.microsoft.com/office/drawing/2014/main" id="{E469C0C1-1E84-C3BC-2687-B8C1A81BCC0D}"/>
              </a:ext>
            </a:extLst>
          </p:cNvPr>
          <p:cNvSpPr/>
          <p:nvPr/>
        </p:nvSpPr>
        <p:spPr>
          <a:xfrm>
            <a:off x="212067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b0f68a37e?vcp=1&amp;pid=bf75f092d&amp;color=0,0,0&amp;vtp=1&amp;vaab=1&amp;bbb=1&amp;zzd= 14">
            <a:extLst>
              <a:ext uri="{FF2B5EF4-FFF2-40B4-BE49-F238E27FC236}">
                <a16:creationId xmlns:a16="http://schemas.microsoft.com/office/drawing/2014/main" id="{3C97BA4A-E353-5D40-2522-3D86E4F8547E}"/>
              </a:ext>
            </a:extLst>
          </p:cNvPr>
          <p:cNvSpPr/>
          <p:nvPr/>
        </p:nvSpPr>
        <p:spPr>
          <a:xfrm>
            <a:off x="2476278" y="6142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0f68a37e?sp=1&amp;vcp=1&amp;pid=bf75f092d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232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3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沉淀（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chén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船舱（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3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绽开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稀落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（xī）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3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伶仃（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dīnɡ）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察言观色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3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拆掉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腐化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（fǔ）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232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盘虬卧龙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酒酿（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3" name="P_7#b0f68a37e?sp=1&amp;vcp=1&amp;pid=bf75f092d&amp;color=0,0,0&amp;vtp=1&amp;vaab=1&amp;bt=1&amp;bbb=1&amp;zzd= 3">
            <a:extLst>
              <a:ext uri="{FF2B5EF4-FFF2-40B4-BE49-F238E27FC236}">
                <a16:creationId xmlns:a16="http://schemas.microsoft.com/office/drawing/2014/main" id="{BF74AC8C-42DC-D1C3-721D-76E01D677B78}"/>
              </a:ext>
            </a:extLst>
          </p:cNvPr>
          <p:cNvSpPr/>
          <p:nvPr/>
        </p:nvSpPr>
        <p:spPr>
          <a:xfrm>
            <a:off x="140947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b0f68a37e?sp=1&amp;vcp=1&amp;pid=bf75f092d&amp;color=0,0,0&amp;vtp=1&amp;vaab=1&amp;bt=1&amp;bbb=1&amp;zzd= 3">
            <a:extLst>
              <a:ext uri="{FF2B5EF4-FFF2-40B4-BE49-F238E27FC236}">
                <a16:creationId xmlns:a16="http://schemas.microsoft.com/office/drawing/2014/main" id="{DF0BCA3C-00E8-1A17-4482-DE73DAE1EC15}"/>
              </a:ext>
            </a:extLst>
          </p:cNvPr>
          <p:cNvSpPr/>
          <p:nvPr/>
        </p:nvSpPr>
        <p:spPr>
          <a:xfrm>
            <a:off x="176507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b0f68a37e?sp=1&amp;vcp=1&amp;pid=bf75f092d&amp;color=0,0,0&amp;vtp=1&amp;vaab=1&amp;bt=1&amp;bbb=1&amp;zzd= 3">
            <a:extLst>
              <a:ext uri="{FF2B5EF4-FFF2-40B4-BE49-F238E27FC236}">
                <a16:creationId xmlns:a16="http://schemas.microsoft.com/office/drawing/2014/main" id="{B8008D60-070B-BBCB-DCDE-51224A1922CE}"/>
              </a:ext>
            </a:extLst>
          </p:cNvPr>
          <p:cNvSpPr/>
          <p:nvPr/>
        </p:nvSpPr>
        <p:spPr>
          <a:xfrm>
            <a:off x="697715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b0f68a37e?sp=1&amp;vcp=1&amp;pid=bf75f092d&amp;color=0,0,0&amp;vtp=1&amp;vaab=1&amp;bt=1&amp;bbb=1&amp;zzd= 5">
            <a:extLst>
              <a:ext uri="{FF2B5EF4-FFF2-40B4-BE49-F238E27FC236}">
                <a16:creationId xmlns:a16="http://schemas.microsoft.com/office/drawing/2014/main" id="{FFC1EFCA-D585-67A3-90CC-684EEEC385F2}"/>
              </a:ext>
            </a:extLst>
          </p:cNvPr>
          <p:cNvSpPr/>
          <p:nvPr/>
        </p:nvSpPr>
        <p:spPr>
          <a:xfrm>
            <a:off x="140947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b0f68a37e?sp=1&amp;vcp=1&amp;pid=bf75f092d&amp;color=0,0,0&amp;vtp=1&amp;vaab=1&amp;bt=1&amp;bbb=1&amp;zzd= 5">
            <a:extLst>
              <a:ext uri="{FF2B5EF4-FFF2-40B4-BE49-F238E27FC236}">
                <a16:creationId xmlns:a16="http://schemas.microsoft.com/office/drawing/2014/main" id="{5FAAF8A5-AE6B-531F-2F93-7FF9FC72DC89}"/>
              </a:ext>
            </a:extLst>
          </p:cNvPr>
          <p:cNvSpPr/>
          <p:nvPr/>
        </p:nvSpPr>
        <p:spPr>
          <a:xfrm>
            <a:off x="662155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b0f68a37e?sp=1&amp;vcp=1&amp;pid=bf75f092d&amp;color=0,0,0&amp;vtp=1&amp;vaab=1&amp;bt=1&amp;bbb=1&amp;zzd= 7">
            <a:extLst>
              <a:ext uri="{FF2B5EF4-FFF2-40B4-BE49-F238E27FC236}">
                <a16:creationId xmlns:a16="http://schemas.microsoft.com/office/drawing/2014/main" id="{33CD51CA-7C92-C7D1-CED2-949FCCAF5DEF}"/>
              </a:ext>
            </a:extLst>
          </p:cNvPr>
          <p:cNvSpPr/>
          <p:nvPr/>
        </p:nvSpPr>
        <p:spPr>
          <a:xfrm>
            <a:off x="140947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b0f68a37e?sp=1&amp;vcp=1&amp;pid=bf75f092d&amp;color=0,0,0&amp;vtp=1&amp;vaab=1&amp;bt=1&amp;bbb=1&amp;zzd= 7">
            <a:extLst>
              <a:ext uri="{FF2B5EF4-FFF2-40B4-BE49-F238E27FC236}">
                <a16:creationId xmlns:a16="http://schemas.microsoft.com/office/drawing/2014/main" id="{79213D45-9686-805E-61EA-8E12D574AE0B}"/>
              </a:ext>
            </a:extLst>
          </p:cNvPr>
          <p:cNvSpPr/>
          <p:nvPr/>
        </p:nvSpPr>
        <p:spPr>
          <a:xfrm>
            <a:off x="176507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b0f68a37e?sp=1&amp;vcp=1&amp;pid=bf75f092d&amp;color=0,0,0&amp;vtp=1&amp;vaab=1&amp;bt=1&amp;bbb=1&amp;zzd= 7">
            <a:extLst>
              <a:ext uri="{FF2B5EF4-FFF2-40B4-BE49-F238E27FC236}">
                <a16:creationId xmlns:a16="http://schemas.microsoft.com/office/drawing/2014/main" id="{E0A9881A-265E-48F3-E590-D9C97D7E6B21}"/>
              </a:ext>
            </a:extLst>
          </p:cNvPr>
          <p:cNvSpPr/>
          <p:nvPr/>
        </p:nvSpPr>
        <p:spPr>
          <a:xfrm>
            <a:off x="662155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b0f68a37e?sp=1&amp;vcp=1&amp;pid=bf75f092d&amp;color=0,0,0&amp;vtp=1&amp;vaab=1&amp;bt=1&amp;bbb=1&amp;zzd= 9">
            <a:extLst>
              <a:ext uri="{FF2B5EF4-FFF2-40B4-BE49-F238E27FC236}">
                <a16:creationId xmlns:a16="http://schemas.microsoft.com/office/drawing/2014/main" id="{0FF2E64F-EC81-03B9-C336-D417004F05A8}"/>
              </a:ext>
            </a:extLst>
          </p:cNvPr>
          <p:cNvSpPr/>
          <p:nvPr/>
        </p:nvSpPr>
        <p:spPr>
          <a:xfrm>
            <a:off x="140947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b0f68a37e?sp=1&amp;vcp=1&amp;pid=bf75f092d&amp;color=0,0,0&amp;vtp=1&amp;vaab=1&amp;bt=1&amp;bbb=1&amp;zzd= 9">
            <a:extLst>
              <a:ext uri="{FF2B5EF4-FFF2-40B4-BE49-F238E27FC236}">
                <a16:creationId xmlns:a16="http://schemas.microsoft.com/office/drawing/2014/main" id="{180C1F3D-0C00-91AC-8BC4-528FD54DB468}"/>
              </a:ext>
            </a:extLst>
          </p:cNvPr>
          <p:cNvSpPr/>
          <p:nvPr/>
        </p:nvSpPr>
        <p:spPr>
          <a:xfrm>
            <a:off x="662155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b0f68a37e?sp=1&amp;vcp=1&amp;pid=bf75f092d&amp;color=0,0,0&amp;vtp=1&amp;vaab=1&amp;bt=1&amp;bbb=1&amp;zzd= 11">
            <a:extLst>
              <a:ext uri="{FF2B5EF4-FFF2-40B4-BE49-F238E27FC236}">
                <a16:creationId xmlns:a16="http://schemas.microsoft.com/office/drawing/2014/main" id="{9DC16E21-CB25-3AF5-F3EE-772B57064EFB}"/>
              </a:ext>
            </a:extLst>
          </p:cNvPr>
          <p:cNvSpPr/>
          <p:nvPr/>
        </p:nvSpPr>
        <p:spPr>
          <a:xfrm>
            <a:off x="1765078" y="53342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b0f68a37e?sp=1&amp;vcp=1&amp;pid=bf75f092d&amp;color=0,0,0&amp;vtp=1&amp;vaab=1&amp;bt=1&amp;bbb=1&amp;zzd= 11">
            <a:extLst>
              <a:ext uri="{FF2B5EF4-FFF2-40B4-BE49-F238E27FC236}">
                <a16:creationId xmlns:a16="http://schemas.microsoft.com/office/drawing/2014/main" id="{D1A09FEC-4C0E-8187-5ECA-EE4B64E3F36B}"/>
              </a:ext>
            </a:extLst>
          </p:cNvPr>
          <p:cNvSpPr/>
          <p:nvPr/>
        </p:nvSpPr>
        <p:spPr>
          <a:xfrm>
            <a:off x="6977158" y="53342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0f68a37e?vcp=1&amp;pid=bf75f092d&amp;color=0,0,0&amp;vtp=1&amp;vaab=1&amp;bt=1&amp;bbb=1"/>
          <p:cNvSpPr/>
          <p:nvPr/>
        </p:nvSpPr>
        <p:spPr>
          <a:xfrm>
            <a:off x="539496" y="411525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《一棵小桃树》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贾平凹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褪［色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忏悔（ch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哆嗦（duō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矜持（jīn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执着（zhí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服侍（shì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猥琐（wěi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渺小（mi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魂魄（hún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幼稚（zhì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颤抖（ch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赤裸（luǒ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血气方刚（xuè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轰轰烈烈（hōnɡ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祸不单行（huò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b0f68a37e?vcp=1&amp;pid=bf75f092d&amp;color=0,0,0&amp;vtp=1&amp;vaab=1&amp;bt=1&amp;bbb=1&amp;zzd= 4">
            <a:extLst>
              <a:ext uri="{FF2B5EF4-FFF2-40B4-BE49-F238E27FC236}">
                <a16:creationId xmlns:a16="http://schemas.microsoft.com/office/drawing/2014/main" id="{0C96A83E-E8B3-9C8B-C771-1E7B9AA5E970}"/>
              </a:ext>
            </a:extLst>
          </p:cNvPr>
          <p:cNvSpPr/>
          <p:nvPr/>
        </p:nvSpPr>
        <p:spPr>
          <a:xfrm>
            <a:off x="1409478" y="2126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b0f68a37e?vcp=1&amp;pid=bf75f092d&amp;color=0,0,0&amp;vtp=1&amp;vaab=1&amp;bt=1&amp;bbb=1&amp;zzd= 4">
            <a:extLst>
              <a:ext uri="{FF2B5EF4-FFF2-40B4-BE49-F238E27FC236}">
                <a16:creationId xmlns:a16="http://schemas.microsoft.com/office/drawing/2014/main" id="{9E10C129-38BE-F5A8-A12B-EAEE010E11FC}"/>
              </a:ext>
            </a:extLst>
          </p:cNvPr>
          <p:cNvSpPr/>
          <p:nvPr/>
        </p:nvSpPr>
        <p:spPr>
          <a:xfrm>
            <a:off x="6621558" y="2126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b0f68a37e?vcp=1&amp;pid=bf75f092d&amp;color=0,0,0&amp;vtp=1&amp;vaab=1&amp;bt=1&amp;bbb=1&amp;zzd= 6">
            <a:extLst>
              <a:ext uri="{FF2B5EF4-FFF2-40B4-BE49-F238E27FC236}">
                <a16:creationId xmlns:a16="http://schemas.microsoft.com/office/drawing/2014/main" id="{C75987F9-6730-CE5C-7D8B-2E00ADB103D0}"/>
              </a:ext>
            </a:extLst>
          </p:cNvPr>
          <p:cNvSpPr/>
          <p:nvPr/>
        </p:nvSpPr>
        <p:spPr>
          <a:xfrm>
            <a:off x="1409478" y="2710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b0f68a37e?vcp=1&amp;pid=bf75f092d&amp;color=0,0,0&amp;vtp=1&amp;vaab=1&amp;bt=1&amp;bbb=1&amp;zzd= 6">
            <a:extLst>
              <a:ext uri="{FF2B5EF4-FFF2-40B4-BE49-F238E27FC236}">
                <a16:creationId xmlns:a16="http://schemas.microsoft.com/office/drawing/2014/main" id="{FB258FED-1232-D012-7F3D-CFED4F0631E4}"/>
              </a:ext>
            </a:extLst>
          </p:cNvPr>
          <p:cNvSpPr/>
          <p:nvPr/>
        </p:nvSpPr>
        <p:spPr>
          <a:xfrm>
            <a:off x="1765078" y="2710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b0f68a37e?vcp=1&amp;pid=bf75f092d&amp;color=0,0,0&amp;vtp=1&amp;vaab=1&amp;bt=1&amp;bbb=1&amp;zzd= 6">
            <a:extLst>
              <a:ext uri="{FF2B5EF4-FFF2-40B4-BE49-F238E27FC236}">
                <a16:creationId xmlns:a16="http://schemas.microsoft.com/office/drawing/2014/main" id="{F4FD5C65-1F3B-FF5F-D32A-83583171937F}"/>
              </a:ext>
            </a:extLst>
          </p:cNvPr>
          <p:cNvSpPr/>
          <p:nvPr/>
        </p:nvSpPr>
        <p:spPr>
          <a:xfrm>
            <a:off x="6621558" y="2710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b0f68a37e?vcp=1&amp;pid=bf75f092d&amp;color=0,0,0&amp;vtp=1&amp;vaab=1&amp;bt=1&amp;bbb=1&amp;zzd= 6">
            <a:extLst>
              <a:ext uri="{FF2B5EF4-FFF2-40B4-BE49-F238E27FC236}">
                <a16:creationId xmlns:a16="http://schemas.microsoft.com/office/drawing/2014/main" id="{22B07085-CBC1-34EB-28AE-73AD21D721F4}"/>
              </a:ext>
            </a:extLst>
          </p:cNvPr>
          <p:cNvSpPr/>
          <p:nvPr/>
        </p:nvSpPr>
        <p:spPr>
          <a:xfrm>
            <a:off x="6977158" y="2710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b0f68a37e?vcp=1&amp;pid=bf75f092d&amp;color=0,0,0&amp;vtp=1&amp;vaab=1&amp;bt=1&amp;bbb=1&amp;zzd= 8">
            <a:extLst>
              <a:ext uri="{FF2B5EF4-FFF2-40B4-BE49-F238E27FC236}">
                <a16:creationId xmlns:a16="http://schemas.microsoft.com/office/drawing/2014/main" id="{DAFF5539-878E-5F78-0549-3A8437F281BB}"/>
              </a:ext>
            </a:extLst>
          </p:cNvPr>
          <p:cNvSpPr/>
          <p:nvPr/>
        </p:nvSpPr>
        <p:spPr>
          <a:xfrm>
            <a:off x="1409478" y="32944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b0f68a37e?vcp=1&amp;pid=bf75f092d&amp;color=0,0,0&amp;vtp=1&amp;vaab=1&amp;bt=1&amp;bbb=1&amp;zzd= 8">
            <a:extLst>
              <a:ext uri="{FF2B5EF4-FFF2-40B4-BE49-F238E27FC236}">
                <a16:creationId xmlns:a16="http://schemas.microsoft.com/office/drawing/2014/main" id="{3272CFFF-9CAD-1103-E278-E1549EEFE3F8}"/>
              </a:ext>
            </a:extLst>
          </p:cNvPr>
          <p:cNvSpPr/>
          <p:nvPr/>
        </p:nvSpPr>
        <p:spPr>
          <a:xfrm>
            <a:off x="6977158" y="32944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b0f68a37e?vcp=1&amp;pid=bf75f092d&amp;color=0,0,0&amp;vtp=1&amp;vaab=1&amp;bt=1&amp;bbb=1&amp;zzd= 10">
            <a:extLst>
              <a:ext uri="{FF2B5EF4-FFF2-40B4-BE49-F238E27FC236}">
                <a16:creationId xmlns:a16="http://schemas.microsoft.com/office/drawing/2014/main" id="{83D8085D-6632-2D90-87F8-A743CC11F0AD}"/>
              </a:ext>
            </a:extLst>
          </p:cNvPr>
          <p:cNvSpPr/>
          <p:nvPr/>
        </p:nvSpPr>
        <p:spPr>
          <a:xfrm>
            <a:off x="1409478" y="38786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b0f68a37e?vcp=1&amp;pid=bf75f092d&amp;color=0,0,0&amp;vtp=1&amp;vaab=1&amp;bt=1&amp;bbb=1&amp;zzd= 10">
            <a:extLst>
              <a:ext uri="{FF2B5EF4-FFF2-40B4-BE49-F238E27FC236}">
                <a16:creationId xmlns:a16="http://schemas.microsoft.com/office/drawing/2014/main" id="{461C656F-D7E5-F07C-D042-E6496448E453}"/>
              </a:ext>
            </a:extLst>
          </p:cNvPr>
          <p:cNvSpPr/>
          <p:nvPr/>
        </p:nvSpPr>
        <p:spPr>
          <a:xfrm>
            <a:off x="1765078" y="38786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b0f68a37e?vcp=1&amp;pid=bf75f092d&amp;color=0,0,0&amp;vtp=1&amp;vaab=1&amp;bt=1&amp;bbb=1&amp;zzd= 10">
            <a:extLst>
              <a:ext uri="{FF2B5EF4-FFF2-40B4-BE49-F238E27FC236}">
                <a16:creationId xmlns:a16="http://schemas.microsoft.com/office/drawing/2014/main" id="{99F1E7AE-48E4-3462-0182-924C4A30A63E}"/>
              </a:ext>
            </a:extLst>
          </p:cNvPr>
          <p:cNvSpPr/>
          <p:nvPr/>
        </p:nvSpPr>
        <p:spPr>
          <a:xfrm>
            <a:off x="6621558" y="38786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b0f68a37e?vcp=1&amp;pid=bf75f092d&amp;color=0,0,0&amp;vtp=1&amp;vaab=1&amp;bt=1&amp;bbb=1&amp;zzd= 12">
            <a:extLst>
              <a:ext uri="{FF2B5EF4-FFF2-40B4-BE49-F238E27FC236}">
                <a16:creationId xmlns:a16="http://schemas.microsoft.com/office/drawing/2014/main" id="{6A5584B8-2670-AAC6-5E36-245C578671C8}"/>
              </a:ext>
            </a:extLst>
          </p:cNvPr>
          <p:cNvSpPr/>
          <p:nvPr/>
        </p:nvSpPr>
        <p:spPr>
          <a:xfrm>
            <a:off x="1409478" y="44628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b0f68a37e?vcp=1&amp;pid=bf75f092d&amp;color=0,0,0&amp;vtp=1&amp;vaab=1&amp;bt=1&amp;bbb=1&amp;zzd= 12">
            <a:extLst>
              <a:ext uri="{FF2B5EF4-FFF2-40B4-BE49-F238E27FC236}">
                <a16:creationId xmlns:a16="http://schemas.microsoft.com/office/drawing/2014/main" id="{46E460C2-399A-3A63-CFFB-8ED970A0C96D}"/>
              </a:ext>
            </a:extLst>
          </p:cNvPr>
          <p:cNvSpPr/>
          <p:nvPr/>
        </p:nvSpPr>
        <p:spPr>
          <a:xfrm>
            <a:off x="1765078" y="44628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b0f68a37e?vcp=1&amp;pid=bf75f092d&amp;color=0,0,0&amp;vtp=1&amp;vaab=1&amp;bt=1&amp;bbb=1&amp;zzd= 12">
            <a:extLst>
              <a:ext uri="{FF2B5EF4-FFF2-40B4-BE49-F238E27FC236}">
                <a16:creationId xmlns:a16="http://schemas.microsoft.com/office/drawing/2014/main" id="{FF04247D-97D6-1C5D-FB00-C40A5A0DD4E8}"/>
              </a:ext>
            </a:extLst>
          </p:cNvPr>
          <p:cNvSpPr/>
          <p:nvPr/>
        </p:nvSpPr>
        <p:spPr>
          <a:xfrm>
            <a:off x="6977158" y="44628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b0f68a37e?vcp=1&amp;pid=bf75f092d&amp;color=0,0,0&amp;vtp=1&amp;vaab=1&amp;bt=1&amp;bbb=1&amp;zzd= 14">
            <a:extLst>
              <a:ext uri="{FF2B5EF4-FFF2-40B4-BE49-F238E27FC236}">
                <a16:creationId xmlns:a16="http://schemas.microsoft.com/office/drawing/2014/main" id="{5BCBA883-3103-9A5B-5499-74633C2C710D}"/>
              </a:ext>
            </a:extLst>
          </p:cNvPr>
          <p:cNvSpPr/>
          <p:nvPr/>
        </p:nvSpPr>
        <p:spPr>
          <a:xfrm>
            <a:off x="1409478" y="5047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b0f68a37e?vcp=1&amp;pid=bf75f092d&amp;color=0,0,0&amp;vtp=1&amp;vaab=1&amp;bt=1&amp;bbb=1&amp;zzd= 14">
            <a:extLst>
              <a:ext uri="{FF2B5EF4-FFF2-40B4-BE49-F238E27FC236}">
                <a16:creationId xmlns:a16="http://schemas.microsoft.com/office/drawing/2014/main" id="{1537DE83-11DD-78BA-3002-2376C197CC9E}"/>
              </a:ext>
            </a:extLst>
          </p:cNvPr>
          <p:cNvSpPr/>
          <p:nvPr/>
        </p:nvSpPr>
        <p:spPr>
          <a:xfrm>
            <a:off x="6977158" y="5047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b0f68a37e?vcp=1&amp;pid=bf75f092d&amp;color=0,0,0&amp;vtp=1&amp;vaab=1&amp;bt=1&amp;bbb=1&amp;zzd= 16">
            <a:extLst>
              <a:ext uri="{FF2B5EF4-FFF2-40B4-BE49-F238E27FC236}">
                <a16:creationId xmlns:a16="http://schemas.microsoft.com/office/drawing/2014/main" id="{8EF3DB33-FC3E-0A66-0072-7659C61BC94F}"/>
              </a:ext>
            </a:extLst>
          </p:cNvPr>
          <p:cNvSpPr/>
          <p:nvPr/>
        </p:nvSpPr>
        <p:spPr>
          <a:xfrm>
            <a:off x="1409478" y="5631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_7#b0f68a37e?vcp=1&amp;pid=bf75f092d&amp;color=0,0,0&amp;vtp=1&amp;vaab=1&amp;bt=1&amp;bbb=1&amp;zzd= 16">
            <a:extLst>
              <a:ext uri="{FF2B5EF4-FFF2-40B4-BE49-F238E27FC236}">
                <a16:creationId xmlns:a16="http://schemas.microsoft.com/office/drawing/2014/main" id="{05D5745F-70A6-32D4-634D-857A10BD8826}"/>
              </a:ext>
            </a:extLst>
          </p:cNvPr>
          <p:cNvSpPr/>
          <p:nvPr/>
        </p:nvSpPr>
        <p:spPr>
          <a:xfrm>
            <a:off x="6621558" y="5631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_7#b0f68a37e?vcp=1&amp;pid=bf75f092d&amp;color=0,0,0&amp;vtp=1&amp;vaab=1&amp;bt=1&amp;bbb=1&amp;zzd= 18">
            <a:extLst>
              <a:ext uri="{FF2B5EF4-FFF2-40B4-BE49-F238E27FC236}">
                <a16:creationId xmlns:a16="http://schemas.microsoft.com/office/drawing/2014/main" id="{326304AD-146D-3D3F-8522-CD6EA9DB0FEF}"/>
              </a:ext>
            </a:extLst>
          </p:cNvPr>
          <p:cNvSpPr/>
          <p:nvPr/>
        </p:nvSpPr>
        <p:spPr>
          <a:xfrm>
            <a:off x="140947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0f68a37e?sp=1&amp;vcp=1&amp;pid=bf75f092d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232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3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孱头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灼灼（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zhuó）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32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垂垂暮老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（chuí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chuí）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232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［一］摞（luò）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马嵬坡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（wéi）</a:t>
            </a:r>
            <a:endParaRPr lang="en-US" altLang="zh-CN" sz="2800" dirty="0"/>
          </a:p>
        </p:txBody>
      </p:sp>
      <p:sp>
        <p:nvSpPr>
          <p:cNvPr id="3" name="P_7#b0f68a37e?sp=1&amp;vcp=1&amp;pid=bf75f092d&amp;color=0,0,0&amp;vtp=1&amp;vaab=1&amp;bt=1&amp;bbb=1&amp;zzd= 3">
            <a:extLst>
              <a:ext uri="{FF2B5EF4-FFF2-40B4-BE49-F238E27FC236}">
                <a16:creationId xmlns:a16="http://schemas.microsoft.com/office/drawing/2014/main" id="{EAFD5DD5-C33E-8F58-991F-47480D3EA2BE}"/>
              </a:ext>
            </a:extLst>
          </p:cNvPr>
          <p:cNvSpPr/>
          <p:nvPr/>
        </p:nvSpPr>
        <p:spPr>
          <a:xfrm>
            <a:off x="14094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b0f68a37e?sp=1&amp;vcp=1&amp;pid=bf75f092d&amp;color=0,0,0&amp;vtp=1&amp;vaab=1&amp;bt=1&amp;bbb=1&amp;zzd= 3">
            <a:extLst>
              <a:ext uri="{FF2B5EF4-FFF2-40B4-BE49-F238E27FC236}">
                <a16:creationId xmlns:a16="http://schemas.microsoft.com/office/drawing/2014/main" id="{C0F80239-1135-0384-DA48-C64F263B18B2}"/>
              </a:ext>
            </a:extLst>
          </p:cNvPr>
          <p:cNvSpPr/>
          <p:nvPr/>
        </p:nvSpPr>
        <p:spPr>
          <a:xfrm>
            <a:off x="66215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b0f68a37e?sp=1&amp;vcp=1&amp;pid=bf75f092d&amp;color=0,0,0&amp;vtp=1&amp;vaab=1&amp;bt=1&amp;bbb=1&amp;zzd= 3">
            <a:extLst>
              <a:ext uri="{FF2B5EF4-FFF2-40B4-BE49-F238E27FC236}">
                <a16:creationId xmlns:a16="http://schemas.microsoft.com/office/drawing/2014/main" id="{A0DB5723-E311-B962-F16C-59AAF06611DB}"/>
              </a:ext>
            </a:extLst>
          </p:cNvPr>
          <p:cNvSpPr/>
          <p:nvPr/>
        </p:nvSpPr>
        <p:spPr>
          <a:xfrm>
            <a:off x="697715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b0f68a37e?sp=1&amp;vcp=1&amp;pid=bf75f092d&amp;color=0,0,0&amp;vtp=1&amp;vaab=1&amp;bt=1&amp;bbb=1&amp;zzd= 5">
            <a:extLst>
              <a:ext uri="{FF2B5EF4-FFF2-40B4-BE49-F238E27FC236}">
                <a16:creationId xmlns:a16="http://schemas.microsoft.com/office/drawing/2014/main" id="{24FBBB3E-D4EF-FC46-AA36-866A857D054A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b0f68a37e?sp=1&amp;vcp=1&amp;pid=bf75f092d&amp;color=0,0,0&amp;vtp=1&amp;vaab=1&amp;bt=1&amp;bbb=1&amp;zzd= 5">
            <a:extLst>
              <a:ext uri="{FF2B5EF4-FFF2-40B4-BE49-F238E27FC236}">
                <a16:creationId xmlns:a16="http://schemas.microsoft.com/office/drawing/2014/main" id="{351D6D34-6779-0E0F-A6AB-39A0EE7F5FFC}"/>
              </a:ext>
            </a:extLst>
          </p:cNvPr>
          <p:cNvSpPr/>
          <p:nvPr/>
        </p:nvSpPr>
        <p:spPr>
          <a:xfrm>
            <a:off x="17650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b0f68a37e?sp=1&amp;vcp=1&amp;pid=bf75f092d&amp;color=0,0,0&amp;vtp=1&amp;vaab=1&amp;bt=1&amp;bbb=1&amp;zzd= 7">
            <a:extLst>
              <a:ext uri="{FF2B5EF4-FFF2-40B4-BE49-F238E27FC236}">
                <a16:creationId xmlns:a16="http://schemas.microsoft.com/office/drawing/2014/main" id="{7C20132B-46CA-B4E4-0E3F-F07E8325B13A}"/>
              </a:ext>
            </a:extLst>
          </p:cNvPr>
          <p:cNvSpPr/>
          <p:nvPr/>
        </p:nvSpPr>
        <p:spPr>
          <a:xfrm>
            <a:off x="2476278" y="46821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b0f68a37e?sp=1&amp;vcp=1&amp;pid=bf75f092d&amp;color=0,0,0&amp;vtp=1&amp;vaab=1&amp;bt=1&amp;bbb=1&amp;zzd= 7">
            <a:extLst>
              <a:ext uri="{FF2B5EF4-FFF2-40B4-BE49-F238E27FC236}">
                <a16:creationId xmlns:a16="http://schemas.microsoft.com/office/drawing/2014/main" id="{75194588-46DB-266D-EB10-C1A15272A255}"/>
              </a:ext>
            </a:extLst>
          </p:cNvPr>
          <p:cNvSpPr/>
          <p:nvPr/>
        </p:nvSpPr>
        <p:spPr>
          <a:xfrm>
            <a:off x="6977158" y="46821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0f68a37e?sp=1&amp;vcp=1&amp;pid=bf75f092d&amp;color=0,0,0&amp;mp=1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懊丧（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3" name="P_7#b0f68a37e?sp=1&amp;vcp=1&amp;pid=bf75f092d&amp;color=0,0,0&amp;mp=1&amp;vtp=1&amp;vaab=1&amp;bt=1&amp;bbb=1&amp;zzd= 3">
            <a:extLst>
              <a:ext uri="{FF2B5EF4-FFF2-40B4-BE49-F238E27FC236}">
                <a16:creationId xmlns:a16="http://schemas.microsoft.com/office/drawing/2014/main" id="{56D6B6BD-7B34-4B6E-4C35-08DF5D8DE481}"/>
              </a:ext>
            </a:extLst>
          </p:cNvPr>
          <p:cNvSpPr/>
          <p:nvPr/>
        </p:nvSpPr>
        <p:spPr>
          <a:xfrm>
            <a:off x="1409478" y="40395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b0f68a37e?sp=1&amp;vcp=1&amp;pid=bf75f092d&amp;color=0,0,0&amp;mp=1&amp;vtp=1&amp;vaab=1&amp;bt=1&amp;bbb=1&amp;zzd= 3">
            <a:extLst>
              <a:ext uri="{FF2B5EF4-FFF2-40B4-BE49-F238E27FC236}">
                <a16:creationId xmlns:a16="http://schemas.microsoft.com/office/drawing/2014/main" id="{69A5D498-B37F-5A04-8A0C-DC61F5F03D69}"/>
              </a:ext>
            </a:extLst>
          </p:cNvPr>
          <p:cNvSpPr/>
          <p:nvPr/>
        </p:nvSpPr>
        <p:spPr>
          <a:xfrm>
            <a:off x="1765078" y="40395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b0f68a37e?vcp=1&amp;pid=bf75f092d&amp;color=0,0,0&amp;mp=1&amp;vtp=1&amp;vaab=1&amp;bt=1&amp;bbb=1&amp;hb=1"/>
          <p:cNvSpPr/>
          <p:nvPr/>
        </p:nvSpPr>
        <p:spPr>
          <a:xfrm>
            <a:off x="539496" y="46977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外国诗二首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假如生活欺骗了你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普希金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未选择的路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弗罗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斯特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瞬息（shùn）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怀恋（li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涉足（shè）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萋萋（qī）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328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幽寂（yōu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jì）</a:t>
            </a:r>
            <a:endParaRPr lang="en-US" altLang="zh-CN" sz="2800" dirty="0"/>
          </a:p>
        </p:txBody>
      </p:sp>
      <p:sp>
        <p:nvSpPr>
          <p:cNvPr id="4" name="P_7#b0f68a37e?sp=1&amp;vcp=1&amp;pid=bf75f092d&amp;color=0,0,0&amp;vtp=1&amp;vaab=1&amp;bt=1&amp;bbb=1">
            <a:extLst>
              <a:ext uri="{FF2B5EF4-FFF2-40B4-BE49-F238E27FC236}">
                <a16:creationId xmlns:a16="http://schemas.microsoft.com/office/drawing/2014/main" id="{97D82E53-C27E-EC53-5FD2-67DC7765BB1C}"/>
              </a:ext>
            </a:extLst>
          </p:cNvPr>
          <p:cNvSpPr/>
          <p:nvPr/>
        </p:nvSpPr>
        <p:spPr>
          <a:xfrm>
            <a:off x="539496" y="43112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232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232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延绵（y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人迹（jì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_BD#b0f68a37e?vcp=1&amp;pid=bf75f092d&amp;color=0,0,0&amp;mp=1&amp;vtp=1&amp;vaab=1&amp;bt=1&amp;bbb=1&amp;hb=1&amp;zzd= 5">
            <a:extLst>
              <a:ext uri="{FF2B5EF4-FFF2-40B4-BE49-F238E27FC236}">
                <a16:creationId xmlns:a16="http://schemas.microsoft.com/office/drawing/2014/main" id="{C4B28362-27D2-30C3-6D04-6FEB595E34C0}"/>
              </a:ext>
            </a:extLst>
          </p:cNvPr>
          <p:cNvSpPr/>
          <p:nvPr/>
        </p:nvSpPr>
        <p:spPr>
          <a:xfrm>
            <a:off x="1409478" y="30224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b0f68a37e?vcp=1&amp;pid=bf75f092d&amp;color=0,0,0&amp;mp=1&amp;vtp=1&amp;vaab=1&amp;bt=1&amp;bbb=1&amp;hb=1&amp;zzd= 5">
            <a:extLst>
              <a:ext uri="{FF2B5EF4-FFF2-40B4-BE49-F238E27FC236}">
                <a16:creationId xmlns:a16="http://schemas.microsoft.com/office/drawing/2014/main" id="{CAEFA213-A5C3-E1DF-0424-08F693F0C75F}"/>
              </a:ext>
            </a:extLst>
          </p:cNvPr>
          <p:cNvSpPr/>
          <p:nvPr/>
        </p:nvSpPr>
        <p:spPr>
          <a:xfrm>
            <a:off x="6977158" y="30224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b0f68a37e?vcp=1&amp;pid=bf75f092d&amp;color=0,0,0&amp;mp=1&amp;vtp=1&amp;vaab=1&amp;bt=1&amp;bbb=1&amp;hb=1&amp;zzd= 7">
            <a:extLst>
              <a:ext uri="{FF2B5EF4-FFF2-40B4-BE49-F238E27FC236}">
                <a16:creationId xmlns:a16="http://schemas.microsoft.com/office/drawing/2014/main" id="{1AF2A210-81F8-7E1B-41CE-026526DDB580}"/>
              </a:ext>
            </a:extLst>
          </p:cNvPr>
          <p:cNvSpPr/>
          <p:nvPr/>
        </p:nvSpPr>
        <p:spPr>
          <a:xfrm>
            <a:off x="1409478" y="36701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b0f68a37e?vcp=1&amp;pid=bf75f092d&amp;color=0,0,0&amp;mp=1&amp;vtp=1&amp;vaab=1&amp;bt=1&amp;bbb=1&amp;hb=1&amp;zzd= 7">
            <a:extLst>
              <a:ext uri="{FF2B5EF4-FFF2-40B4-BE49-F238E27FC236}">
                <a16:creationId xmlns:a16="http://schemas.microsoft.com/office/drawing/2014/main" id="{AA538C1F-C668-BACD-FCF7-F178E8B6CD5A}"/>
              </a:ext>
            </a:extLst>
          </p:cNvPr>
          <p:cNvSpPr/>
          <p:nvPr/>
        </p:nvSpPr>
        <p:spPr>
          <a:xfrm>
            <a:off x="6621558" y="36701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b0f68a37e?vcp=1&amp;pid=bf75f092d&amp;color=0,0,0&amp;mp=1&amp;vtp=1&amp;vaab=1&amp;bt=1&amp;bbb=1&amp;hb=1&amp;zzd= 9">
            <a:extLst>
              <a:ext uri="{FF2B5EF4-FFF2-40B4-BE49-F238E27FC236}">
                <a16:creationId xmlns:a16="http://schemas.microsoft.com/office/drawing/2014/main" id="{1727DC12-CBF1-E0B5-3205-2597CD3E7C02}"/>
              </a:ext>
            </a:extLst>
          </p:cNvPr>
          <p:cNvSpPr/>
          <p:nvPr/>
        </p:nvSpPr>
        <p:spPr>
          <a:xfrm>
            <a:off x="1409478" y="429050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b0f68a37e?vcp=1&amp;pid=bf75f092d&amp;color=0,0,0&amp;mp=1&amp;vtp=1&amp;vaab=1&amp;bt=1&amp;bbb=1&amp;hb=1&amp;zzd= 9">
            <a:extLst>
              <a:ext uri="{FF2B5EF4-FFF2-40B4-BE49-F238E27FC236}">
                <a16:creationId xmlns:a16="http://schemas.microsoft.com/office/drawing/2014/main" id="{30A92C3E-4F80-9B2E-49BC-1AA9ADA7F35D}"/>
              </a:ext>
            </a:extLst>
          </p:cNvPr>
          <p:cNvSpPr/>
          <p:nvPr/>
        </p:nvSpPr>
        <p:spPr>
          <a:xfrm>
            <a:off x="1765078" y="429050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b0f68a37e?sp=1&amp;vcp=1&amp;pid=bf75f092d&amp;color=0,0,0&amp;vtp=1&amp;vaab=1&amp;bt=1&amp;bbb=1&amp;zzd= 3">
            <a:extLst>
              <a:ext uri="{FF2B5EF4-FFF2-40B4-BE49-F238E27FC236}">
                <a16:creationId xmlns:a16="http://schemas.microsoft.com/office/drawing/2014/main" id="{514E5F8E-96BD-BC24-17BA-2AF1D73A0289}"/>
              </a:ext>
            </a:extLst>
          </p:cNvPr>
          <p:cNvSpPr/>
          <p:nvPr/>
        </p:nvSpPr>
        <p:spPr>
          <a:xfrm>
            <a:off x="1409478" y="55411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b0f68a37e?sp=1&amp;vcp=1&amp;pid=bf75f092d&amp;color=0,0,0&amp;vtp=1&amp;vaab=1&amp;bt=1&amp;bbb=1&amp;zzd= 3">
            <a:extLst>
              <a:ext uri="{FF2B5EF4-FFF2-40B4-BE49-F238E27FC236}">
                <a16:creationId xmlns:a16="http://schemas.microsoft.com/office/drawing/2014/main" id="{D4685D6B-4610-E0EB-C00A-092FA9F3C271}"/>
              </a:ext>
            </a:extLst>
          </p:cNvPr>
          <p:cNvSpPr/>
          <p:nvPr/>
        </p:nvSpPr>
        <p:spPr>
          <a:xfrm>
            <a:off x="1765078" y="55411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b0f68a37e?sp=1&amp;vcp=1&amp;pid=bf75f092d&amp;color=0,0,0&amp;vtp=1&amp;vaab=1&amp;bt=1&amp;bbb=1&amp;zzd= 3">
            <a:extLst>
              <a:ext uri="{FF2B5EF4-FFF2-40B4-BE49-F238E27FC236}">
                <a16:creationId xmlns:a16="http://schemas.microsoft.com/office/drawing/2014/main" id="{88568C01-387D-5A22-CDD2-A26D8E20DBDD}"/>
              </a:ext>
            </a:extLst>
          </p:cNvPr>
          <p:cNvSpPr/>
          <p:nvPr/>
        </p:nvSpPr>
        <p:spPr>
          <a:xfrm>
            <a:off x="6977158" y="55411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528a0a10?sp=1&amp;vcp=1&amp;pid=d3842952f&amp;color=0,0,0&amp;vtp=1&amp;vaab=1&amp;bt=1&amp;bbb=1"/>
          <p:cNvSpPr/>
          <p:nvPr/>
        </p:nvSpPr>
        <p:spPr>
          <a:xfrm>
            <a:off x="539496" y="554400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7#ef7353ebe?vcp=1&amp;pid=9528a0a10&amp;color=0,0,0&amp;vtp=1&amp;vaab=1&amp;bbb=1"/>
          <p:cNvSpPr/>
          <p:nvPr/>
        </p:nvSpPr>
        <p:spPr>
          <a:xfrm>
            <a:off x="539496" y="1188384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《伟大的悲剧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茨威格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拽［走］（zhu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［捆］绑（b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搂［抱］（lǒu）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昔日（xī）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堡垒（b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lěi）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辜负（ɡū）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凛冽（lǐn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liè）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吞噬（shì）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疲惫（pí）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钦佩（qīn）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endParaRPr lang="en-US" altLang="zh-CN" sz="2800" dirty="0"/>
          </a:p>
        </p:txBody>
      </p:sp>
      <p:sp>
        <p:nvSpPr>
          <p:cNvPr id="5" name="P_7#ef7353ebe?vcp=1&amp;pid=9528a0a10&amp;color=0,0,0&amp;vtp=1&amp;vaab=1&amp;bbb=1&amp;zzd= 4">
            <a:extLst>
              <a:ext uri="{FF2B5EF4-FFF2-40B4-BE49-F238E27FC236}">
                <a16:creationId xmlns:a16="http://schemas.microsoft.com/office/drawing/2014/main" id="{0475FE05-415B-D89B-745E-8B72C934CEE1}"/>
              </a:ext>
            </a:extLst>
          </p:cNvPr>
          <p:cNvSpPr/>
          <p:nvPr/>
        </p:nvSpPr>
        <p:spPr>
          <a:xfrm>
            <a:off x="14094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f7353ebe?vcp=1&amp;pid=9528a0a10&amp;color=0,0,0&amp;vtp=1&amp;vaab=1&amp;bbb=1&amp;zzd= 4">
            <a:extLst>
              <a:ext uri="{FF2B5EF4-FFF2-40B4-BE49-F238E27FC236}">
                <a16:creationId xmlns:a16="http://schemas.microsoft.com/office/drawing/2014/main" id="{BB3DCD19-B18E-7C2C-8D23-DFF6FBC352D3}"/>
              </a:ext>
            </a:extLst>
          </p:cNvPr>
          <p:cNvSpPr/>
          <p:nvPr/>
        </p:nvSpPr>
        <p:spPr>
          <a:xfrm>
            <a:off x="76947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f7353ebe?vcp=1&amp;pid=9528a0a10&amp;color=0,0,0&amp;vtp=1&amp;vaab=1&amp;bbb=1&amp;zzd= 6">
            <a:extLst>
              <a:ext uri="{FF2B5EF4-FFF2-40B4-BE49-F238E27FC236}">
                <a16:creationId xmlns:a16="http://schemas.microsoft.com/office/drawing/2014/main" id="{CB0F4437-5685-3F29-E742-DE47CA48E283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f7353ebe?vcp=1&amp;pid=9528a0a10&amp;color=0,0,0&amp;vtp=1&amp;vaab=1&amp;bbb=1&amp;zzd= 6">
            <a:extLst>
              <a:ext uri="{FF2B5EF4-FFF2-40B4-BE49-F238E27FC236}">
                <a16:creationId xmlns:a16="http://schemas.microsoft.com/office/drawing/2014/main" id="{F8506540-D1AB-9F64-5ADD-06302BF6E050}"/>
              </a:ext>
            </a:extLst>
          </p:cNvPr>
          <p:cNvSpPr/>
          <p:nvPr/>
        </p:nvSpPr>
        <p:spPr>
          <a:xfrm>
            <a:off x="66279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f7353ebe?vcp=1&amp;pid=9528a0a10&amp;color=0,0,0&amp;vtp=1&amp;vaab=1&amp;bbb=1&amp;zzd= 8">
            <a:extLst>
              <a:ext uri="{FF2B5EF4-FFF2-40B4-BE49-F238E27FC236}">
                <a16:creationId xmlns:a16="http://schemas.microsoft.com/office/drawing/2014/main" id="{F62AD43B-2E24-BC6D-1924-D0FD0C30CB40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f7353ebe?vcp=1&amp;pid=9528a0a10&amp;color=0,0,0&amp;vtp=1&amp;vaab=1&amp;bbb=1&amp;zzd= 8">
            <a:extLst>
              <a:ext uri="{FF2B5EF4-FFF2-40B4-BE49-F238E27FC236}">
                <a16:creationId xmlns:a16="http://schemas.microsoft.com/office/drawing/2014/main" id="{17344FCA-134E-C576-6D88-B993B027F023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f7353ebe?vcp=1&amp;pid=9528a0a10&amp;color=0,0,0&amp;vtp=1&amp;vaab=1&amp;bbb=1&amp;zzd= 8">
            <a:extLst>
              <a:ext uri="{FF2B5EF4-FFF2-40B4-BE49-F238E27FC236}">
                <a16:creationId xmlns:a16="http://schemas.microsoft.com/office/drawing/2014/main" id="{1B19E488-B2A7-3337-1F9E-EE4A47A5157A}"/>
              </a:ext>
            </a:extLst>
          </p:cNvPr>
          <p:cNvSpPr/>
          <p:nvPr/>
        </p:nvSpPr>
        <p:spPr>
          <a:xfrm>
            <a:off x="66279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f7353ebe?vcp=1&amp;pid=9528a0a10&amp;color=0,0,0&amp;vtp=1&amp;vaab=1&amp;bbb=1&amp;zzd= 10">
            <a:extLst>
              <a:ext uri="{FF2B5EF4-FFF2-40B4-BE49-F238E27FC236}">
                <a16:creationId xmlns:a16="http://schemas.microsoft.com/office/drawing/2014/main" id="{472FC7BF-85C2-BDED-021E-94096DCF6C2E}"/>
              </a:ext>
            </a:extLst>
          </p:cNvPr>
          <p:cNvSpPr/>
          <p:nvPr/>
        </p:nvSpPr>
        <p:spPr>
          <a:xfrm>
            <a:off x="14094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f7353ebe?vcp=1&amp;pid=9528a0a10&amp;color=0,0,0&amp;vtp=1&amp;vaab=1&amp;bbb=1&amp;zzd= 10">
            <a:extLst>
              <a:ext uri="{FF2B5EF4-FFF2-40B4-BE49-F238E27FC236}">
                <a16:creationId xmlns:a16="http://schemas.microsoft.com/office/drawing/2014/main" id="{8CB89AFF-6DCF-8F36-DEBE-948BF06DC84B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f7353ebe?vcp=1&amp;pid=9528a0a10&amp;color=0,0,0&amp;vtp=1&amp;vaab=1&amp;bbb=1&amp;zzd= 10">
            <a:extLst>
              <a:ext uri="{FF2B5EF4-FFF2-40B4-BE49-F238E27FC236}">
                <a16:creationId xmlns:a16="http://schemas.microsoft.com/office/drawing/2014/main" id="{5EE2431D-4A70-6499-6529-16A80B791D2B}"/>
              </a:ext>
            </a:extLst>
          </p:cNvPr>
          <p:cNvSpPr/>
          <p:nvPr/>
        </p:nvSpPr>
        <p:spPr>
          <a:xfrm>
            <a:off x="69835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ef7353ebe?vcp=1&amp;pid=9528a0a10&amp;color=0,0,0&amp;vtp=1&amp;vaab=1&amp;bbb=1&amp;zzd= 12">
            <a:extLst>
              <a:ext uri="{FF2B5EF4-FFF2-40B4-BE49-F238E27FC236}">
                <a16:creationId xmlns:a16="http://schemas.microsoft.com/office/drawing/2014/main" id="{4F0E314A-CE1A-0525-5D2D-B39C803332E4}"/>
              </a:ext>
            </a:extLst>
          </p:cNvPr>
          <p:cNvSpPr/>
          <p:nvPr/>
        </p:nvSpPr>
        <p:spPr>
          <a:xfrm>
            <a:off x="14094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ef7353ebe?vcp=1&amp;pid=9528a0a10&amp;color=0,0,0&amp;vtp=1&amp;vaab=1&amp;bbb=1&amp;zzd= 12">
            <a:extLst>
              <a:ext uri="{FF2B5EF4-FFF2-40B4-BE49-F238E27FC236}">
                <a16:creationId xmlns:a16="http://schemas.microsoft.com/office/drawing/2014/main" id="{67ED4AD1-EA01-90CF-4B64-63F874A11FBD}"/>
              </a:ext>
            </a:extLst>
          </p:cNvPr>
          <p:cNvSpPr/>
          <p:nvPr/>
        </p:nvSpPr>
        <p:spPr>
          <a:xfrm>
            <a:off x="662790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f7353ebe?sp=1&amp;vcp=1&amp;pid=9528a0a10&amp;color=0,0,0&amp;vtp=1&amp;vaab=1&amp;bbb=1">
            <a:extLst>
              <a:ext uri="{FF2B5EF4-FFF2-40B4-BE49-F238E27FC236}">
                <a16:creationId xmlns:a16="http://schemas.microsoft.com/office/drawing/2014/main" id="{0463C0EB-66B1-B587-D14A-FC91C810E308}"/>
              </a:ext>
            </a:extLst>
          </p:cNvPr>
          <p:cNvSpPr/>
          <p:nvPr/>
        </p:nvSpPr>
        <p:spPr>
          <a:xfrm>
            <a:off x="539496" y="183486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鲁莽（m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毡鞋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（zh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保佑（yòu）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厄运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（è）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拯救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zhěnɡ）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耀武扬威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姗姗来迟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忧心忡忡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（chōnɡ）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29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语无伦次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lún）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海市蜃楼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（shèn）</a:t>
            </a:r>
            <a:endParaRPr lang="en-US" altLang="zh-CN" sz="2800" dirty="0"/>
          </a:p>
        </p:txBody>
      </p:sp>
      <p:sp>
        <p:nvSpPr>
          <p:cNvPr id="3" name="P_7#ef7353ebe?sp=1&amp;vcp=1&amp;pid=9528a0a10&amp;color=0,0,0&amp;vtp=1&amp;vaab=1&amp;bbb=1&amp;zzd= 1">
            <a:extLst>
              <a:ext uri="{FF2B5EF4-FFF2-40B4-BE49-F238E27FC236}">
                <a16:creationId xmlns:a16="http://schemas.microsoft.com/office/drawing/2014/main" id="{613E152B-2C2D-4070-CC32-A6B9D2B4DB1B}"/>
              </a:ext>
            </a:extLst>
          </p:cNvPr>
          <p:cNvSpPr/>
          <p:nvPr/>
        </p:nvSpPr>
        <p:spPr>
          <a:xfrm>
            <a:off x="176507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ef7353ebe?sp=1&amp;vcp=1&amp;pid=9528a0a10&amp;color=0,0,0&amp;vtp=1&amp;vaab=1&amp;bbb=1&amp;zzd= 1">
            <a:extLst>
              <a:ext uri="{FF2B5EF4-FFF2-40B4-BE49-F238E27FC236}">
                <a16:creationId xmlns:a16="http://schemas.microsoft.com/office/drawing/2014/main" id="{D1BCEE2D-C61A-EFEC-CCA8-112F9BDA3661}"/>
              </a:ext>
            </a:extLst>
          </p:cNvPr>
          <p:cNvSpPr/>
          <p:nvPr/>
        </p:nvSpPr>
        <p:spPr>
          <a:xfrm>
            <a:off x="6627908" y="2444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f7353ebe?sp=1&amp;vcp=1&amp;pid=9528a0a10&amp;color=0,0,0&amp;vtp=1&amp;vaab=1&amp;bbb=1&amp;zzd= 3">
            <a:extLst>
              <a:ext uri="{FF2B5EF4-FFF2-40B4-BE49-F238E27FC236}">
                <a16:creationId xmlns:a16="http://schemas.microsoft.com/office/drawing/2014/main" id="{D30D58A7-8C94-8264-9BE1-3F05D3DC769D}"/>
              </a:ext>
            </a:extLst>
          </p:cNvPr>
          <p:cNvSpPr/>
          <p:nvPr/>
        </p:nvSpPr>
        <p:spPr>
          <a:xfrm>
            <a:off x="176507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f7353ebe?sp=1&amp;vcp=1&amp;pid=9528a0a10&amp;color=0,0,0&amp;vtp=1&amp;vaab=1&amp;bbb=1&amp;zzd= 3">
            <a:extLst>
              <a:ext uri="{FF2B5EF4-FFF2-40B4-BE49-F238E27FC236}">
                <a16:creationId xmlns:a16="http://schemas.microsoft.com/office/drawing/2014/main" id="{3E52EB42-0DE6-62F2-65FE-672E25BB2A48}"/>
              </a:ext>
            </a:extLst>
          </p:cNvPr>
          <p:cNvSpPr/>
          <p:nvPr/>
        </p:nvSpPr>
        <p:spPr>
          <a:xfrm>
            <a:off x="662790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f7353ebe?sp=1&amp;vcp=1&amp;pid=9528a0a10&amp;color=0,0,0&amp;vtp=1&amp;vaab=1&amp;bbb=1&amp;zzd= 5">
            <a:extLst>
              <a:ext uri="{FF2B5EF4-FFF2-40B4-BE49-F238E27FC236}">
                <a16:creationId xmlns:a16="http://schemas.microsoft.com/office/drawing/2014/main" id="{D27E5616-E7D5-2A2C-3A7C-1D20AC8A354F}"/>
              </a:ext>
            </a:extLst>
          </p:cNvPr>
          <p:cNvSpPr/>
          <p:nvPr/>
        </p:nvSpPr>
        <p:spPr>
          <a:xfrm>
            <a:off x="140947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f7353ebe?sp=1&amp;vcp=1&amp;pid=9528a0a10&amp;color=0,0,0&amp;vtp=1&amp;vaab=1&amp;bbb=1&amp;zzd= 5">
            <a:extLst>
              <a:ext uri="{FF2B5EF4-FFF2-40B4-BE49-F238E27FC236}">
                <a16:creationId xmlns:a16="http://schemas.microsoft.com/office/drawing/2014/main" id="{FCD41FB5-2182-DD23-B393-2B2C019AD8EC}"/>
              </a:ext>
            </a:extLst>
          </p:cNvPr>
          <p:cNvSpPr/>
          <p:nvPr/>
        </p:nvSpPr>
        <p:spPr>
          <a:xfrm>
            <a:off x="6627908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f7353ebe?sp=1&amp;vcp=1&amp;pid=9528a0a10&amp;color=0,0,0&amp;vtp=1&amp;vaab=1&amp;bbb=1&amp;zzd= 7">
            <a:extLst>
              <a:ext uri="{FF2B5EF4-FFF2-40B4-BE49-F238E27FC236}">
                <a16:creationId xmlns:a16="http://schemas.microsoft.com/office/drawing/2014/main" id="{0E0A9613-4E77-5997-509E-EC8795EDAFC2}"/>
              </a:ext>
            </a:extLst>
          </p:cNvPr>
          <p:cNvSpPr/>
          <p:nvPr/>
        </p:nvSpPr>
        <p:spPr>
          <a:xfrm>
            <a:off x="140947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f7353ebe?sp=1&amp;vcp=1&amp;pid=9528a0a10&amp;color=0,0,0&amp;vtp=1&amp;vaab=1&amp;bbb=1&amp;zzd= 7">
            <a:extLst>
              <a:ext uri="{FF2B5EF4-FFF2-40B4-BE49-F238E27FC236}">
                <a16:creationId xmlns:a16="http://schemas.microsoft.com/office/drawing/2014/main" id="{F137BEB2-7046-2266-C834-4F223A5BEFBD}"/>
              </a:ext>
            </a:extLst>
          </p:cNvPr>
          <p:cNvSpPr/>
          <p:nvPr/>
        </p:nvSpPr>
        <p:spPr>
          <a:xfrm>
            <a:off x="7339108" y="438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f7353ebe?sp=1&amp;vcp=1&amp;pid=9528a0a10&amp;color=0,0,0&amp;vtp=1&amp;vaab=1&amp;bbb=1&amp;zzd= 9">
            <a:extLst>
              <a:ext uri="{FF2B5EF4-FFF2-40B4-BE49-F238E27FC236}">
                <a16:creationId xmlns:a16="http://schemas.microsoft.com/office/drawing/2014/main" id="{2A4D1A55-1F86-972C-B84B-6E2047F193C3}"/>
              </a:ext>
            </a:extLst>
          </p:cNvPr>
          <p:cNvSpPr/>
          <p:nvPr/>
        </p:nvSpPr>
        <p:spPr>
          <a:xfrm>
            <a:off x="2120678" y="50174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f7353ebe?sp=1&amp;vcp=1&amp;pid=9528a0a10&amp;color=0,0,0&amp;vtp=1&amp;vaab=1&amp;bbb=1&amp;zzd= 9">
            <a:extLst>
              <a:ext uri="{FF2B5EF4-FFF2-40B4-BE49-F238E27FC236}">
                <a16:creationId xmlns:a16="http://schemas.microsoft.com/office/drawing/2014/main" id="{4BE085AC-5078-E3CB-FDC9-AE376146ADE8}"/>
              </a:ext>
            </a:extLst>
          </p:cNvPr>
          <p:cNvSpPr/>
          <p:nvPr/>
        </p:nvSpPr>
        <p:spPr>
          <a:xfrm>
            <a:off x="7339108" y="50174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6133"/>
      </p:ext>
    </p:extLst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f7353ebe?sp=1&amp;vcp=1&amp;pid=9528a0a10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毛骨悚然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sǒnɡ）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怏怏不乐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毋宁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吞噬（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shì）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296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羸弱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léi）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告罄（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qìnɡ）</a:t>
            </a:r>
            <a:endParaRPr lang="en-US" altLang="zh-CN" sz="2800" dirty="0"/>
          </a:p>
        </p:txBody>
      </p:sp>
      <p:sp>
        <p:nvSpPr>
          <p:cNvPr id="3" name="P_7#ef7353ebe?sp=1&amp;vcp=1&amp;pid=9528a0a10&amp;color=0,0,0&amp;vtp=1&amp;vaab=1&amp;bt=1&amp;bbb=1&amp;zzd= 3">
            <a:extLst>
              <a:ext uri="{FF2B5EF4-FFF2-40B4-BE49-F238E27FC236}">
                <a16:creationId xmlns:a16="http://schemas.microsoft.com/office/drawing/2014/main" id="{54C5480C-728B-6333-A28C-B89B109DB32F}"/>
              </a:ext>
            </a:extLst>
          </p:cNvPr>
          <p:cNvSpPr/>
          <p:nvPr/>
        </p:nvSpPr>
        <p:spPr>
          <a:xfrm>
            <a:off x="212067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ef7353ebe?sp=1&amp;vcp=1&amp;pid=9528a0a10&amp;color=0,0,0&amp;vtp=1&amp;vaab=1&amp;bt=1&amp;bbb=1&amp;zzd= 3">
            <a:extLst>
              <a:ext uri="{FF2B5EF4-FFF2-40B4-BE49-F238E27FC236}">
                <a16:creationId xmlns:a16="http://schemas.microsoft.com/office/drawing/2014/main" id="{0CB99DB7-5DC2-3AC9-C4D8-EADED3CC7F5A}"/>
              </a:ext>
            </a:extLst>
          </p:cNvPr>
          <p:cNvSpPr/>
          <p:nvPr/>
        </p:nvSpPr>
        <p:spPr>
          <a:xfrm>
            <a:off x="6627908" y="34236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f7353ebe?sp=1&amp;vcp=1&amp;pid=9528a0a10&amp;color=0,0,0&amp;vtp=1&amp;vaab=1&amp;bt=1&amp;bbb=1&amp;zzd= 5">
            <a:extLst>
              <a:ext uri="{FF2B5EF4-FFF2-40B4-BE49-F238E27FC236}">
                <a16:creationId xmlns:a16="http://schemas.microsoft.com/office/drawing/2014/main" id="{D9C41317-A322-CDBB-61B6-B0E36F5958F6}"/>
              </a:ext>
            </a:extLst>
          </p:cNvPr>
          <p:cNvSpPr/>
          <p:nvPr/>
        </p:nvSpPr>
        <p:spPr>
          <a:xfrm>
            <a:off x="140947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f7353ebe?sp=1&amp;vcp=1&amp;pid=9528a0a10&amp;color=0,0,0&amp;vtp=1&amp;vaab=1&amp;bt=1&amp;bbb=1&amp;zzd= 5">
            <a:extLst>
              <a:ext uri="{FF2B5EF4-FFF2-40B4-BE49-F238E27FC236}">
                <a16:creationId xmlns:a16="http://schemas.microsoft.com/office/drawing/2014/main" id="{03C24A4B-6CF5-6722-9E8B-E1DBB2D0DC9C}"/>
              </a:ext>
            </a:extLst>
          </p:cNvPr>
          <p:cNvSpPr/>
          <p:nvPr/>
        </p:nvSpPr>
        <p:spPr>
          <a:xfrm>
            <a:off x="6983508" y="4071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f7353ebe?sp=1&amp;vcp=1&amp;pid=9528a0a10&amp;color=0,0,0&amp;vtp=1&amp;vaab=1&amp;bt=1&amp;bbb=1&amp;zzd= 7">
            <a:extLst>
              <a:ext uri="{FF2B5EF4-FFF2-40B4-BE49-F238E27FC236}">
                <a16:creationId xmlns:a16="http://schemas.microsoft.com/office/drawing/2014/main" id="{C123502B-75E5-E0C4-3609-FFD2ECED2807}"/>
              </a:ext>
            </a:extLst>
          </p:cNvPr>
          <p:cNvSpPr/>
          <p:nvPr/>
        </p:nvSpPr>
        <p:spPr>
          <a:xfrm>
            <a:off x="1409478" y="46821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f7353ebe?sp=1&amp;vcp=1&amp;pid=9528a0a10&amp;color=0,0,0&amp;vtp=1&amp;vaab=1&amp;bt=1&amp;bbb=1&amp;zzd= 7">
            <a:extLst>
              <a:ext uri="{FF2B5EF4-FFF2-40B4-BE49-F238E27FC236}">
                <a16:creationId xmlns:a16="http://schemas.microsoft.com/office/drawing/2014/main" id="{AF59A443-A0BA-8C66-76DA-3B5A201EEBA7}"/>
              </a:ext>
            </a:extLst>
          </p:cNvPr>
          <p:cNvSpPr/>
          <p:nvPr/>
        </p:nvSpPr>
        <p:spPr>
          <a:xfrm>
            <a:off x="6983508" y="46821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f7353ebe?sp=1&amp;vcp=1&amp;pid=9528a0a10&amp;color=0,0,0&amp;vtp=1&amp;vaab=1&amp;bt=1&amp;bbb=1"/>
          <p:cNvSpPr/>
          <p:nvPr/>
        </p:nvSpPr>
        <p:spPr>
          <a:xfrm>
            <a:off x="539496" y="41152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无垠（yín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战栗（lì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风餐露宿（lù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夺眶而出（ku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精疲力竭（jié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角逐（jué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zhú）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履行（lǚ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遵循（xún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贮藏（zhù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充沛（pèi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销蚀（xi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防御（yù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29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踉踉跄跄（li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）（qi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29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白雪皑皑（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僵硬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endParaRPr lang="en-US" altLang="zh-CN" sz="2800" dirty="0"/>
          </a:p>
        </p:txBody>
      </p:sp>
      <p:sp>
        <p:nvSpPr>
          <p:cNvPr id="3" name="P_7#ef7353ebe?sp=1&amp;vcp=1&amp;pid=9528a0a10&amp;color=0,0,0&amp;vtp=1&amp;vaab=1&amp;bt=1&amp;bbb=1&amp;zzd= 3">
            <a:extLst>
              <a:ext uri="{FF2B5EF4-FFF2-40B4-BE49-F238E27FC236}">
                <a16:creationId xmlns:a16="http://schemas.microsoft.com/office/drawing/2014/main" id="{DB0FE4F9-8476-690B-2AA0-EBDF618EC809}"/>
              </a:ext>
            </a:extLst>
          </p:cNvPr>
          <p:cNvSpPr/>
          <p:nvPr/>
        </p:nvSpPr>
        <p:spPr>
          <a:xfrm>
            <a:off x="1765078" y="16688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ef7353ebe?sp=1&amp;vcp=1&amp;pid=9528a0a10&amp;color=0,0,0&amp;vtp=1&amp;vaab=1&amp;bt=1&amp;bbb=1&amp;zzd= 3">
            <a:extLst>
              <a:ext uri="{FF2B5EF4-FFF2-40B4-BE49-F238E27FC236}">
                <a16:creationId xmlns:a16="http://schemas.microsoft.com/office/drawing/2014/main" id="{112EFCDA-8364-45EB-5C58-F1EAA97E2402}"/>
              </a:ext>
            </a:extLst>
          </p:cNvPr>
          <p:cNvSpPr/>
          <p:nvPr/>
        </p:nvSpPr>
        <p:spPr>
          <a:xfrm>
            <a:off x="6983508" y="16688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f7353ebe?sp=1&amp;vcp=1&amp;pid=9528a0a10&amp;color=0,0,0&amp;vtp=1&amp;vaab=1&amp;bt=1&amp;bbb=1&amp;zzd= 5">
            <a:extLst>
              <a:ext uri="{FF2B5EF4-FFF2-40B4-BE49-F238E27FC236}">
                <a16:creationId xmlns:a16="http://schemas.microsoft.com/office/drawing/2014/main" id="{4453783C-F4AA-6301-BD5F-64B82306A4ED}"/>
              </a:ext>
            </a:extLst>
          </p:cNvPr>
          <p:cNvSpPr/>
          <p:nvPr/>
        </p:nvSpPr>
        <p:spPr>
          <a:xfrm>
            <a:off x="2120678" y="23165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f7353ebe?sp=1&amp;vcp=1&amp;pid=9528a0a10&amp;color=0,0,0&amp;vtp=1&amp;vaab=1&amp;bt=1&amp;bbb=1&amp;zzd= 5">
            <a:extLst>
              <a:ext uri="{FF2B5EF4-FFF2-40B4-BE49-F238E27FC236}">
                <a16:creationId xmlns:a16="http://schemas.microsoft.com/office/drawing/2014/main" id="{652EC1DB-C5D8-0A92-C622-90D859265FA1}"/>
              </a:ext>
            </a:extLst>
          </p:cNvPr>
          <p:cNvSpPr/>
          <p:nvPr/>
        </p:nvSpPr>
        <p:spPr>
          <a:xfrm>
            <a:off x="6983508" y="23165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f7353ebe?sp=1&amp;vcp=1&amp;pid=9528a0a10&amp;color=0,0,0&amp;vtp=1&amp;vaab=1&amp;bt=1&amp;bbb=1&amp;zzd= 7">
            <a:extLst>
              <a:ext uri="{FF2B5EF4-FFF2-40B4-BE49-F238E27FC236}">
                <a16:creationId xmlns:a16="http://schemas.microsoft.com/office/drawing/2014/main" id="{235F8092-3964-28A2-FC23-3EFB144C43B4}"/>
              </a:ext>
            </a:extLst>
          </p:cNvPr>
          <p:cNvSpPr/>
          <p:nvPr/>
        </p:nvSpPr>
        <p:spPr>
          <a:xfrm>
            <a:off x="2476278" y="2964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f7353ebe?sp=1&amp;vcp=1&amp;pid=9528a0a10&amp;color=0,0,0&amp;vtp=1&amp;vaab=1&amp;bt=1&amp;bbb=1&amp;zzd= 7">
            <a:extLst>
              <a:ext uri="{FF2B5EF4-FFF2-40B4-BE49-F238E27FC236}">
                <a16:creationId xmlns:a16="http://schemas.microsoft.com/office/drawing/2014/main" id="{1EC1F389-0C2F-02EF-2EEB-8EBC6CCDC94A}"/>
              </a:ext>
            </a:extLst>
          </p:cNvPr>
          <p:cNvSpPr/>
          <p:nvPr/>
        </p:nvSpPr>
        <p:spPr>
          <a:xfrm>
            <a:off x="6627908" y="2964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f7353ebe?sp=1&amp;vcp=1&amp;pid=9528a0a10&amp;color=0,0,0&amp;vtp=1&amp;vaab=1&amp;bt=1&amp;bbb=1&amp;zzd= 7">
            <a:extLst>
              <a:ext uri="{FF2B5EF4-FFF2-40B4-BE49-F238E27FC236}">
                <a16:creationId xmlns:a16="http://schemas.microsoft.com/office/drawing/2014/main" id="{5A6E20F8-F132-663B-9445-6425710AE498}"/>
              </a:ext>
            </a:extLst>
          </p:cNvPr>
          <p:cNvSpPr/>
          <p:nvPr/>
        </p:nvSpPr>
        <p:spPr>
          <a:xfrm>
            <a:off x="6983508" y="2964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f7353ebe?sp=1&amp;vcp=1&amp;pid=9528a0a10&amp;color=0,0,0&amp;vtp=1&amp;vaab=1&amp;bt=1&amp;bbb=1&amp;zzd= 9">
            <a:extLst>
              <a:ext uri="{FF2B5EF4-FFF2-40B4-BE49-F238E27FC236}">
                <a16:creationId xmlns:a16="http://schemas.microsoft.com/office/drawing/2014/main" id="{09ECE94F-AF13-BD2C-F95B-31503F5686BF}"/>
              </a:ext>
            </a:extLst>
          </p:cNvPr>
          <p:cNvSpPr/>
          <p:nvPr/>
        </p:nvSpPr>
        <p:spPr>
          <a:xfrm>
            <a:off x="1409478" y="36119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f7353ebe?sp=1&amp;vcp=1&amp;pid=9528a0a10&amp;color=0,0,0&amp;vtp=1&amp;vaab=1&amp;bt=1&amp;bbb=1&amp;zzd= 9">
            <a:extLst>
              <a:ext uri="{FF2B5EF4-FFF2-40B4-BE49-F238E27FC236}">
                <a16:creationId xmlns:a16="http://schemas.microsoft.com/office/drawing/2014/main" id="{EA3D7527-8BF2-44CF-A3FA-AE05C75B7975}"/>
              </a:ext>
            </a:extLst>
          </p:cNvPr>
          <p:cNvSpPr/>
          <p:nvPr/>
        </p:nvSpPr>
        <p:spPr>
          <a:xfrm>
            <a:off x="6983508" y="36119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f7353ebe?sp=1&amp;vcp=1&amp;pid=9528a0a10&amp;color=0,0,0&amp;vtp=1&amp;vaab=1&amp;bt=1&amp;bbb=1&amp;zzd= 11">
            <a:extLst>
              <a:ext uri="{FF2B5EF4-FFF2-40B4-BE49-F238E27FC236}">
                <a16:creationId xmlns:a16="http://schemas.microsoft.com/office/drawing/2014/main" id="{4CFBC99D-8384-533A-7882-97B3C2C4C67F}"/>
              </a:ext>
            </a:extLst>
          </p:cNvPr>
          <p:cNvSpPr/>
          <p:nvPr/>
        </p:nvSpPr>
        <p:spPr>
          <a:xfrm>
            <a:off x="1409478" y="42596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f7353ebe?sp=1&amp;vcp=1&amp;pid=9528a0a10&amp;color=0,0,0&amp;vtp=1&amp;vaab=1&amp;bt=1&amp;bbb=1&amp;zzd= 11">
            <a:extLst>
              <a:ext uri="{FF2B5EF4-FFF2-40B4-BE49-F238E27FC236}">
                <a16:creationId xmlns:a16="http://schemas.microsoft.com/office/drawing/2014/main" id="{ACF6476E-CCCE-792F-34D6-08B44999501D}"/>
              </a:ext>
            </a:extLst>
          </p:cNvPr>
          <p:cNvSpPr/>
          <p:nvPr/>
        </p:nvSpPr>
        <p:spPr>
          <a:xfrm>
            <a:off x="6983508" y="42596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f7353ebe?sp=1&amp;vcp=1&amp;pid=9528a0a10&amp;color=0,0,0&amp;vtp=1&amp;vaab=1&amp;bt=1&amp;bbb=1&amp;zzd= 13">
            <a:extLst>
              <a:ext uri="{FF2B5EF4-FFF2-40B4-BE49-F238E27FC236}">
                <a16:creationId xmlns:a16="http://schemas.microsoft.com/office/drawing/2014/main" id="{8E3DC5C2-7A8D-3890-5D47-40F36B9F695E}"/>
              </a:ext>
            </a:extLst>
          </p:cNvPr>
          <p:cNvSpPr/>
          <p:nvPr/>
        </p:nvSpPr>
        <p:spPr>
          <a:xfrm>
            <a:off x="1409478" y="4907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ef7353ebe?sp=1&amp;vcp=1&amp;pid=9528a0a10&amp;color=0,0,0&amp;vtp=1&amp;vaab=1&amp;bt=1&amp;bbb=1&amp;zzd= 13">
            <a:extLst>
              <a:ext uri="{FF2B5EF4-FFF2-40B4-BE49-F238E27FC236}">
                <a16:creationId xmlns:a16="http://schemas.microsoft.com/office/drawing/2014/main" id="{A3FFD1CF-FB9F-68E2-C329-1374F5BDB6CF}"/>
              </a:ext>
            </a:extLst>
          </p:cNvPr>
          <p:cNvSpPr/>
          <p:nvPr/>
        </p:nvSpPr>
        <p:spPr>
          <a:xfrm>
            <a:off x="1765078" y="4907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ef7353ebe?sp=1&amp;vcp=1&amp;pid=9528a0a10&amp;color=0,0,0&amp;vtp=1&amp;vaab=1&amp;bt=1&amp;bbb=1&amp;zzd= 13">
            <a:extLst>
              <a:ext uri="{FF2B5EF4-FFF2-40B4-BE49-F238E27FC236}">
                <a16:creationId xmlns:a16="http://schemas.microsoft.com/office/drawing/2014/main" id="{9A07FABD-8033-792C-74EE-67982C44B2C3}"/>
              </a:ext>
            </a:extLst>
          </p:cNvPr>
          <p:cNvSpPr/>
          <p:nvPr/>
        </p:nvSpPr>
        <p:spPr>
          <a:xfrm>
            <a:off x="6983508" y="4907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ef7353ebe?sp=1&amp;vcp=1&amp;pid=9528a0a10&amp;color=0,0,0&amp;vtp=1&amp;vaab=1&amp;bt=1&amp;bbb=1&amp;zzd= 15">
            <a:extLst>
              <a:ext uri="{FF2B5EF4-FFF2-40B4-BE49-F238E27FC236}">
                <a16:creationId xmlns:a16="http://schemas.microsoft.com/office/drawing/2014/main" id="{258FD5A8-919E-ECF9-91EB-DB2A2CA6606D}"/>
              </a:ext>
            </a:extLst>
          </p:cNvPr>
          <p:cNvSpPr/>
          <p:nvPr/>
        </p:nvSpPr>
        <p:spPr>
          <a:xfrm>
            <a:off x="1409478" y="5555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ef7353ebe?sp=1&amp;vcp=1&amp;pid=9528a0a10&amp;color=0,0,0&amp;vtp=1&amp;vaab=1&amp;bt=1&amp;bbb=1&amp;zzd= 15">
            <a:extLst>
              <a:ext uri="{FF2B5EF4-FFF2-40B4-BE49-F238E27FC236}">
                <a16:creationId xmlns:a16="http://schemas.microsoft.com/office/drawing/2014/main" id="{07CA2C7E-0058-146F-D72A-289DCC7AD944}"/>
              </a:ext>
            </a:extLst>
          </p:cNvPr>
          <p:cNvSpPr/>
          <p:nvPr/>
        </p:nvSpPr>
        <p:spPr>
          <a:xfrm>
            <a:off x="2120678" y="5555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#ef7353ebe?sp=1&amp;vcp=1&amp;pid=9528a0a10&amp;color=0,0,0&amp;vtp=1&amp;vaab=1&amp;bt=1&amp;bbb=1&amp;zzd= 17">
            <a:extLst>
              <a:ext uri="{FF2B5EF4-FFF2-40B4-BE49-F238E27FC236}">
                <a16:creationId xmlns:a16="http://schemas.microsoft.com/office/drawing/2014/main" id="{7B430228-4369-8A0A-49E8-7CF36D3BBFBF}"/>
              </a:ext>
            </a:extLst>
          </p:cNvPr>
          <p:cNvSpPr/>
          <p:nvPr/>
        </p:nvSpPr>
        <p:spPr>
          <a:xfrm>
            <a:off x="2120678" y="61658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7#ef7353ebe?sp=1&amp;vcp=1&amp;pid=9528a0a10&amp;color=0,0,0&amp;vtp=1&amp;vaab=1&amp;bt=1&amp;bbb=1&amp;zzd= 17">
            <a:extLst>
              <a:ext uri="{FF2B5EF4-FFF2-40B4-BE49-F238E27FC236}">
                <a16:creationId xmlns:a16="http://schemas.microsoft.com/office/drawing/2014/main" id="{2B59C07D-307B-1561-E7DB-0B0241033D4E}"/>
              </a:ext>
            </a:extLst>
          </p:cNvPr>
          <p:cNvSpPr/>
          <p:nvPr/>
        </p:nvSpPr>
        <p:spPr>
          <a:xfrm>
            <a:off x="6627908" y="61658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7a35fac26?sp=1&amp;vcp=1&amp;pid=2bcfdefa0&amp;color=0,0,0&amp;vtp=1&amp;vaab=1&amp;bt=1&amp;bbb=1"/>
          <p:cNvSpPr/>
          <p:nvPr/>
        </p:nvSpPr>
        <p:spPr>
          <a:xfrm>
            <a:off x="539496" y="11917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［发］髻（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jì）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597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绿萍（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pínɡ）</a:t>
            </a:r>
            <a:endParaRPr lang="en-US" altLang="zh-CN" sz="2800" dirty="0"/>
          </a:p>
        </p:txBody>
      </p:sp>
      <p:sp>
        <p:nvSpPr>
          <p:cNvPr id="3" name="P_7#7a35fac26?sp=1&amp;vcp=1&amp;pid=2bcfdefa0&amp;color=0,0,0&amp;vtp=1&amp;vaab=1&amp;bt=1&amp;bbb=1">
            <a:extLst>
              <a:ext uri="{FF2B5EF4-FFF2-40B4-BE49-F238E27FC236}">
                <a16:creationId xmlns:a16="http://schemas.microsoft.com/office/drawing/2014/main" id="{C841CDBE-0278-1242-78D4-0D96327C2B05}"/>
              </a:ext>
            </a:extLst>
          </p:cNvPr>
          <p:cNvSpPr/>
          <p:nvPr/>
        </p:nvSpPr>
        <p:spPr>
          <a:xfrm>
            <a:off x="539496" y="31155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奇迹（jì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暖和（nu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huo）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597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唤醒（hu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摇篮（y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5978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狭窄（xi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水藻（z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6302939B-7B73-28F7-9EAF-CD4E41C1A04C}"/>
              </a:ext>
            </a:extLst>
          </p:cNvPr>
          <p:cNvSpPr/>
          <p:nvPr/>
        </p:nvSpPr>
        <p:spPr>
          <a:xfrm>
            <a:off x="1409478" y="24490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3CB1A8B2-E50C-4D21-F26E-14DA26E094ED}"/>
              </a:ext>
            </a:extLst>
          </p:cNvPr>
          <p:cNvSpPr/>
          <p:nvPr/>
        </p:nvSpPr>
        <p:spPr>
          <a:xfrm>
            <a:off x="7624858" y="244906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AEC63B78-0592-F89D-8290-91FA6D6D81A5}"/>
              </a:ext>
            </a:extLst>
          </p:cNvPr>
          <p:cNvSpPr/>
          <p:nvPr/>
        </p:nvSpPr>
        <p:spPr>
          <a:xfrm>
            <a:off x="1765078" y="303858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4F8E99F1-1430-2C73-9B72-A50409851E12}"/>
              </a:ext>
            </a:extLst>
          </p:cNvPr>
          <p:cNvSpPr/>
          <p:nvPr/>
        </p:nvSpPr>
        <p:spPr>
          <a:xfrm>
            <a:off x="1765078" y="4372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E0A9EB49-265D-428E-DC6B-CF5F7FB0147A}"/>
              </a:ext>
            </a:extLst>
          </p:cNvPr>
          <p:cNvSpPr/>
          <p:nvPr/>
        </p:nvSpPr>
        <p:spPr>
          <a:xfrm>
            <a:off x="6558058" y="4372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7a35fac26?sp=1&amp;vcp=1&amp;pid=2bcfdefa0&amp;color=0,0,0&amp;vtp=1&amp;vaab=1&amp;bt=1&amp;bbb=1&amp;zzd= 3">
            <a:extLst>
              <a:ext uri="{FF2B5EF4-FFF2-40B4-BE49-F238E27FC236}">
                <a16:creationId xmlns:a16="http://schemas.microsoft.com/office/drawing/2014/main" id="{322390A7-29ED-7DF5-7B7F-2984E28AD621}"/>
              </a:ext>
            </a:extLst>
          </p:cNvPr>
          <p:cNvSpPr/>
          <p:nvPr/>
        </p:nvSpPr>
        <p:spPr>
          <a:xfrm>
            <a:off x="6913658" y="4372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35571A96-C04E-E342-F6CE-3F3E0566EFFA}"/>
              </a:ext>
            </a:extLst>
          </p:cNvPr>
          <p:cNvSpPr/>
          <p:nvPr/>
        </p:nvSpPr>
        <p:spPr>
          <a:xfrm>
            <a:off x="1409478" y="5020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5F4043EB-E900-A292-AF48-1E98428588D2}"/>
              </a:ext>
            </a:extLst>
          </p:cNvPr>
          <p:cNvSpPr/>
          <p:nvPr/>
        </p:nvSpPr>
        <p:spPr>
          <a:xfrm>
            <a:off x="6558058" y="5020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7a35fac26?sp=1&amp;vcp=1&amp;pid=2bcfdefa0&amp;color=0,0,0&amp;vtp=1&amp;vaab=1&amp;bt=1&amp;bbb=1&amp;zzd= 5">
            <a:extLst>
              <a:ext uri="{FF2B5EF4-FFF2-40B4-BE49-F238E27FC236}">
                <a16:creationId xmlns:a16="http://schemas.microsoft.com/office/drawing/2014/main" id="{9454649D-2877-9199-3161-E27870FE5F1B}"/>
              </a:ext>
            </a:extLst>
          </p:cNvPr>
          <p:cNvSpPr/>
          <p:nvPr/>
        </p:nvSpPr>
        <p:spPr>
          <a:xfrm>
            <a:off x="6913658" y="5020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7a35fac26?sp=1&amp;vcp=1&amp;pid=2bcfdefa0&amp;color=0,0,0&amp;vtp=1&amp;vaab=1&amp;bt=1&amp;bbb=1&amp;zzd= 7">
            <a:extLst>
              <a:ext uri="{FF2B5EF4-FFF2-40B4-BE49-F238E27FC236}">
                <a16:creationId xmlns:a16="http://schemas.microsoft.com/office/drawing/2014/main" id="{295C8C1C-2A70-DB3F-0B4A-F9BEF4B046F2}"/>
              </a:ext>
            </a:extLst>
          </p:cNvPr>
          <p:cNvSpPr/>
          <p:nvPr/>
        </p:nvSpPr>
        <p:spPr>
          <a:xfrm>
            <a:off x="1409478" y="561001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7a35fac26?sp=1&amp;vcp=1&amp;pid=2bcfdefa0&amp;color=0,0,0&amp;vtp=1&amp;vaab=1&amp;bt=1&amp;bbb=1&amp;zzd= 7">
            <a:extLst>
              <a:ext uri="{FF2B5EF4-FFF2-40B4-BE49-F238E27FC236}">
                <a16:creationId xmlns:a16="http://schemas.microsoft.com/office/drawing/2014/main" id="{6DAF2CA4-3847-7D1C-C055-6BBC46F86F83}"/>
              </a:ext>
            </a:extLst>
          </p:cNvPr>
          <p:cNvSpPr/>
          <p:nvPr/>
        </p:nvSpPr>
        <p:spPr>
          <a:xfrm>
            <a:off x="1765078" y="561001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7a35fac26?sp=1&amp;vcp=1&amp;pid=2bcfdefa0&amp;color=0,0,0&amp;vtp=1&amp;vaab=1&amp;bt=1&amp;bbb=1&amp;zzd= 7">
            <a:extLst>
              <a:ext uri="{FF2B5EF4-FFF2-40B4-BE49-F238E27FC236}">
                <a16:creationId xmlns:a16="http://schemas.microsoft.com/office/drawing/2014/main" id="{6C027AB5-C6F7-3F3E-56F4-E21D353E4369}"/>
              </a:ext>
            </a:extLst>
          </p:cNvPr>
          <p:cNvSpPr/>
          <p:nvPr/>
        </p:nvSpPr>
        <p:spPr>
          <a:xfrm>
            <a:off x="6913658" y="561001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f7353ebe?vcp=1&amp;pid=9528a0a10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《太空一日》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杨利伟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读读写写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弧［度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炽热（chì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轮廓（kuò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俯瞰（fǔ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模拟（mó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遨游（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严谨（jǐn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稠密（chóu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概率（ɡ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烧灼（zhuó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五脏六腑（fǔ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千钧重负（jūn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耐人寻味（n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惊心动魄（pò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ef7353ebe?vcp=1&amp;pid=9528a0a10&amp;color=0,0,0&amp;vtp=1&amp;vaab=1&amp;bt=1&amp;bbb=1&amp;zzd= 4">
            <a:extLst>
              <a:ext uri="{FF2B5EF4-FFF2-40B4-BE49-F238E27FC236}">
                <a16:creationId xmlns:a16="http://schemas.microsoft.com/office/drawing/2014/main" id="{783F1D77-F40D-B7B4-C425-6527FB130212}"/>
              </a:ext>
            </a:extLst>
          </p:cNvPr>
          <p:cNvSpPr/>
          <p:nvPr/>
        </p:nvSpPr>
        <p:spPr>
          <a:xfrm>
            <a:off x="14094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f7353ebe?vcp=1&amp;pid=9528a0a10&amp;color=0,0,0&amp;vtp=1&amp;vaab=1&amp;bt=1&amp;bbb=1&amp;zzd= 4">
            <a:extLst>
              <a:ext uri="{FF2B5EF4-FFF2-40B4-BE49-F238E27FC236}">
                <a16:creationId xmlns:a16="http://schemas.microsoft.com/office/drawing/2014/main" id="{B0E03AF1-E622-8FA7-7F12-7BB435F9C606}"/>
              </a:ext>
            </a:extLst>
          </p:cNvPr>
          <p:cNvSpPr/>
          <p:nvPr/>
        </p:nvSpPr>
        <p:spPr>
          <a:xfrm>
            <a:off x="662790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f7353ebe?vcp=1&amp;pid=9528a0a10&amp;color=0,0,0&amp;vtp=1&amp;vaab=1&amp;bt=1&amp;bbb=1&amp;zzd= 6">
            <a:extLst>
              <a:ext uri="{FF2B5EF4-FFF2-40B4-BE49-F238E27FC236}">
                <a16:creationId xmlns:a16="http://schemas.microsoft.com/office/drawing/2014/main" id="{A402F7E0-7EE1-DE28-2280-B8CAEDF56D83}"/>
              </a:ext>
            </a:extLst>
          </p:cNvPr>
          <p:cNvSpPr/>
          <p:nvPr/>
        </p:nvSpPr>
        <p:spPr>
          <a:xfrm>
            <a:off x="17650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f7353ebe?vcp=1&amp;pid=9528a0a10&amp;color=0,0,0&amp;vtp=1&amp;vaab=1&amp;bt=1&amp;bbb=1&amp;zzd= 6">
            <a:extLst>
              <a:ext uri="{FF2B5EF4-FFF2-40B4-BE49-F238E27FC236}">
                <a16:creationId xmlns:a16="http://schemas.microsoft.com/office/drawing/2014/main" id="{95B6149F-B866-D2C5-4964-3DB628E03002}"/>
              </a:ext>
            </a:extLst>
          </p:cNvPr>
          <p:cNvSpPr/>
          <p:nvPr/>
        </p:nvSpPr>
        <p:spPr>
          <a:xfrm>
            <a:off x="662790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f7353ebe?vcp=1&amp;pid=9528a0a10&amp;color=0,0,0&amp;vtp=1&amp;vaab=1&amp;bt=1&amp;bbb=1&amp;zzd= 6">
            <a:extLst>
              <a:ext uri="{FF2B5EF4-FFF2-40B4-BE49-F238E27FC236}">
                <a16:creationId xmlns:a16="http://schemas.microsoft.com/office/drawing/2014/main" id="{7BBF6C5E-149B-C7F2-B572-E32747AF78BE}"/>
              </a:ext>
            </a:extLst>
          </p:cNvPr>
          <p:cNvSpPr/>
          <p:nvPr/>
        </p:nvSpPr>
        <p:spPr>
          <a:xfrm>
            <a:off x="698350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f7353ebe?vcp=1&amp;pid=9528a0a10&amp;color=0,0,0&amp;vtp=1&amp;vaab=1&amp;bt=1&amp;bbb=1&amp;zzd= 8">
            <a:extLst>
              <a:ext uri="{FF2B5EF4-FFF2-40B4-BE49-F238E27FC236}">
                <a16:creationId xmlns:a16="http://schemas.microsoft.com/office/drawing/2014/main" id="{FBF4DC3C-EB79-D35E-C4E2-9A24E41092A8}"/>
              </a:ext>
            </a:extLst>
          </p:cNvPr>
          <p:cNvSpPr/>
          <p:nvPr/>
        </p:nvSpPr>
        <p:spPr>
          <a:xfrm>
            <a:off x="14094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f7353ebe?vcp=1&amp;pid=9528a0a10&amp;color=0,0,0&amp;vtp=1&amp;vaab=1&amp;bt=1&amp;bbb=1&amp;zzd= 8">
            <a:extLst>
              <a:ext uri="{FF2B5EF4-FFF2-40B4-BE49-F238E27FC236}">
                <a16:creationId xmlns:a16="http://schemas.microsoft.com/office/drawing/2014/main" id="{BFF6D0DE-2C11-EB63-A781-4C102E66431F}"/>
              </a:ext>
            </a:extLst>
          </p:cNvPr>
          <p:cNvSpPr/>
          <p:nvPr/>
        </p:nvSpPr>
        <p:spPr>
          <a:xfrm>
            <a:off x="662790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f7353ebe?vcp=1&amp;pid=9528a0a10&amp;color=0,0,0&amp;vtp=1&amp;vaab=1&amp;bt=1&amp;bbb=1&amp;zzd= 10">
            <a:extLst>
              <a:ext uri="{FF2B5EF4-FFF2-40B4-BE49-F238E27FC236}">
                <a16:creationId xmlns:a16="http://schemas.microsoft.com/office/drawing/2014/main" id="{A810E1E0-D606-36DA-6FF7-E44053D84D93}"/>
              </a:ext>
            </a:extLst>
          </p:cNvPr>
          <p:cNvSpPr/>
          <p:nvPr/>
        </p:nvSpPr>
        <p:spPr>
          <a:xfrm>
            <a:off x="17650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f7353ebe?vcp=1&amp;pid=9528a0a10&amp;color=0,0,0&amp;vtp=1&amp;vaab=1&amp;bt=1&amp;bbb=1&amp;zzd= 10">
            <a:extLst>
              <a:ext uri="{FF2B5EF4-FFF2-40B4-BE49-F238E27FC236}">
                <a16:creationId xmlns:a16="http://schemas.microsoft.com/office/drawing/2014/main" id="{CCA74CA6-3FA5-91D6-BE23-0E57AA16427B}"/>
              </a:ext>
            </a:extLst>
          </p:cNvPr>
          <p:cNvSpPr/>
          <p:nvPr/>
        </p:nvSpPr>
        <p:spPr>
          <a:xfrm>
            <a:off x="662790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f7353ebe?vcp=1&amp;pid=9528a0a10&amp;color=0,0,0&amp;vtp=1&amp;vaab=1&amp;bt=1&amp;bbb=1&amp;zzd= 12">
            <a:extLst>
              <a:ext uri="{FF2B5EF4-FFF2-40B4-BE49-F238E27FC236}">
                <a16:creationId xmlns:a16="http://schemas.microsoft.com/office/drawing/2014/main" id="{9A849DF8-4127-E766-172B-FC785BC961BC}"/>
              </a:ext>
            </a:extLst>
          </p:cNvPr>
          <p:cNvSpPr/>
          <p:nvPr/>
        </p:nvSpPr>
        <p:spPr>
          <a:xfrm>
            <a:off x="14094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f7353ebe?vcp=1&amp;pid=9528a0a10&amp;color=0,0,0&amp;vtp=1&amp;vaab=1&amp;bt=1&amp;bbb=1&amp;zzd= 12">
            <a:extLst>
              <a:ext uri="{FF2B5EF4-FFF2-40B4-BE49-F238E27FC236}">
                <a16:creationId xmlns:a16="http://schemas.microsoft.com/office/drawing/2014/main" id="{0FF2B85E-E77C-76CC-0083-F19D2A3401C5}"/>
              </a:ext>
            </a:extLst>
          </p:cNvPr>
          <p:cNvSpPr/>
          <p:nvPr/>
        </p:nvSpPr>
        <p:spPr>
          <a:xfrm>
            <a:off x="698350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ef7353ebe?vcp=1&amp;pid=9528a0a10&amp;color=0,0,0&amp;vtp=1&amp;vaab=1&amp;bt=1&amp;bbb=1&amp;zzd= 14">
            <a:extLst>
              <a:ext uri="{FF2B5EF4-FFF2-40B4-BE49-F238E27FC236}">
                <a16:creationId xmlns:a16="http://schemas.microsoft.com/office/drawing/2014/main" id="{37409081-F447-2A5F-4D41-4AC4DD5F9029}"/>
              </a:ext>
            </a:extLst>
          </p:cNvPr>
          <p:cNvSpPr/>
          <p:nvPr/>
        </p:nvSpPr>
        <p:spPr>
          <a:xfrm>
            <a:off x="24762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ef7353ebe?vcp=1&amp;pid=9528a0a10&amp;color=0,0,0&amp;vtp=1&amp;vaab=1&amp;bt=1&amp;bbb=1&amp;zzd= 14">
            <a:extLst>
              <a:ext uri="{FF2B5EF4-FFF2-40B4-BE49-F238E27FC236}">
                <a16:creationId xmlns:a16="http://schemas.microsoft.com/office/drawing/2014/main" id="{8B660CA3-F24E-E331-227E-702A751A5B0F}"/>
              </a:ext>
            </a:extLst>
          </p:cNvPr>
          <p:cNvSpPr/>
          <p:nvPr/>
        </p:nvSpPr>
        <p:spPr>
          <a:xfrm>
            <a:off x="698350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ef7353ebe?vcp=1&amp;pid=9528a0a10&amp;color=0,0,0&amp;vtp=1&amp;vaab=1&amp;bt=1&amp;bbb=1&amp;zzd= 16">
            <a:extLst>
              <a:ext uri="{FF2B5EF4-FFF2-40B4-BE49-F238E27FC236}">
                <a16:creationId xmlns:a16="http://schemas.microsoft.com/office/drawing/2014/main" id="{F6870BFA-24CF-E07B-A186-4E17CA4938A8}"/>
              </a:ext>
            </a:extLst>
          </p:cNvPr>
          <p:cNvSpPr/>
          <p:nvPr/>
        </p:nvSpPr>
        <p:spPr>
          <a:xfrm>
            <a:off x="140947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#ef7353ebe?vcp=1&amp;pid=9528a0a10&amp;color=0,0,0&amp;vtp=1&amp;vaab=1&amp;bt=1&amp;bbb=1&amp;zzd= 16">
            <a:extLst>
              <a:ext uri="{FF2B5EF4-FFF2-40B4-BE49-F238E27FC236}">
                <a16:creationId xmlns:a16="http://schemas.microsoft.com/office/drawing/2014/main" id="{7256F571-8FC6-845F-A70E-866E5C1E67E4}"/>
              </a:ext>
            </a:extLst>
          </p:cNvPr>
          <p:cNvSpPr/>
          <p:nvPr/>
        </p:nvSpPr>
        <p:spPr>
          <a:xfrm>
            <a:off x="769470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f7353ebe?sp=1&amp;vcp=1&amp;pid=9528a0a10&amp;color=0,0,0&amp;vtp=1&amp;vaab=1&amp;bt=1&amp;bbb=1"/>
          <p:cNvSpPr/>
          <p:nvPr/>
        </p:nvSpPr>
        <p:spPr>
          <a:xfrm>
            <a:off x="539496" y="6099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屏息凝神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（bǐnɡ）（nínɡ）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无虞（yú）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负荷（hè）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舷窗（xi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红晕（yùn）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确凿（z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悬浮（xu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本末倒置（d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故障（zh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折磨（mó）</a:t>
            </a:r>
            <a:endParaRPr lang="en-US" altLang="zh-CN" sz="2800" dirty="0"/>
          </a:p>
        </p:txBody>
      </p:sp>
      <p:sp>
        <p:nvSpPr>
          <p:cNvPr id="4" name="P_7#ef7353ebe?sp=1&amp;vcp=1&amp;pid=9528a0a10&amp;color=0,0,0&amp;vtp=1&amp;vaab=1&amp;bt=1&amp;bbb=1&amp;zzd= 3">
            <a:extLst>
              <a:ext uri="{FF2B5EF4-FFF2-40B4-BE49-F238E27FC236}">
                <a16:creationId xmlns:a16="http://schemas.microsoft.com/office/drawing/2014/main" id="{50D89FEF-2436-8FB4-E96C-3DF7DDB963EA}"/>
              </a:ext>
            </a:extLst>
          </p:cNvPr>
          <p:cNvSpPr/>
          <p:nvPr/>
        </p:nvSpPr>
        <p:spPr>
          <a:xfrm>
            <a:off x="1409478" y="1867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f7353ebe?sp=1&amp;vcp=1&amp;pid=9528a0a10&amp;color=0,0,0&amp;vtp=1&amp;vaab=1&amp;bt=1&amp;bbb=1&amp;zzd= 3">
            <a:extLst>
              <a:ext uri="{FF2B5EF4-FFF2-40B4-BE49-F238E27FC236}">
                <a16:creationId xmlns:a16="http://schemas.microsoft.com/office/drawing/2014/main" id="{D0ACF949-C907-A1A5-3507-93593764B419}"/>
              </a:ext>
            </a:extLst>
          </p:cNvPr>
          <p:cNvSpPr/>
          <p:nvPr/>
        </p:nvSpPr>
        <p:spPr>
          <a:xfrm>
            <a:off x="2120678" y="1867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f7353ebe?sp=1&amp;vcp=1&amp;pid=9528a0a10&amp;color=0,0,0&amp;vtp=1&amp;vaab=1&amp;bt=1&amp;bbb=1&amp;zzd= 5">
            <a:extLst>
              <a:ext uri="{FF2B5EF4-FFF2-40B4-BE49-F238E27FC236}">
                <a16:creationId xmlns:a16="http://schemas.microsoft.com/office/drawing/2014/main" id="{60E14609-A748-F379-540A-F74B25741336}"/>
              </a:ext>
            </a:extLst>
          </p:cNvPr>
          <p:cNvSpPr/>
          <p:nvPr/>
        </p:nvSpPr>
        <p:spPr>
          <a:xfrm>
            <a:off x="1765078" y="2514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f7353ebe?sp=1&amp;vcp=1&amp;pid=9528a0a10&amp;color=0,0,0&amp;vtp=1&amp;vaab=1&amp;bt=1&amp;bbb=1&amp;zzd= 8">
            <a:extLst>
              <a:ext uri="{FF2B5EF4-FFF2-40B4-BE49-F238E27FC236}">
                <a16:creationId xmlns:a16="http://schemas.microsoft.com/office/drawing/2014/main" id="{75C4992F-33F7-BE31-36C1-9A961DFF79DF}"/>
              </a:ext>
            </a:extLst>
          </p:cNvPr>
          <p:cNvSpPr/>
          <p:nvPr/>
        </p:nvSpPr>
        <p:spPr>
          <a:xfrm>
            <a:off x="1765078" y="38103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f7353ebe?sp=1&amp;vcp=1&amp;pid=9528a0a10&amp;color=0,0,0&amp;vtp=1&amp;vaab=1&amp;bt=1&amp;bbb=1&amp;zzd= 8">
            <a:extLst>
              <a:ext uri="{FF2B5EF4-FFF2-40B4-BE49-F238E27FC236}">
                <a16:creationId xmlns:a16="http://schemas.microsoft.com/office/drawing/2014/main" id="{8C3E47D4-8FC1-D13A-54E4-72EAD22C8CE8}"/>
              </a:ext>
            </a:extLst>
          </p:cNvPr>
          <p:cNvSpPr/>
          <p:nvPr/>
        </p:nvSpPr>
        <p:spPr>
          <a:xfrm>
            <a:off x="6627908" y="38103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f7353ebe?sp=1&amp;vcp=1&amp;pid=9528a0a10&amp;color=0,0,0&amp;vtp=1&amp;vaab=1&amp;bt=1&amp;bbb=1&amp;zzd= 10">
            <a:extLst>
              <a:ext uri="{FF2B5EF4-FFF2-40B4-BE49-F238E27FC236}">
                <a16:creationId xmlns:a16="http://schemas.microsoft.com/office/drawing/2014/main" id="{2C1B0222-E629-011A-34C7-5EC8115AE478}"/>
              </a:ext>
            </a:extLst>
          </p:cNvPr>
          <p:cNvSpPr/>
          <p:nvPr/>
        </p:nvSpPr>
        <p:spPr>
          <a:xfrm>
            <a:off x="1765078" y="44580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f7353ebe?sp=1&amp;vcp=1&amp;pid=9528a0a10&amp;color=0,0,0&amp;vtp=1&amp;vaab=1&amp;bt=1&amp;bbb=1&amp;zzd= 10">
            <a:extLst>
              <a:ext uri="{FF2B5EF4-FFF2-40B4-BE49-F238E27FC236}">
                <a16:creationId xmlns:a16="http://schemas.microsoft.com/office/drawing/2014/main" id="{1E5439F4-7C3E-E80F-1845-B6DE499295A9}"/>
              </a:ext>
            </a:extLst>
          </p:cNvPr>
          <p:cNvSpPr/>
          <p:nvPr/>
        </p:nvSpPr>
        <p:spPr>
          <a:xfrm>
            <a:off x="6983508" y="44580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f7353ebe?sp=1&amp;vcp=1&amp;pid=9528a0a10&amp;color=0,0,0&amp;vtp=1&amp;vaab=1&amp;bt=1&amp;bbb=1&amp;zzd= 12">
            <a:extLst>
              <a:ext uri="{FF2B5EF4-FFF2-40B4-BE49-F238E27FC236}">
                <a16:creationId xmlns:a16="http://schemas.microsoft.com/office/drawing/2014/main" id="{98C236A7-91B6-D635-448D-871CE5727B04}"/>
              </a:ext>
            </a:extLst>
          </p:cNvPr>
          <p:cNvSpPr/>
          <p:nvPr/>
        </p:nvSpPr>
        <p:spPr>
          <a:xfrm>
            <a:off x="1409478" y="51057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f7353ebe?sp=1&amp;vcp=1&amp;pid=9528a0a10&amp;color=0,0,0&amp;vtp=1&amp;vaab=1&amp;bt=1&amp;bbb=1&amp;zzd= 12">
            <a:extLst>
              <a:ext uri="{FF2B5EF4-FFF2-40B4-BE49-F238E27FC236}">
                <a16:creationId xmlns:a16="http://schemas.microsoft.com/office/drawing/2014/main" id="{4D3E7990-3F90-FE97-5EE5-43A52036EF3D}"/>
              </a:ext>
            </a:extLst>
          </p:cNvPr>
          <p:cNvSpPr/>
          <p:nvPr/>
        </p:nvSpPr>
        <p:spPr>
          <a:xfrm>
            <a:off x="7339108" y="51057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f7353ebe?sp=1&amp;vcp=1&amp;pid=9528a0a10&amp;color=0,0,0&amp;vtp=1&amp;vaab=1&amp;bt=1&amp;bbb=1&amp;zzd= 14">
            <a:extLst>
              <a:ext uri="{FF2B5EF4-FFF2-40B4-BE49-F238E27FC236}">
                <a16:creationId xmlns:a16="http://schemas.microsoft.com/office/drawing/2014/main" id="{299730F8-E98F-EC59-84F7-02C667EE1984}"/>
              </a:ext>
            </a:extLst>
          </p:cNvPr>
          <p:cNvSpPr/>
          <p:nvPr/>
        </p:nvSpPr>
        <p:spPr>
          <a:xfrm>
            <a:off x="1765078" y="5716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f7353ebe?sp=1&amp;vcp=1&amp;pid=9528a0a10&amp;color=0,0,0&amp;vtp=1&amp;vaab=1&amp;bt=1&amp;bbb=1&amp;zzd= 14">
            <a:extLst>
              <a:ext uri="{FF2B5EF4-FFF2-40B4-BE49-F238E27FC236}">
                <a16:creationId xmlns:a16="http://schemas.microsoft.com/office/drawing/2014/main" id="{2D199F9D-8F83-CE01-3C16-DE5BD0C8EA24}"/>
              </a:ext>
            </a:extLst>
          </p:cNvPr>
          <p:cNvSpPr/>
          <p:nvPr/>
        </p:nvSpPr>
        <p:spPr>
          <a:xfrm>
            <a:off x="6983508" y="57165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f7353ebe?vcp=1&amp;pid=9528a0a10&amp;color=0,0,0&amp;vtp=1&amp;vaab=1&amp;bt=1&amp;bbb=1"/>
          <p:cNvSpPr/>
          <p:nvPr/>
        </p:nvSpPr>
        <p:spPr>
          <a:xfrm>
            <a:off x="539496" y="38295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《带上她的眼睛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刘慈欣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【读读写写】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点缀（zhuì）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漫步（m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迟钝（dùn）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蒙眬（lónɡ）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闲暇（xi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凸现（tū）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拍摄（shè）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蔚蓝（wèi）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合拢（lǒnɡ）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吟唱（yín）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孤零零（línɡ）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不期而至（qī）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心有灵犀（xī）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天涯海角（y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#ef7353ebe?vcp=1&amp;pid=9528a0a10&amp;color=0,0,0&amp;vtp=1&amp;vaab=1&amp;bt=1&amp;bbb=1&amp;zzd= 4">
            <a:extLst>
              <a:ext uri="{FF2B5EF4-FFF2-40B4-BE49-F238E27FC236}">
                <a16:creationId xmlns:a16="http://schemas.microsoft.com/office/drawing/2014/main" id="{80E9AC16-8665-3FC9-6340-39D321E018A2}"/>
              </a:ext>
            </a:extLst>
          </p:cNvPr>
          <p:cNvSpPr/>
          <p:nvPr/>
        </p:nvSpPr>
        <p:spPr>
          <a:xfrm>
            <a:off x="1765078" y="22879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f7353ebe?vcp=1&amp;pid=9528a0a10&amp;color=0,0,0&amp;vtp=1&amp;vaab=1&amp;bt=1&amp;bbb=1&amp;zzd= 4">
            <a:extLst>
              <a:ext uri="{FF2B5EF4-FFF2-40B4-BE49-F238E27FC236}">
                <a16:creationId xmlns:a16="http://schemas.microsoft.com/office/drawing/2014/main" id="{F058A8D4-0827-687E-3971-E8D86202C146}"/>
              </a:ext>
            </a:extLst>
          </p:cNvPr>
          <p:cNvSpPr/>
          <p:nvPr/>
        </p:nvSpPr>
        <p:spPr>
          <a:xfrm>
            <a:off x="6627908" y="22879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f7353ebe?vcp=1&amp;pid=9528a0a10&amp;color=0,0,0&amp;vtp=1&amp;vaab=1&amp;bt=1&amp;bbb=1&amp;zzd= 6">
            <a:extLst>
              <a:ext uri="{FF2B5EF4-FFF2-40B4-BE49-F238E27FC236}">
                <a16:creationId xmlns:a16="http://schemas.microsoft.com/office/drawing/2014/main" id="{33283888-08C5-4F11-C222-1F18B88322BD}"/>
              </a:ext>
            </a:extLst>
          </p:cNvPr>
          <p:cNvSpPr/>
          <p:nvPr/>
        </p:nvSpPr>
        <p:spPr>
          <a:xfrm>
            <a:off x="1765078" y="2935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f7353ebe?vcp=1&amp;pid=9528a0a10&amp;color=0,0,0&amp;vtp=1&amp;vaab=1&amp;bt=1&amp;bbb=1&amp;zzd= 6">
            <a:extLst>
              <a:ext uri="{FF2B5EF4-FFF2-40B4-BE49-F238E27FC236}">
                <a16:creationId xmlns:a16="http://schemas.microsoft.com/office/drawing/2014/main" id="{3AAA8F37-60B7-8645-A403-92DF4DA37000}"/>
              </a:ext>
            </a:extLst>
          </p:cNvPr>
          <p:cNvSpPr/>
          <p:nvPr/>
        </p:nvSpPr>
        <p:spPr>
          <a:xfrm>
            <a:off x="6983508" y="29356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f7353ebe?vcp=1&amp;pid=9528a0a10&amp;color=0,0,0&amp;vtp=1&amp;vaab=1&amp;bt=1&amp;bbb=1&amp;zzd= 8">
            <a:extLst>
              <a:ext uri="{FF2B5EF4-FFF2-40B4-BE49-F238E27FC236}">
                <a16:creationId xmlns:a16="http://schemas.microsoft.com/office/drawing/2014/main" id="{778893F8-79CA-17C8-A18F-446DEC33BF1C}"/>
              </a:ext>
            </a:extLst>
          </p:cNvPr>
          <p:cNvSpPr/>
          <p:nvPr/>
        </p:nvSpPr>
        <p:spPr>
          <a:xfrm>
            <a:off x="1765078" y="35833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f7353ebe?vcp=1&amp;pid=9528a0a10&amp;color=0,0,0&amp;vtp=1&amp;vaab=1&amp;bt=1&amp;bbb=1&amp;zzd= 8">
            <a:extLst>
              <a:ext uri="{FF2B5EF4-FFF2-40B4-BE49-F238E27FC236}">
                <a16:creationId xmlns:a16="http://schemas.microsoft.com/office/drawing/2014/main" id="{7A792B45-39A4-4AC2-7505-C9000C654000}"/>
              </a:ext>
            </a:extLst>
          </p:cNvPr>
          <p:cNvSpPr/>
          <p:nvPr/>
        </p:nvSpPr>
        <p:spPr>
          <a:xfrm>
            <a:off x="6627908" y="35833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f7353ebe?vcp=1&amp;pid=9528a0a10&amp;color=0,0,0&amp;vtp=1&amp;vaab=1&amp;bt=1&amp;bbb=1&amp;zzd= 10">
            <a:extLst>
              <a:ext uri="{FF2B5EF4-FFF2-40B4-BE49-F238E27FC236}">
                <a16:creationId xmlns:a16="http://schemas.microsoft.com/office/drawing/2014/main" id="{CC775C10-64EF-F19F-DC58-E7477E4F6663}"/>
              </a:ext>
            </a:extLst>
          </p:cNvPr>
          <p:cNvSpPr/>
          <p:nvPr/>
        </p:nvSpPr>
        <p:spPr>
          <a:xfrm>
            <a:off x="1765078" y="4231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f7353ebe?vcp=1&amp;pid=9528a0a10&amp;color=0,0,0&amp;vtp=1&amp;vaab=1&amp;bt=1&amp;bbb=1&amp;zzd= 10">
            <a:extLst>
              <a:ext uri="{FF2B5EF4-FFF2-40B4-BE49-F238E27FC236}">
                <a16:creationId xmlns:a16="http://schemas.microsoft.com/office/drawing/2014/main" id="{755DB1AB-532B-218F-E695-9D9159604E59}"/>
              </a:ext>
            </a:extLst>
          </p:cNvPr>
          <p:cNvSpPr/>
          <p:nvPr/>
        </p:nvSpPr>
        <p:spPr>
          <a:xfrm>
            <a:off x="6627908" y="4231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f7353ebe?vcp=1&amp;pid=9528a0a10&amp;color=0,0,0&amp;vtp=1&amp;vaab=1&amp;bt=1&amp;bbb=1&amp;zzd= 12">
            <a:extLst>
              <a:ext uri="{FF2B5EF4-FFF2-40B4-BE49-F238E27FC236}">
                <a16:creationId xmlns:a16="http://schemas.microsoft.com/office/drawing/2014/main" id="{45062693-7A2C-603B-958B-388F9EEEBCED}"/>
              </a:ext>
            </a:extLst>
          </p:cNvPr>
          <p:cNvSpPr/>
          <p:nvPr/>
        </p:nvSpPr>
        <p:spPr>
          <a:xfrm>
            <a:off x="1765078" y="48787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ef7353ebe?vcp=1&amp;pid=9528a0a10&amp;color=0,0,0&amp;vtp=1&amp;vaab=1&amp;bt=1&amp;bbb=1&amp;zzd= 12">
            <a:extLst>
              <a:ext uri="{FF2B5EF4-FFF2-40B4-BE49-F238E27FC236}">
                <a16:creationId xmlns:a16="http://schemas.microsoft.com/office/drawing/2014/main" id="{95AF083D-5922-ABD9-DDEA-5ADF82EB27FF}"/>
              </a:ext>
            </a:extLst>
          </p:cNvPr>
          <p:cNvSpPr/>
          <p:nvPr/>
        </p:nvSpPr>
        <p:spPr>
          <a:xfrm>
            <a:off x="6627908" y="48787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ef7353ebe?vcp=1&amp;pid=9528a0a10&amp;color=0,0,0&amp;vtp=1&amp;vaab=1&amp;bt=1&amp;bbb=1&amp;zzd= 14">
            <a:extLst>
              <a:ext uri="{FF2B5EF4-FFF2-40B4-BE49-F238E27FC236}">
                <a16:creationId xmlns:a16="http://schemas.microsoft.com/office/drawing/2014/main" id="{5372BC9B-591D-DCC9-D790-2C2BF51F0040}"/>
              </a:ext>
            </a:extLst>
          </p:cNvPr>
          <p:cNvSpPr/>
          <p:nvPr/>
        </p:nvSpPr>
        <p:spPr>
          <a:xfrm>
            <a:off x="1765078" y="5526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ef7353ebe?vcp=1&amp;pid=9528a0a10&amp;color=0,0,0&amp;vtp=1&amp;vaab=1&amp;bt=1&amp;bbb=1&amp;zzd= 14">
            <a:extLst>
              <a:ext uri="{FF2B5EF4-FFF2-40B4-BE49-F238E27FC236}">
                <a16:creationId xmlns:a16="http://schemas.microsoft.com/office/drawing/2014/main" id="{8718F203-8017-BF4A-0878-0D823D51550C}"/>
              </a:ext>
            </a:extLst>
          </p:cNvPr>
          <p:cNvSpPr/>
          <p:nvPr/>
        </p:nvSpPr>
        <p:spPr>
          <a:xfrm>
            <a:off x="6983508" y="55264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#ef7353ebe?vcp=1&amp;pid=9528a0a10&amp;color=0,0,0&amp;vtp=1&amp;vaab=1&amp;bt=1&amp;bbb=1&amp;zzd= 16">
            <a:extLst>
              <a:ext uri="{FF2B5EF4-FFF2-40B4-BE49-F238E27FC236}">
                <a16:creationId xmlns:a16="http://schemas.microsoft.com/office/drawing/2014/main" id="{C97E5C09-E8B2-9F0B-69FA-C303CACF9D01}"/>
              </a:ext>
            </a:extLst>
          </p:cNvPr>
          <p:cNvSpPr/>
          <p:nvPr/>
        </p:nvSpPr>
        <p:spPr>
          <a:xfrm>
            <a:off x="2476278" y="61277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#ef7353ebe?vcp=1&amp;pid=9528a0a10&amp;color=0,0,0&amp;vtp=1&amp;vaab=1&amp;bt=1&amp;bbb=1&amp;zzd= 16">
            <a:extLst>
              <a:ext uri="{FF2B5EF4-FFF2-40B4-BE49-F238E27FC236}">
                <a16:creationId xmlns:a16="http://schemas.microsoft.com/office/drawing/2014/main" id="{A1E1AA35-BD34-16BD-010D-B646A39BC83A}"/>
              </a:ext>
            </a:extLst>
          </p:cNvPr>
          <p:cNvSpPr/>
          <p:nvPr/>
        </p:nvSpPr>
        <p:spPr>
          <a:xfrm>
            <a:off x="6983508" y="61277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f7353ebe?sp=1&amp;vcp=1&amp;pid=9528a0a10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【课下注解】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镍［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币］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niè）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【课文精选】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屏幕（pínɡ）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旋律（xu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929630" algn="l"/>
              </a:tabLst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笼罩（lǒnɡ）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停泊（bó）</a:t>
            </a:r>
            <a:endParaRPr lang="en-US" altLang="zh-CN" sz="2800" dirty="0"/>
          </a:p>
        </p:txBody>
      </p:sp>
      <p:sp>
        <p:nvSpPr>
          <p:cNvPr id="4" name="P_7#ef7353ebe?sp=1&amp;vcp=1&amp;pid=9528a0a10&amp;color=0,0,0&amp;vtp=1&amp;vaab=1&amp;bt=1&amp;bbb=1&amp;zzd= 3">
            <a:extLst>
              <a:ext uri="{FF2B5EF4-FFF2-40B4-BE49-F238E27FC236}">
                <a16:creationId xmlns:a16="http://schemas.microsoft.com/office/drawing/2014/main" id="{FB5FF255-2DD6-85FD-4C95-37413CE05C91}"/>
              </a:ext>
            </a:extLst>
          </p:cNvPr>
          <p:cNvSpPr/>
          <p:nvPr/>
        </p:nvSpPr>
        <p:spPr>
          <a:xfrm>
            <a:off x="1409478" y="310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ef7353ebe?sp=1&amp;vcp=1&amp;pid=9528a0a10&amp;color=0,0,0&amp;vtp=1&amp;vaab=1&amp;bt=1&amp;bbb=1&amp;zzd= 6">
            <a:extLst>
              <a:ext uri="{FF2B5EF4-FFF2-40B4-BE49-F238E27FC236}">
                <a16:creationId xmlns:a16="http://schemas.microsoft.com/office/drawing/2014/main" id="{960DBC21-B416-AB41-263E-8558C2BBD9ED}"/>
              </a:ext>
            </a:extLst>
          </p:cNvPr>
          <p:cNvSpPr/>
          <p:nvPr/>
        </p:nvSpPr>
        <p:spPr>
          <a:xfrm>
            <a:off x="140947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ef7353ebe?sp=1&amp;vcp=1&amp;pid=9528a0a10&amp;color=0,0,0&amp;vtp=1&amp;vaab=1&amp;bt=1&amp;bbb=1&amp;zzd= 6">
            <a:extLst>
              <a:ext uri="{FF2B5EF4-FFF2-40B4-BE49-F238E27FC236}">
                <a16:creationId xmlns:a16="http://schemas.microsoft.com/office/drawing/2014/main" id="{F49D69A9-8EA7-AC3D-4774-D520AFC27D28}"/>
              </a:ext>
            </a:extLst>
          </p:cNvPr>
          <p:cNvSpPr/>
          <p:nvPr/>
        </p:nvSpPr>
        <p:spPr>
          <a:xfrm>
            <a:off x="6627908" y="4398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ef7353ebe?sp=1&amp;vcp=1&amp;pid=9528a0a10&amp;color=0,0,0&amp;vtp=1&amp;vaab=1&amp;bt=1&amp;bbb=1&amp;zzd= 8">
            <a:extLst>
              <a:ext uri="{FF2B5EF4-FFF2-40B4-BE49-F238E27FC236}">
                <a16:creationId xmlns:a16="http://schemas.microsoft.com/office/drawing/2014/main" id="{C95E8D5A-82F5-373B-B70C-18A3817B9216}"/>
              </a:ext>
            </a:extLst>
          </p:cNvPr>
          <p:cNvSpPr/>
          <p:nvPr/>
        </p:nvSpPr>
        <p:spPr>
          <a:xfrm>
            <a:off x="14094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ef7353ebe?sp=1&amp;vcp=1&amp;pid=9528a0a10&amp;color=0,0,0&amp;vtp=1&amp;vaab=1&amp;bt=1&amp;bbb=1&amp;zzd= 8">
            <a:extLst>
              <a:ext uri="{FF2B5EF4-FFF2-40B4-BE49-F238E27FC236}">
                <a16:creationId xmlns:a16="http://schemas.microsoft.com/office/drawing/2014/main" id="{8ECA898C-8D5B-F390-08FE-0B821775AE75}"/>
              </a:ext>
            </a:extLst>
          </p:cNvPr>
          <p:cNvSpPr/>
          <p:nvPr/>
        </p:nvSpPr>
        <p:spPr>
          <a:xfrm>
            <a:off x="7012083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5e2ea16?vcp=1&amp;pid=8860c4436&amp;color=0,0,0&amp;vtp=1&amp;vaab=1&amp;bt=1&amp;bbb=1"/>
          <p:cNvSpPr/>
          <p:nvPr/>
        </p:nvSpPr>
        <p:spPr>
          <a:xfrm>
            <a:off x="539496" y="46867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（二）易错字词梳理</a:t>
            </a:r>
            <a:endParaRPr lang="en-US" altLang="zh-CN" sz="3000" dirty="0"/>
          </a:p>
        </p:txBody>
      </p:sp>
      <p:sp>
        <p:nvSpPr>
          <p:cNvPr id="3" name="P_6_BD#ec7968148?vcp=1&amp;pid=385e2ea16&amp;color=0,0,0&amp;vtp=1&amp;vaab=1&amp;bbb=1"/>
          <p:cNvSpPr/>
          <p:nvPr/>
        </p:nvSpPr>
        <p:spPr>
          <a:xfrm>
            <a:off x="539496" y="1153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（下列词语中加点的字均是错别字，括号中为正确的写法。）</a:t>
            </a:r>
            <a:endParaRPr lang="en-US" altLang="zh-CN" sz="2800" dirty="0"/>
          </a:p>
        </p:txBody>
      </p:sp>
      <p:sp>
        <p:nvSpPr>
          <p:cNvPr id="4" name="C_6_BD#41b2f51df?sp=1&amp;vcp=1&amp;pid=385e2ea16&amp;color=0,0,0&amp;vtp=1&amp;vaab=1&amp;bbb=1"/>
          <p:cNvSpPr/>
          <p:nvPr/>
        </p:nvSpPr>
        <p:spPr>
          <a:xfrm>
            <a:off x="539496" y="1721784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altLang="zh-CN" sz="2800" dirty="0"/>
          </a:p>
        </p:txBody>
      </p:sp>
      <p:sp>
        <p:nvSpPr>
          <p:cNvPr id="5" name="P_7_BD#aefe9e6c1?vcp=1&amp;pid=41b2f51df&amp;color=0,0,0&amp;vtp=1&amp;vaab=1&amp;bbb=1"/>
          <p:cNvSpPr/>
          <p:nvPr/>
        </p:nvSpPr>
        <p:spPr>
          <a:xfrm>
            <a:off x="539496" y="236249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垫基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奠）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聘）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妇儒皆知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马革果尸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（裹）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深霄（宵）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历尽心血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（沥）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慷概淋漓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籍）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潜心惯注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贯）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深恶痛决（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绝）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梳懒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（疏）</a:t>
            </a:r>
            <a:endParaRPr lang="en-US" altLang="zh-CN" sz="2800" dirty="0"/>
          </a:p>
        </p:txBody>
      </p:sp>
      <p:sp>
        <p:nvSpPr>
          <p:cNvPr id="6" name="P_7_BD#aefe9e6c1?vcp=1&amp;pid=41b2f51df&amp;color=0,0,0&amp;vtp=1&amp;vaab=1&amp;bbb=1&amp;zzd= 1">
            <a:extLst>
              <a:ext uri="{FF2B5EF4-FFF2-40B4-BE49-F238E27FC236}">
                <a16:creationId xmlns:a16="http://schemas.microsoft.com/office/drawing/2014/main" id="{818BF353-F1C4-C497-B05A-53E7FC0C5244}"/>
              </a:ext>
            </a:extLst>
          </p:cNvPr>
          <p:cNvSpPr/>
          <p:nvPr/>
        </p:nvSpPr>
        <p:spPr>
          <a:xfrm>
            <a:off x="1409478" y="29720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aefe9e6c1?vcp=1&amp;pid=41b2f51df&amp;color=0,0,0&amp;vtp=1&amp;vaab=1&amp;bbb=1&amp;zzd= 1">
            <a:extLst>
              <a:ext uri="{FF2B5EF4-FFF2-40B4-BE49-F238E27FC236}">
                <a16:creationId xmlns:a16="http://schemas.microsoft.com/office/drawing/2014/main" id="{04B9C5CC-92D1-CCCA-B7F3-1CA736D72FD5}"/>
              </a:ext>
            </a:extLst>
          </p:cNvPr>
          <p:cNvSpPr/>
          <p:nvPr/>
        </p:nvSpPr>
        <p:spPr>
          <a:xfrm>
            <a:off x="7034308" y="29720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aefe9e6c1?vcp=1&amp;pid=41b2f51df&amp;color=0,0,0&amp;vtp=1&amp;vaab=1&amp;bbb=1&amp;zzd= 3">
            <a:extLst>
              <a:ext uri="{FF2B5EF4-FFF2-40B4-BE49-F238E27FC236}">
                <a16:creationId xmlns:a16="http://schemas.microsoft.com/office/drawing/2014/main" id="{EEAFB94D-7847-6271-1315-13D178681923}"/>
              </a:ext>
            </a:extLst>
          </p:cNvPr>
          <p:cNvSpPr/>
          <p:nvPr/>
        </p:nvSpPr>
        <p:spPr>
          <a:xfrm>
            <a:off x="1765078" y="36197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aefe9e6c1?vcp=1&amp;pid=41b2f51df&amp;color=0,0,0&amp;vtp=1&amp;vaab=1&amp;bbb=1&amp;zzd= 3">
            <a:extLst>
              <a:ext uri="{FF2B5EF4-FFF2-40B4-BE49-F238E27FC236}">
                <a16:creationId xmlns:a16="http://schemas.microsoft.com/office/drawing/2014/main" id="{40E5D822-FFE0-7D4B-7FDC-981FD132DC1A}"/>
              </a:ext>
            </a:extLst>
          </p:cNvPr>
          <p:cNvSpPr/>
          <p:nvPr/>
        </p:nvSpPr>
        <p:spPr>
          <a:xfrm>
            <a:off x="7389908" y="36197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aefe9e6c1?vcp=1&amp;pid=41b2f51df&amp;color=0,0,0&amp;vtp=1&amp;vaab=1&amp;bbb=1&amp;zzd= 5">
            <a:extLst>
              <a:ext uri="{FF2B5EF4-FFF2-40B4-BE49-F238E27FC236}">
                <a16:creationId xmlns:a16="http://schemas.microsoft.com/office/drawing/2014/main" id="{FFF86CC4-F4D6-31AA-8CA4-25ACF3C27D3E}"/>
              </a:ext>
            </a:extLst>
          </p:cNvPr>
          <p:cNvSpPr/>
          <p:nvPr/>
        </p:nvSpPr>
        <p:spPr>
          <a:xfrm>
            <a:off x="1765078" y="42674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aefe9e6c1?vcp=1&amp;pid=41b2f51df&amp;color=0,0,0&amp;vtp=1&amp;vaab=1&amp;bbb=1&amp;zzd= 5">
            <a:extLst>
              <a:ext uri="{FF2B5EF4-FFF2-40B4-BE49-F238E27FC236}">
                <a16:creationId xmlns:a16="http://schemas.microsoft.com/office/drawing/2014/main" id="{9FB36C85-21CB-2C95-D668-EEFF52D5D646}"/>
              </a:ext>
            </a:extLst>
          </p:cNvPr>
          <p:cNvSpPr/>
          <p:nvPr/>
        </p:nvSpPr>
        <p:spPr>
          <a:xfrm>
            <a:off x="6678708" y="42674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aefe9e6c1?vcp=1&amp;pid=41b2f51df&amp;color=0,0,0&amp;vtp=1&amp;vaab=1&amp;bbb=1&amp;zzd= 7">
            <a:extLst>
              <a:ext uri="{FF2B5EF4-FFF2-40B4-BE49-F238E27FC236}">
                <a16:creationId xmlns:a16="http://schemas.microsoft.com/office/drawing/2014/main" id="{DB1CA121-3A20-38C6-D374-83812FCEF02E}"/>
              </a:ext>
            </a:extLst>
          </p:cNvPr>
          <p:cNvSpPr/>
          <p:nvPr/>
        </p:nvSpPr>
        <p:spPr>
          <a:xfrm>
            <a:off x="1765078" y="4915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aefe9e6c1?vcp=1&amp;pid=41b2f51df&amp;color=0,0,0&amp;vtp=1&amp;vaab=1&amp;bbb=1&amp;zzd= 7">
            <a:extLst>
              <a:ext uri="{FF2B5EF4-FFF2-40B4-BE49-F238E27FC236}">
                <a16:creationId xmlns:a16="http://schemas.microsoft.com/office/drawing/2014/main" id="{3E7CAC00-1E67-ED45-7F88-70F36FCACA57}"/>
              </a:ext>
            </a:extLst>
          </p:cNvPr>
          <p:cNvSpPr/>
          <p:nvPr/>
        </p:nvSpPr>
        <p:spPr>
          <a:xfrm>
            <a:off x="7034308" y="4915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aefe9e6c1?vcp=1&amp;pid=41b2f51df&amp;color=0,0,0&amp;vtp=1&amp;vaab=1&amp;bbb=1&amp;zzd= 9">
            <a:extLst>
              <a:ext uri="{FF2B5EF4-FFF2-40B4-BE49-F238E27FC236}">
                <a16:creationId xmlns:a16="http://schemas.microsoft.com/office/drawing/2014/main" id="{1D496CA8-F38A-6577-3780-523E9B78FE3F}"/>
              </a:ext>
            </a:extLst>
          </p:cNvPr>
          <p:cNvSpPr/>
          <p:nvPr/>
        </p:nvSpPr>
        <p:spPr>
          <a:xfrm>
            <a:off x="2120678" y="55628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aefe9e6c1?vcp=1&amp;pid=41b2f51df&amp;color=0,0,0&amp;vtp=1&amp;vaab=1&amp;bbb=1&amp;zzd= 9">
            <a:extLst>
              <a:ext uri="{FF2B5EF4-FFF2-40B4-BE49-F238E27FC236}">
                <a16:creationId xmlns:a16="http://schemas.microsoft.com/office/drawing/2014/main" id="{7F516F09-8579-331A-8C93-E777DD84DCF9}"/>
              </a:ext>
            </a:extLst>
          </p:cNvPr>
          <p:cNvSpPr/>
          <p:nvPr/>
        </p:nvSpPr>
        <p:spPr>
          <a:xfrm>
            <a:off x="7745508" y="55628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aefe9e6c1?vcp=1&amp;pid=41b2f51df&amp;color=0,0,0&amp;vtp=1&amp;vaab=1&amp;bbb=1&amp;zzd= 11">
            <a:extLst>
              <a:ext uri="{FF2B5EF4-FFF2-40B4-BE49-F238E27FC236}">
                <a16:creationId xmlns:a16="http://schemas.microsoft.com/office/drawing/2014/main" id="{C2594DFD-D672-7DF3-0F7C-DA23700021AB}"/>
              </a:ext>
            </a:extLst>
          </p:cNvPr>
          <p:cNvSpPr/>
          <p:nvPr/>
        </p:nvSpPr>
        <p:spPr>
          <a:xfrm>
            <a:off x="1409478" y="61737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aeb72968?sp=1&amp;vcp=1&amp;pid=385e2ea1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altLang="zh-CN" sz="2800" dirty="0"/>
          </a:p>
        </p:txBody>
      </p:sp>
      <p:sp>
        <p:nvSpPr>
          <p:cNvPr id="3" name="P_7_BD#08fbd93f7?vcp=1&amp;pid=aaeb72968&amp;color=0,0,0&amp;vtp=1&amp;vaab=1&amp;bb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0185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狂谰（澜）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坪障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（屏）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18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哺）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（斑）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185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田笼（垄）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泛烂（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滥）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185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踱）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（喧）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0185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九曲联环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奔弛（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驰）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0185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高山之颠（巅）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扑溯迷离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（朔）</a:t>
            </a:r>
            <a:endParaRPr lang="en-US" altLang="zh-CN" sz="2800" dirty="0"/>
          </a:p>
        </p:txBody>
      </p:sp>
      <p:sp>
        <p:nvSpPr>
          <p:cNvPr id="4" name="P_7_BD#08fbd93f7?vcp=1&amp;pid=aaeb72968&amp;color=0,0,0&amp;vtp=1&amp;vaab=1&amp;bbb=1&amp;zzd= 1">
            <a:extLst>
              <a:ext uri="{FF2B5EF4-FFF2-40B4-BE49-F238E27FC236}">
                <a16:creationId xmlns:a16="http://schemas.microsoft.com/office/drawing/2014/main" id="{0E351C99-A01D-529B-E07D-D2B67578F79F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08fbd93f7?vcp=1&amp;pid=aaeb72968&amp;color=0,0,0&amp;vtp=1&amp;vaab=1&amp;bbb=1&amp;zzd= 1">
            <a:extLst>
              <a:ext uri="{FF2B5EF4-FFF2-40B4-BE49-F238E27FC236}">
                <a16:creationId xmlns:a16="http://schemas.microsoft.com/office/drawing/2014/main" id="{662D81E7-C661-5F82-14CB-AFC6ED7B1B8F}"/>
              </a:ext>
            </a:extLst>
          </p:cNvPr>
          <p:cNvSpPr/>
          <p:nvPr/>
        </p:nvSpPr>
        <p:spPr>
          <a:xfrm>
            <a:off x="67168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08fbd93f7?vcp=1&amp;pid=aaeb72968&amp;color=0,0,0&amp;vtp=1&amp;vaab=1&amp;bbb=1&amp;zzd= 3">
            <a:extLst>
              <a:ext uri="{FF2B5EF4-FFF2-40B4-BE49-F238E27FC236}">
                <a16:creationId xmlns:a16="http://schemas.microsoft.com/office/drawing/2014/main" id="{21528978-615A-AF8D-63FD-C47679470B4D}"/>
              </a:ext>
            </a:extLst>
          </p:cNvPr>
          <p:cNvSpPr/>
          <p:nvPr/>
        </p:nvSpPr>
        <p:spPr>
          <a:xfrm>
            <a:off x="14094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08fbd93f7?vcp=1&amp;pid=aaeb72968&amp;color=0,0,0&amp;vtp=1&amp;vaab=1&amp;bbb=1&amp;zzd= 3">
            <a:extLst>
              <a:ext uri="{FF2B5EF4-FFF2-40B4-BE49-F238E27FC236}">
                <a16:creationId xmlns:a16="http://schemas.microsoft.com/office/drawing/2014/main" id="{B83F2778-BEF2-5BE4-A870-F81C55FB8740}"/>
              </a:ext>
            </a:extLst>
          </p:cNvPr>
          <p:cNvSpPr/>
          <p:nvPr/>
        </p:nvSpPr>
        <p:spPr>
          <a:xfrm>
            <a:off x="67168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08fbd93f7?vcp=1&amp;pid=aaeb72968&amp;color=0,0,0&amp;vtp=1&amp;vaab=1&amp;bbb=1&amp;zzd= 5">
            <a:extLst>
              <a:ext uri="{FF2B5EF4-FFF2-40B4-BE49-F238E27FC236}">
                <a16:creationId xmlns:a16="http://schemas.microsoft.com/office/drawing/2014/main" id="{8DB160CC-614E-3A1C-21F1-209442FBDC9C}"/>
              </a:ext>
            </a:extLst>
          </p:cNvPr>
          <p:cNvSpPr/>
          <p:nvPr/>
        </p:nvSpPr>
        <p:spPr>
          <a:xfrm>
            <a:off x="17650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08fbd93f7?vcp=1&amp;pid=aaeb72968&amp;color=0,0,0&amp;vtp=1&amp;vaab=1&amp;bbb=1&amp;zzd= 5">
            <a:extLst>
              <a:ext uri="{FF2B5EF4-FFF2-40B4-BE49-F238E27FC236}">
                <a16:creationId xmlns:a16="http://schemas.microsoft.com/office/drawing/2014/main" id="{9329B6EE-BD13-5316-84F7-708933EF6E54}"/>
              </a:ext>
            </a:extLst>
          </p:cNvPr>
          <p:cNvSpPr/>
          <p:nvPr/>
        </p:nvSpPr>
        <p:spPr>
          <a:xfrm>
            <a:off x="70724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08fbd93f7?vcp=1&amp;pid=aaeb72968&amp;color=0,0,0&amp;vtp=1&amp;vaab=1&amp;bbb=1&amp;zzd= 7">
            <a:extLst>
              <a:ext uri="{FF2B5EF4-FFF2-40B4-BE49-F238E27FC236}">
                <a16:creationId xmlns:a16="http://schemas.microsoft.com/office/drawing/2014/main" id="{DFD5E2B3-DBE7-A880-0969-9FDD71EA4F7C}"/>
              </a:ext>
            </a:extLst>
          </p:cNvPr>
          <p:cNvSpPr/>
          <p:nvPr/>
        </p:nvSpPr>
        <p:spPr>
          <a:xfrm>
            <a:off x="14094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08fbd93f7?vcp=1&amp;pid=aaeb72968&amp;color=0,0,0&amp;vtp=1&amp;vaab=1&amp;bbb=1&amp;zzd= 7">
            <a:extLst>
              <a:ext uri="{FF2B5EF4-FFF2-40B4-BE49-F238E27FC236}">
                <a16:creationId xmlns:a16="http://schemas.microsoft.com/office/drawing/2014/main" id="{70B1A7C1-A8F4-7877-8D13-7134041EFF0F}"/>
              </a:ext>
            </a:extLst>
          </p:cNvPr>
          <p:cNvSpPr/>
          <p:nvPr/>
        </p:nvSpPr>
        <p:spPr>
          <a:xfrm>
            <a:off x="67168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08fbd93f7?vcp=1&amp;pid=aaeb72968&amp;color=0,0,0&amp;vtp=1&amp;vaab=1&amp;bbb=1&amp;zzd= 9">
            <a:extLst>
              <a:ext uri="{FF2B5EF4-FFF2-40B4-BE49-F238E27FC236}">
                <a16:creationId xmlns:a16="http://schemas.microsoft.com/office/drawing/2014/main" id="{568ED9BC-A5F9-6CBF-C207-E7117B0F5152}"/>
              </a:ext>
            </a:extLst>
          </p:cNvPr>
          <p:cNvSpPr/>
          <p:nvPr/>
        </p:nvSpPr>
        <p:spPr>
          <a:xfrm>
            <a:off x="21206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08fbd93f7?vcp=1&amp;pid=aaeb72968&amp;color=0,0,0&amp;vtp=1&amp;vaab=1&amp;bbb=1&amp;zzd= 9">
            <a:extLst>
              <a:ext uri="{FF2B5EF4-FFF2-40B4-BE49-F238E27FC236}">
                <a16:creationId xmlns:a16="http://schemas.microsoft.com/office/drawing/2014/main" id="{D12588D4-CAC2-CA76-A230-E53AD4F8DA81}"/>
              </a:ext>
            </a:extLst>
          </p:cNvPr>
          <p:cNvSpPr/>
          <p:nvPr/>
        </p:nvSpPr>
        <p:spPr>
          <a:xfrm>
            <a:off x="70724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08fbd93f7?vcp=1&amp;pid=aaeb72968&amp;color=0,0,0&amp;vtp=1&amp;vaab=1&amp;bbb=1&amp;zzd= 11">
            <a:extLst>
              <a:ext uri="{FF2B5EF4-FFF2-40B4-BE49-F238E27FC236}">
                <a16:creationId xmlns:a16="http://schemas.microsoft.com/office/drawing/2014/main" id="{61D414F4-75DB-48C6-6C66-B62F8BB279E0}"/>
              </a:ext>
            </a:extLst>
          </p:cNvPr>
          <p:cNvSpPr/>
          <p:nvPr/>
        </p:nvSpPr>
        <p:spPr>
          <a:xfrm>
            <a:off x="2476278" y="49805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08fbd93f7?vcp=1&amp;pid=aaeb72968&amp;color=0,0,0&amp;vtp=1&amp;vaab=1&amp;bbb=1&amp;zzd= 11">
            <a:extLst>
              <a:ext uri="{FF2B5EF4-FFF2-40B4-BE49-F238E27FC236}">
                <a16:creationId xmlns:a16="http://schemas.microsoft.com/office/drawing/2014/main" id="{6DAA99CF-2360-3C17-D881-828AB404B3FE}"/>
              </a:ext>
            </a:extLst>
          </p:cNvPr>
          <p:cNvSpPr/>
          <p:nvPr/>
        </p:nvSpPr>
        <p:spPr>
          <a:xfrm>
            <a:off x="7072408" y="49900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26dc426?sp=1&amp;vcp=1&amp;pid=385e2ea1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第三单元</a:t>
            </a:r>
            <a:endParaRPr lang="en-US" altLang="zh-CN" sz="2800" dirty="0"/>
          </a:p>
        </p:txBody>
      </p:sp>
      <p:sp>
        <p:nvSpPr>
          <p:cNvPr id="3" name="P_7_BD#cd884393e?vcp=1&amp;pid=e926dc426&amp;color=0,0,0&amp;vtp=1&amp;vaab=1&amp;bbb=1"/>
          <p:cNvSpPr/>
          <p:nvPr/>
        </p:nvSpPr>
        <p:spPr>
          <a:xfrm>
            <a:off x="539496" y="11883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菩沙（萨）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竹干（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竿）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门筐（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框）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取蒂（缔）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抱欠（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歉）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烦燥（躁）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（晌）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糟高（糕）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门监（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槛）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头卢（颅）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莫名奇（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其）妙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言外之义（意）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微不足到（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大廷（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庭）广众</a:t>
            </a:r>
            <a:endParaRPr lang="en-US" altLang="zh-CN" sz="2800" dirty="0"/>
          </a:p>
        </p:txBody>
      </p:sp>
      <p:sp>
        <p:nvSpPr>
          <p:cNvPr id="4" name="P_7_BD#cd884393e?vcp=1&amp;pid=e926dc426&amp;color=0,0,0&amp;vtp=1&amp;vaab=1&amp;bbb=1&amp;zzd= 1">
            <a:extLst>
              <a:ext uri="{FF2B5EF4-FFF2-40B4-BE49-F238E27FC236}">
                <a16:creationId xmlns:a16="http://schemas.microsoft.com/office/drawing/2014/main" id="{9E6A6222-04A7-7B0E-0444-41618A345C26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cd884393e?vcp=1&amp;pid=e926dc426&amp;color=0,0,0&amp;vtp=1&amp;vaab=1&amp;bbb=1&amp;zzd= 1">
            <a:extLst>
              <a:ext uri="{FF2B5EF4-FFF2-40B4-BE49-F238E27FC236}">
                <a16:creationId xmlns:a16="http://schemas.microsoft.com/office/drawing/2014/main" id="{C5417789-FB72-5BB7-1FFD-83A5118099D9}"/>
              </a:ext>
            </a:extLst>
          </p:cNvPr>
          <p:cNvSpPr/>
          <p:nvPr/>
        </p:nvSpPr>
        <p:spPr>
          <a:xfrm>
            <a:off x="70343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cd884393e?vcp=1&amp;pid=e926dc426&amp;color=0,0,0&amp;vtp=1&amp;vaab=1&amp;bbb=1&amp;zzd= 3">
            <a:extLst>
              <a:ext uri="{FF2B5EF4-FFF2-40B4-BE49-F238E27FC236}">
                <a16:creationId xmlns:a16="http://schemas.microsoft.com/office/drawing/2014/main" id="{B70265A5-A360-8ECA-47AD-05A37080EB97}"/>
              </a:ext>
            </a:extLst>
          </p:cNvPr>
          <p:cNvSpPr/>
          <p:nvPr/>
        </p:nvSpPr>
        <p:spPr>
          <a:xfrm>
            <a:off x="14094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cd884393e?vcp=1&amp;pid=e926dc426&amp;color=0,0,0&amp;vtp=1&amp;vaab=1&amp;bbb=1&amp;zzd= 3">
            <a:extLst>
              <a:ext uri="{FF2B5EF4-FFF2-40B4-BE49-F238E27FC236}">
                <a16:creationId xmlns:a16="http://schemas.microsoft.com/office/drawing/2014/main" id="{D9DA3C62-7A93-E640-DAA2-CED67A839705}"/>
              </a:ext>
            </a:extLst>
          </p:cNvPr>
          <p:cNvSpPr/>
          <p:nvPr/>
        </p:nvSpPr>
        <p:spPr>
          <a:xfrm>
            <a:off x="70343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cd884393e?vcp=1&amp;pid=e926dc426&amp;color=0,0,0&amp;vtp=1&amp;vaab=1&amp;bbb=1&amp;zzd= 5">
            <a:extLst>
              <a:ext uri="{FF2B5EF4-FFF2-40B4-BE49-F238E27FC236}">
                <a16:creationId xmlns:a16="http://schemas.microsoft.com/office/drawing/2014/main" id="{5D0891DC-6C0D-C68D-D427-F1C1A089B88D}"/>
              </a:ext>
            </a:extLst>
          </p:cNvPr>
          <p:cNvSpPr/>
          <p:nvPr/>
        </p:nvSpPr>
        <p:spPr>
          <a:xfrm>
            <a:off x="17650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cd884393e?vcp=1&amp;pid=e926dc426&amp;color=0,0,0&amp;vtp=1&amp;vaab=1&amp;bbb=1&amp;zzd= 5">
            <a:extLst>
              <a:ext uri="{FF2B5EF4-FFF2-40B4-BE49-F238E27FC236}">
                <a16:creationId xmlns:a16="http://schemas.microsoft.com/office/drawing/2014/main" id="{137D7070-D0D7-8563-8988-C04F7C5602AC}"/>
              </a:ext>
            </a:extLst>
          </p:cNvPr>
          <p:cNvSpPr/>
          <p:nvPr/>
        </p:nvSpPr>
        <p:spPr>
          <a:xfrm>
            <a:off x="70343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cd884393e?vcp=1&amp;pid=e926dc426&amp;color=0,0,0&amp;vtp=1&amp;vaab=1&amp;bbb=1&amp;zzd= 7">
            <a:extLst>
              <a:ext uri="{FF2B5EF4-FFF2-40B4-BE49-F238E27FC236}">
                <a16:creationId xmlns:a16="http://schemas.microsoft.com/office/drawing/2014/main" id="{FA048058-A696-1674-1722-E9D9893242B7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cd884393e?vcp=1&amp;pid=e926dc426&amp;color=0,0,0&amp;vtp=1&amp;vaab=1&amp;bbb=1&amp;zzd= 7">
            <a:extLst>
              <a:ext uri="{FF2B5EF4-FFF2-40B4-BE49-F238E27FC236}">
                <a16:creationId xmlns:a16="http://schemas.microsoft.com/office/drawing/2014/main" id="{A8ED978F-AC03-C859-E697-14E3B7B7CBBE}"/>
              </a:ext>
            </a:extLst>
          </p:cNvPr>
          <p:cNvSpPr/>
          <p:nvPr/>
        </p:nvSpPr>
        <p:spPr>
          <a:xfrm>
            <a:off x="66787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cd884393e?vcp=1&amp;pid=e926dc426&amp;color=0,0,0&amp;vtp=1&amp;vaab=1&amp;bbb=1&amp;zzd= 9">
            <a:extLst>
              <a:ext uri="{FF2B5EF4-FFF2-40B4-BE49-F238E27FC236}">
                <a16:creationId xmlns:a16="http://schemas.microsoft.com/office/drawing/2014/main" id="{561BDF24-E8F9-CA60-3C81-16E00DF35C73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cd884393e?vcp=1&amp;pid=e926dc426&amp;color=0,0,0&amp;vtp=1&amp;vaab=1&amp;bbb=1&amp;zzd= 9">
            <a:extLst>
              <a:ext uri="{FF2B5EF4-FFF2-40B4-BE49-F238E27FC236}">
                <a16:creationId xmlns:a16="http://schemas.microsoft.com/office/drawing/2014/main" id="{B243A593-88B2-712A-A690-2D6CBF9D7A25}"/>
              </a:ext>
            </a:extLst>
          </p:cNvPr>
          <p:cNvSpPr/>
          <p:nvPr/>
        </p:nvSpPr>
        <p:spPr>
          <a:xfrm>
            <a:off x="70343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cd884393e?vcp=1&amp;pid=e926dc426&amp;color=0,0,0&amp;vtp=1&amp;vaab=1&amp;bbb=1&amp;zzd= 11">
            <a:extLst>
              <a:ext uri="{FF2B5EF4-FFF2-40B4-BE49-F238E27FC236}">
                <a16:creationId xmlns:a16="http://schemas.microsoft.com/office/drawing/2014/main" id="{57468BAA-BC40-B216-B533-6F73D24FDCB6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cd884393e?vcp=1&amp;pid=e926dc426&amp;color=0,0,0&amp;vtp=1&amp;vaab=1&amp;bbb=1&amp;zzd= 11">
            <a:extLst>
              <a:ext uri="{FF2B5EF4-FFF2-40B4-BE49-F238E27FC236}">
                <a16:creationId xmlns:a16="http://schemas.microsoft.com/office/drawing/2014/main" id="{655A56BD-9CF7-D1BA-6027-C7B311A85BB4}"/>
              </a:ext>
            </a:extLst>
          </p:cNvPr>
          <p:cNvSpPr/>
          <p:nvPr/>
        </p:nvSpPr>
        <p:spPr>
          <a:xfrm>
            <a:off x="738990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cd884393e?vcp=1&amp;pid=e926dc426&amp;color=0,0,0&amp;vtp=1&amp;vaab=1&amp;bbb=1&amp;zzd= 13">
            <a:extLst>
              <a:ext uri="{FF2B5EF4-FFF2-40B4-BE49-F238E27FC236}">
                <a16:creationId xmlns:a16="http://schemas.microsoft.com/office/drawing/2014/main" id="{D8E47DC0-406C-7986-7C70-23607E9C3ECA}"/>
              </a:ext>
            </a:extLst>
          </p:cNvPr>
          <p:cNvSpPr/>
          <p:nvPr/>
        </p:nvSpPr>
        <p:spPr>
          <a:xfrm>
            <a:off x="247627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cd884393e?vcp=1&amp;pid=e926dc426&amp;color=0,0,0&amp;vtp=1&amp;vaab=1&amp;bbb=1&amp;zzd= 13">
            <a:extLst>
              <a:ext uri="{FF2B5EF4-FFF2-40B4-BE49-F238E27FC236}">
                <a16:creationId xmlns:a16="http://schemas.microsoft.com/office/drawing/2014/main" id="{00524867-D6EC-A245-0C57-D80D3D5C3202}"/>
              </a:ext>
            </a:extLst>
          </p:cNvPr>
          <p:cNvSpPr/>
          <p:nvPr/>
        </p:nvSpPr>
        <p:spPr>
          <a:xfrm>
            <a:off x="7745508" y="5684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cd884393e?vcp=1&amp;pid=e926dc426&amp;color=0,0,0&amp;vtp=1&amp;vaab=1&amp;bbb=1&amp;zzd= 15">
            <a:extLst>
              <a:ext uri="{FF2B5EF4-FFF2-40B4-BE49-F238E27FC236}">
                <a16:creationId xmlns:a16="http://schemas.microsoft.com/office/drawing/2014/main" id="{DCB36F7E-88A7-36CA-BD3A-7C8CB1E406A9}"/>
              </a:ext>
            </a:extLst>
          </p:cNvPr>
          <p:cNvSpPr/>
          <p:nvPr/>
        </p:nvSpPr>
        <p:spPr>
          <a:xfrm>
            <a:off x="1765078" y="63045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a5605cb?sp=1&amp;vcp=1&amp;pid=385e2ea16&amp;color=0,0,0&amp;vtp=1&amp;vaab=1&amp;bt=1&amp;bbb=1"/>
          <p:cNvSpPr/>
          <p:nvPr/>
        </p:nvSpPr>
        <p:spPr>
          <a:xfrm>
            <a:off x="539496" y="373425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第四单元</a:t>
            </a:r>
            <a:endParaRPr lang="en-US" altLang="zh-CN" sz="2800" dirty="0"/>
          </a:p>
        </p:txBody>
      </p:sp>
      <p:sp>
        <p:nvSpPr>
          <p:cNvPr id="3" name="P_7_BD#ba30ad3ab?vcp=1&amp;pid=93a5605cb&amp;color=0,0,0&amp;vtp=1&amp;vaab=1&amp;bbb=1"/>
          <p:cNvSpPr/>
          <p:nvPr/>
        </p:nvSpPr>
        <p:spPr>
          <a:xfrm>
            <a:off x="539496" y="100740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朦龙（胧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拖踏（沓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累缀（赘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忧闲（悠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晶萤（莹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台痕（苔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巡环（循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监睹（督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妥贴（帖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悔人不倦（诲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以身作责（则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附之一笑（付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陡俏（峭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死而后己（已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心安理德（得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屋粱（梁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7_BD#ba30ad3ab?vcp=1&amp;pid=93a5605cb&amp;color=0,0,0&amp;vtp=1&amp;vaab=1&amp;bbb=1&amp;zzd= 1">
            <a:extLst>
              <a:ext uri="{FF2B5EF4-FFF2-40B4-BE49-F238E27FC236}">
                <a16:creationId xmlns:a16="http://schemas.microsoft.com/office/drawing/2014/main" id="{682BB2FC-5489-F6AF-10FF-00C434EB4065}"/>
              </a:ext>
            </a:extLst>
          </p:cNvPr>
          <p:cNvSpPr/>
          <p:nvPr/>
        </p:nvSpPr>
        <p:spPr>
          <a:xfrm>
            <a:off x="1765078" y="16170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ba30ad3ab?vcp=1&amp;pid=93a5605cb&amp;color=0,0,0&amp;vtp=1&amp;vaab=1&amp;bbb=1&amp;zzd= 1">
            <a:extLst>
              <a:ext uri="{FF2B5EF4-FFF2-40B4-BE49-F238E27FC236}">
                <a16:creationId xmlns:a16="http://schemas.microsoft.com/office/drawing/2014/main" id="{7EB35745-4844-93F8-F2FE-EFCA415D1011}"/>
              </a:ext>
            </a:extLst>
          </p:cNvPr>
          <p:cNvSpPr/>
          <p:nvPr/>
        </p:nvSpPr>
        <p:spPr>
          <a:xfrm>
            <a:off x="7034308" y="16170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ba30ad3ab?vcp=1&amp;pid=93a5605cb&amp;color=0,0,0&amp;vtp=1&amp;vaab=1&amp;bbb=1&amp;zzd= 3">
            <a:extLst>
              <a:ext uri="{FF2B5EF4-FFF2-40B4-BE49-F238E27FC236}">
                <a16:creationId xmlns:a16="http://schemas.microsoft.com/office/drawing/2014/main" id="{493ECE49-66EF-4F81-95E9-377A4056F83F}"/>
              </a:ext>
            </a:extLst>
          </p:cNvPr>
          <p:cNvSpPr/>
          <p:nvPr/>
        </p:nvSpPr>
        <p:spPr>
          <a:xfrm>
            <a:off x="1765078" y="22647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ba30ad3ab?vcp=1&amp;pid=93a5605cb&amp;color=0,0,0&amp;vtp=1&amp;vaab=1&amp;bbb=1&amp;zzd= 3">
            <a:extLst>
              <a:ext uri="{FF2B5EF4-FFF2-40B4-BE49-F238E27FC236}">
                <a16:creationId xmlns:a16="http://schemas.microsoft.com/office/drawing/2014/main" id="{43E42185-8A45-610C-B5B0-3D6E223D82DC}"/>
              </a:ext>
            </a:extLst>
          </p:cNvPr>
          <p:cNvSpPr/>
          <p:nvPr/>
        </p:nvSpPr>
        <p:spPr>
          <a:xfrm>
            <a:off x="6678708" y="22647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ba30ad3ab?vcp=1&amp;pid=93a5605cb&amp;color=0,0,0&amp;vtp=1&amp;vaab=1&amp;bbb=1&amp;zzd= 5">
            <a:extLst>
              <a:ext uri="{FF2B5EF4-FFF2-40B4-BE49-F238E27FC236}">
                <a16:creationId xmlns:a16="http://schemas.microsoft.com/office/drawing/2014/main" id="{BE54E01C-0C61-38DE-CEA5-8B9791FA4648}"/>
              </a:ext>
            </a:extLst>
          </p:cNvPr>
          <p:cNvSpPr/>
          <p:nvPr/>
        </p:nvSpPr>
        <p:spPr>
          <a:xfrm>
            <a:off x="1765078" y="29124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ba30ad3ab?vcp=1&amp;pid=93a5605cb&amp;color=0,0,0&amp;vtp=1&amp;vaab=1&amp;bbb=1&amp;zzd= 5">
            <a:extLst>
              <a:ext uri="{FF2B5EF4-FFF2-40B4-BE49-F238E27FC236}">
                <a16:creationId xmlns:a16="http://schemas.microsoft.com/office/drawing/2014/main" id="{F37B688B-D224-DBB1-5BA4-EAE7242CFB7A}"/>
              </a:ext>
            </a:extLst>
          </p:cNvPr>
          <p:cNvSpPr/>
          <p:nvPr/>
        </p:nvSpPr>
        <p:spPr>
          <a:xfrm>
            <a:off x="6678708" y="29124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ba30ad3ab?vcp=1&amp;pid=93a5605cb&amp;color=0,0,0&amp;vtp=1&amp;vaab=1&amp;bbb=1&amp;zzd= 7">
            <a:extLst>
              <a:ext uri="{FF2B5EF4-FFF2-40B4-BE49-F238E27FC236}">
                <a16:creationId xmlns:a16="http://schemas.microsoft.com/office/drawing/2014/main" id="{C81AEA85-9271-9D82-24C1-EB43506957B5}"/>
              </a:ext>
            </a:extLst>
          </p:cNvPr>
          <p:cNvSpPr/>
          <p:nvPr/>
        </p:nvSpPr>
        <p:spPr>
          <a:xfrm>
            <a:off x="1409478" y="35601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ba30ad3ab?vcp=1&amp;pid=93a5605cb&amp;color=0,0,0&amp;vtp=1&amp;vaab=1&amp;bbb=1&amp;zzd= 7">
            <a:extLst>
              <a:ext uri="{FF2B5EF4-FFF2-40B4-BE49-F238E27FC236}">
                <a16:creationId xmlns:a16="http://schemas.microsoft.com/office/drawing/2014/main" id="{2F3A19E0-1766-D053-14EF-5440645BCB81}"/>
              </a:ext>
            </a:extLst>
          </p:cNvPr>
          <p:cNvSpPr/>
          <p:nvPr/>
        </p:nvSpPr>
        <p:spPr>
          <a:xfrm>
            <a:off x="7034308" y="35601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ba30ad3ab?vcp=1&amp;pid=93a5605cb&amp;color=0,0,0&amp;vtp=1&amp;vaab=1&amp;bbb=1&amp;zzd= 9">
            <a:extLst>
              <a:ext uri="{FF2B5EF4-FFF2-40B4-BE49-F238E27FC236}">
                <a16:creationId xmlns:a16="http://schemas.microsoft.com/office/drawing/2014/main" id="{4E9EEEE2-60DC-5653-D501-07D89A10B0A9}"/>
              </a:ext>
            </a:extLst>
          </p:cNvPr>
          <p:cNvSpPr/>
          <p:nvPr/>
        </p:nvSpPr>
        <p:spPr>
          <a:xfrm>
            <a:off x="1765078" y="42078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ba30ad3ab?vcp=1&amp;pid=93a5605cb&amp;color=0,0,0&amp;vtp=1&amp;vaab=1&amp;bbb=1&amp;zzd= 9">
            <a:extLst>
              <a:ext uri="{FF2B5EF4-FFF2-40B4-BE49-F238E27FC236}">
                <a16:creationId xmlns:a16="http://schemas.microsoft.com/office/drawing/2014/main" id="{59F7854F-1E67-162D-33FA-674EB04CA2D8}"/>
              </a:ext>
            </a:extLst>
          </p:cNvPr>
          <p:cNvSpPr/>
          <p:nvPr/>
        </p:nvSpPr>
        <p:spPr>
          <a:xfrm>
            <a:off x="6678708" y="42078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ba30ad3ab?vcp=1&amp;pid=93a5605cb&amp;color=0,0,0&amp;vtp=1&amp;vaab=1&amp;bbb=1&amp;zzd= 11">
            <a:extLst>
              <a:ext uri="{FF2B5EF4-FFF2-40B4-BE49-F238E27FC236}">
                <a16:creationId xmlns:a16="http://schemas.microsoft.com/office/drawing/2014/main" id="{BD16492B-981C-CD84-759F-B3B257B69F8D}"/>
              </a:ext>
            </a:extLst>
          </p:cNvPr>
          <p:cNvSpPr/>
          <p:nvPr/>
        </p:nvSpPr>
        <p:spPr>
          <a:xfrm>
            <a:off x="2476278" y="48555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ba30ad3ab?vcp=1&amp;pid=93a5605cb&amp;color=0,0,0&amp;vtp=1&amp;vaab=1&amp;bbb=1&amp;zzd= 11">
            <a:extLst>
              <a:ext uri="{FF2B5EF4-FFF2-40B4-BE49-F238E27FC236}">
                <a16:creationId xmlns:a16="http://schemas.microsoft.com/office/drawing/2014/main" id="{DABABA49-DA40-E765-039E-A506754B6B04}"/>
              </a:ext>
            </a:extLst>
          </p:cNvPr>
          <p:cNvSpPr/>
          <p:nvPr/>
        </p:nvSpPr>
        <p:spPr>
          <a:xfrm>
            <a:off x="6678708" y="48555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ba30ad3ab?vcp=1&amp;pid=93a5605cb&amp;color=0,0,0&amp;vtp=1&amp;vaab=1&amp;bbb=1&amp;zzd= 13">
            <a:extLst>
              <a:ext uri="{FF2B5EF4-FFF2-40B4-BE49-F238E27FC236}">
                <a16:creationId xmlns:a16="http://schemas.microsoft.com/office/drawing/2014/main" id="{303A9070-79C0-91C3-FE6C-CDD5595890B2}"/>
              </a:ext>
            </a:extLst>
          </p:cNvPr>
          <p:cNvSpPr/>
          <p:nvPr/>
        </p:nvSpPr>
        <p:spPr>
          <a:xfrm>
            <a:off x="1765078" y="55032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ba30ad3ab?vcp=1&amp;pid=93a5605cb&amp;color=0,0,0&amp;vtp=1&amp;vaab=1&amp;bbb=1&amp;zzd= 13">
            <a:extLst>
              <a:ext uri="{FF2B5EF4-FFF2-40B4-BE49-F238E27FC236}">
                <a16:creationId xmlns:a16="http://schemas.microsoft.com/office/drawing/2014/main" id="{B9750678-E67B-BF80-737D-9CA621594BAF}"/>
              </a:ext>
            </a:extLst>
          </p:cNvPr>
          <p:cNvSpPr/>
          <p:nvPr/>
        </p:nvSpPr>
        <p:spPr>
          <a:xfrm>
            <a:off x="7745508" y="55032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ba30ad3ab?vcp=1&amp;pid=93a5605cb&amp;color=0,0,0&amp;vtp=1&amp;vaab=1&amp;bbb=1&amp;zzd= 15">
            <a:extLst>
              <a:ext uri="{FF2B5EF4-FFF2-40B4-BE49-F238E27FC236}">
                <a16:creationId xmlns:a16="http://schemas.microsoft.com/office/drawing/2014/main" id="{3DF860EE-A073-C833-AC3A-DED8848D3B2E}"/>
              </a:ext>
            </a:extLst>
          </p:cNvPr>
          <p:cNvSpPr/>
          <p:nvPr/>
        </p:nvSpPr>
        <p:spPr>
          <a:xfrm>
            <a:off x="2476278" y="61140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7_BD#ba30ad3ab?vcp=1&amp;pid=93a5605cb&amp;color=0,0,0&amp;vtp=1&amp;vaab=1&amp;bbb=1&amp;zzd= 15">
            <a:extLst>
              <a:ext uri="{FF2B5EF4-FFF2-40B4-BE49-F238E27FC236}">
                <a16:creationId xmlns:a16="http://schemas.microsoft.com/office/drawing/2014/main" id="{ADF67BBE-4EE9-EE6C-4F77-F0FBB6A4200A}"/>
              </a:ext>
            </a:extLst>
          </p:cNvPr>
          <p:cNvSpPr/>
          <p:nvPr/>
        </p:nvSpPr>
        <p:spPr>
          <a:xfrm>
            <a:off x="7034308" y="61140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c6b3835?sp=1&amp;vcp=1&amp;pid=385e2ea1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第五单元</a:t>
            </a:r>
            <a:endParaRPr lang="en-US" altLang="zh-CN" sz="2800" dirty="0"/>
          </a:p>
        </p:txBody>
      </p:sp>
      <p:sp>
        <p:nvSpPr>
          <p:cNvPr id="3" name="P_7_BD#f435a952b?vcp=1&amp;pid=54c6b3835&amp;color=0,0,0&amp;vtp=1&amp;vaab=1&amp;bb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暴布（瀑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茏罩（笼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猥锁（琐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含包欲绽（苞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路经（径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延棉（绵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一弘泉水（泓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希希落落（稀稀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0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懊殇（丧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货不单行（祸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02630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架接（嫁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蜂围碟（蝶）阵</a:t>
            </a:r>
            <a:endParaRPr lang="en-US" altLang="zh-CN" sz="2800" dirty="0"/>
          </a:p>
        </p:txBody>
      </p:sp>
      <p:sp>
        <p:nvSpPr>
          <p:cNvPr id="4" name="P_7_BD#f435a952b?vcp=1&amp;pid=54c6b3835&amp;color=0,0,0&amp;vtp=1&amp;vaab=1&amp;bbb=1&amp;zzd= 1">
            <a:extLst>
              <a:ext uri="{FF2B5EF4-FFF2-40B4-BE49-F238E27FC236}">
                <a16:creationId xmlns:a16="http://schemas.microsoft.com/office/drawing/2014/main" id="{4437A882-EF2D-60A3-32DC-E8A70113671A}"/>
              </a:ext>
            </a:extLst>
          </p:cNvPr>
          <p:cNvSpPr/>
          <p:nvPr/>
        </p:nvSpPr>
        <p:spPr>
          <a:xfrm>
            <a:off x="14094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f435a952b?vcp=1&amp;pid=54c6b3835&amp;color=0,0,0&amp;vtp=1&amp;vaab=1&amp;bbb=1&amp;zzd= 1">
            <a:extLst>
              <a:ext uri="{FF2B5EF4-FFF2-40B4-BE49-F238E27FC236}">
                <a16:creationId xmlns:a16="http://schemas.microsoft.com/office/drawing/2014/main" id="{DC8055FC-AA30-4A9B-6109-BB868B6ED424}"/>
              </a:ext>
            </a:extLst>
          </p:cNvPr>
          <p:cNvSpPr/>
          <p:nvPr/>
        </p:nvSpPr>
        <p:spPr>
          <a:xfrm>
            <a:off x="6500908" y="179798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f435a952b?vcp=1&amp;pid=54c6b3835&amp;color=0,0,0&amp;vtp=1&amp;vaab=1&amp;bbb=1&amp;zzd= 3">
            <a:extLst>
              <a:ext uri="{FF2B5EF4-FFF2-40B4-BE49-F238E27FC236}">
                <a16:creationId xmlns:a16="http://schemas.microsoft.com/office/drawing/2014/main" id="{189BDB48-184F-0C9E-7B6F-3C6055ED2084}"/>
              </a:ext>
            </a:extLst>
          </p:cNvPr>
          <p:cNvSpPr/>
          <p:nvPr/>
        </p:nvSpPr>
        <p:spPr>
          <a:xfrm>
            <a:off x="17650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f435a952b?vcp=1&amp;pid=54c6b3835&amp;color=0,0,0&amp;vtp=1&amp;vaab=1&amp;bbb=1&amp;zzd= 3">
            <a:extLst>
              <a:ext uri="{FF2B5EF4-FFF2-40B4-BE49-F238E27FC236}">
                <a16:creationId xmlns:a16="http://schemas.microsoft.com/office/drawing/2014/main" id="{CD272B35-B174-AA0C-5F19-4964628619FD}"/>
              </a:ext>
            </a:extLst>
          </p:cNvPr>
          <p:cNvSpPr/>
          <p:nvPr/>
        </p:nvSpPr>
        <p:spPr>
          <a:xfrm>
            <a:off x="68565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f435a952b?vcp=1&amp;pid=54c6b3835&amp;color=0,0,0&amp;vtp=1&amp;vaab=1&amp;bbb=1&amp;zzd= 5">
            <a:extLst>
              <a:ext uri="{FF2B5EF4-FFF2-40B4-BE49-F238E27FC236}">
                <a16:creationId xmlns:a16="http://schemas.microsoft.com/office/drawing/2014/main" id="{E3621147-F955-39D9-B7CC-82B8F109C248}"/>
              </a:ext>
            </a:extLst>
          </p:cNvPr>
          <p:cNvSpPr/>
          <p:nvPr/>
        </p:nvSpPr>
        <p:spPr>
          <a:xfrm>
            <a:off x="17650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f435a952b?vcp=1&amp;pid=54c6b3835&amp;color=0,0,0&amp;vtp=1&amp;vaab=1&amp;bbb=1&amp;zzd= 5">
            <a:extLst>
              <a:ext uri="{FF2B5EF4-FFF2-40B4-BE49-F238E27FC236}">
                <a16:creationId xmlns:a16="http://schemas.microsoft.com/office/drawing/2014/main" id="{16090E7C-C8AD-204E-B5F9-BC12C3CA0B9E}"/>
              </a:ext>
            </a:extLst>
          </p:cNvPr>
          <p:cNvSpPr/>
          <p:nvPr/>
        </p:nvSpPr>
        <p:spPr>
          <a:xfrm>
            <a:off x="68565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f435a952b?vcp=1&amp;pid=54c6b3835&amp;color=0,0,0&amp;vtp=1&amp;vaab=1&amp;bbb=1&amp;zzd= 7">
            <a:extLst>
              <a:ext uri="{FF2B5EF4-FFF2-40B4-BE49-F238E27FC236}">
                <a16:creationId xmlns:a16="http://schemas.microsoft.com/office/drawing/2014/main" id="{E20B8805-1362-69BE-936F-0FEB1F822CF3}"/>
              </a:ext>
            </a:extLst>
          </p:cNvPr>
          <p:cNvSpPr/>
          <p:nvPr/>
        </p:nvSpPr>
        <p:spPr>
          <a:xfrm>
            <a:off x="17650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f435a952b?vcp=1&amp;pid=54c6b3835&amp;color=0,0,0&amp;vtp=1&amp;vaab=1&amp;bbb=1&amp;zzd= 7">
            <a:extLst>
              <a:ext uri="{FF2B5EF4-FFF2-40B4-BE49-F238E27FC236}">
                <a16:creationId xmlns:a16="http://schemas.microsoft.com/office/drawing/2014/main" id="{12C4AE06-43DB-07EB-FB82-83A116094B60}"/>
              </a:ext>
            </a:extLst>
          </p:cNvPr>
          <p:cNvSpPr/>
          <p:nvPr/>
        </p:nvSpPr>
        <p:spPr>
          <a:xfrm>
            <a:off x="6500908" y="374108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f435a952b?vcp=1&amp;pid=54c6b3835&amp;color=0,0,0&amp;vtp=1&amp;vaab=1&amp;bbb=1&amp;zzd= 7">
            <a:extLst>
              <a:ext uri="{FF2B5EF4-FFF2-40B4-BE49-F238E27FC236}">
                <a16:creationId xmlns:a16="http://schemas.microsoft.com/office/drawing/2014/main" id="{878E92D3-1362-BBBD-36DD-4B7D915E48B3}"/>
              </a:ext>
            </a:extLst>
          </p:cNvPr>
          <p:cNvSpPr/>
          <p:nvPr/>
        </p:nvSpPr>
        <p:spPr>
          <a:xfrm>
            <a:off x="68565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f435a952b?vcp=1&amp;pid=54c6b3835&amp;color=0,0,0&amp;vtp=1&amp;vaab=1&amp;bbb=1&amp;zzd= 9">
            <a:extLst>
              <a:ext uri="{FF2B5EF4-FFF2-40B4-BE49-F238E27FC236}">
                <a16:creationId xmlns:a16="http://schemas.microsoft.com/office/drawing/2014/main" id="{B4DBF4A8-3BF6-F7B8-A1E3-F8196779AEDA}"/>
              </a:ext>
            </a:extLst>
          </p:cNvPr>
          <p:cNvSpPr/>
          <p:nvPr/>
        </p:nvSpPr>
        <p:spPr>
          <a:xfrm>
            <a:off x="17650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f435a952b?vcp=1&amp;pid=54c6b3835&amp;color=0,0,0&amp;vtp=1&amp;vaab=1&amp;bbb=1&amp;zzd= 9">
            <a:extLst>
              <a:ext uri="{FF2B5EF4-FFF2-40B4-BE49-F238E27FC236}">
                <a16:creationId xmlns:a16="http://schemas.microsoft.com/office/drawing/2014/main" id="{75D590FA-5A74-28E9-4619-6AFE274CFD37}"/>
              </a:ext>
            </a:extLst>
          </p:cNvPr>
          <p:cNvSpPr/>
          <p:nvPr/>
        </p:nvSpPr>
        <p:spPr>
          <a:xfrm>
            <a:off x="6500908" y="4388784"/>
            <a:ext cx="38101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f435a952b?vcp=1&amp;pid=54c6b3835&amp;color=0,0,0&amp;vtp=1&amp;vaab=1&amp;bbb=1&amp;zzd= 11">
            <a:extLst>
              <a:ext uri="{FF2B5EF4-FFF2-40B4-BE49-F238E27FC236}">
                <a16:creationId xmlns:a16="http://schemas.microsoft.com/office/drawing/2014/main" id="{4A3DB11D-E10A-3661-5E71-FB21BA4FE3F6}"/>
              </a:ext>
            </a:extLst>
          </p:cNvPr>
          <p:cNvSpPr/>
          <p:nvPr/>
        </p:nvSpPr>
        <p:spPr>
          <a:xfrm>
            <a:off x="1409478" y="49995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f435a952b?vcp=1&amp;pid=54c6b3835&amp;color=0,0,0&amp;vtp=1&amp;vaab=1&amp;bbb=1&amp;zzd= 11">
            <a:extLst>
              <a:ext uri="{FF2B5EF4-FFF2-40B4-BE49-F238E27FC236}">
                <a16:creationId xmlns:a16="http://schemas.microsoft.com/office/drawing/2014/main" id="{AD6E4D09-9BD9-02DF-EE7D-7A563AC4D55D}"/>
              </a:ext>
            </a:extLst>
          </p:cNvPr>
          <p:cNvSpPr/>
          <p:nvPr/>
        </p:nvSpPr>
        <p:spPr>
          <a:xfrm>
            <a:off x="7212108" y="49710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099187a?sp=1&amp;vcp=1&amp;pid=385e2ea16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altLang="zh-CN" sz="2800" dirty="0"/>
          </a:p>
        </p:txBody>
      </p:sp>
      <p:sp>
        <p:nvSpPr>
          <p:cNvPr id="3" name="P_7_BD#4856888f3?vcp=1&amp;pid=93099187a&amp;color=0,0,0&amp;vtp=1&amp;vaab=1&amp;bbb=1"/>
          <p:cNvSpPr/>
          <p:nvPr/>
        </p:nvSpPr>
        <p:spPr>
          <a:xfrm>
            <a:off x="539496" y="11883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央央不乐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怏怏）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删删来迟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（姗姗）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毛骨耸然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悚）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忧心冲冲（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忡忡）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海市辰楼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蜃）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闲瑕（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暇）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语无轮次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伦）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千均重负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（钧）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奈人寻味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耐）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不可思义（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议）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980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天崖海角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（涯）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980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曼步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（漫）</a:t>
            </a:r>
            <a:endParaRPr lang="en-US" altLang="zh-CN" sz="2800" dirty="0"/>
          </a:p>
        </p:txBody>
      </p:sp>
      <p:sp>
        <p:nvSpPr>
          <p:cNvPr id="4" name="P_7_BD#4856888f3?vcp=1&amp;pid=93099187a&amp;color=0,0,0&amp;vtp=1&amp;vaab=1&amp;bbb=1&amp;zzd= 1">
            <a:extLst>
              <a:ext uri="{FF2B5EF4-FFF2-40B4-BE49-F238E27FC236}">
                <a16:creationId xmlns:a16="http://schemas.microsoft.com/office/drawing/2014/main" id="{420F44C1-7659-0966-BFAB-DDB3E1CD2DEF}"/>
              </a:ext>
            </a:extLst>
          </p:cNvPr>
          <p:cNvSpPr/>
          <p:nvPr/>
        </p:nvSpPr>
        <p:spPr>
          <a:xfrm>
            <a:off x="14094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4856888f3?vcp=1&amp;pid=93099187a&amp;color=0,0,0&amp;vtp=1&amp;vaab=1&amp;bbb=1&amp;zzd= 1">
            <a:extLst>
              <a:ext uri="{FF2B5EF4-FFF2-40B4-BE49-F238E27FC236}">
                <a16:creationId xmlns:a16="http://schemas.microsoft.com/office/drawing/2014/main" id="{AE0302A6-9BFD-E2DB-21ED-2E26874DD310}"/>
              </a:ext>
            </a:extLst>
          </p:cNvPr>
          <p:cNvSpPr/>
          <p:nvPr/>
        </p:nvSpPr>
        <p:spPr>
          <a:xfrm>
            <a:off x="176507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4856888f3?vcp=1&amp;pid=93099187a&amp;color=0,0,0&amp;vtp=1&amp;vaab=1&amp;bbb=1&amp;zzd= 1">
            <a:extLst>
              <a:ext uri="{FF2B5EF4-FFF2-40B4-BE49-F238E27FC236}">
                <a16:creationId xmlns:a16="http://schemas.microsoft.com/office/drawing/2014/main" id="{A2787FAA-5378-6BE7-2E1D-AAEA76923A06}"/>
              </a:ext>
            </a:extLst>
          </p:cNvPr>
          <p:cNvSpPr/>
          <p:nvPr/>
        </p:nvSpPr>
        <p:spPr>
          <a:xfrm>
            <a:off x="66787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4856888f3?vcp=1&amp;pid=93099187a&amp;color=0,0,0&amp;vtp=1&amp;vaab=1&amp;bbb=1&amp;zzd= 1">
            <a:extLst>
              <a:ext uri="{FF2B5EF4-FFF2-40B4-BE49-F238E27FC236}">
                <a16:creationId xmlns:a16="http://schemas.microsoft.com/office/drawing/2014/main" id="{FE5E98BF-D333-815A-FCE3-F2D151EAB518}"/>
              </a:ext>
            </a:extLst>
          </p:cNvPr>
          <p:cNvSpPr/>
          <p:nvPr/>
        </p:nvSpPr>
        <p:spPr>
          <a:xfrm>
            <a:off x="7034308" y="1797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4856888f3?vcp=1&amp;pid=93099187a&amp;color=0,0,0&amp;vtp=1&amp;vaab=1&amp;bbb=1&amp;zzd= 3">
            <a:extLst>
              <a:ext uri="{FF2B5EF4-FFF2-40B4-BE49-F238E27FC236}">
                <a16:creationId xmlns:a16="http://schemas.microsoft.com/office/drawing/2014/main" id="{91C850CC-FC37-1064-C92B-7D042FB5AC0F}"/>
              </a:ext>
            </a:extLst>
          </p:cNvPr>
          <p:cNvSpPr/>
          <p:nvPr/>
        </p:nvSpPr>
        <p:spPr>
          <a:xfrm>
            <a:off x="212067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4856888f3?vcp=1&amp;pid=93099187a&amp;color=0,0,0&amp;vtp=1&amp;vaab=1&amp;bbb=1&amp;zzd= 3">
            <a:extLst>
              <a:ext uri="{FF2B5EF4-FFF2-40B4-BE49-F238E27FC236}">
                <a16:creationId xmlns:a16="http://schemas.microsoft.com/office/drawing/2014/main" id="{4CA322BE-B1AB-8C0D-EDD2-9BE17E5A5D34}"/>
              </a:ext>
            </a:extLst>
          </p:cNvPr>
          <p:cNvSpPr/>
          <p:nvPr/>
        </p:nvSpPr>
        <p:spPr>
          <a:xfrm>
            <a:off x="73899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4856888f3?vcp=1&amp;pid=93099187a&amp;color=0,0,0&amp;vtp=1&amp;vaab=1&amp;bbb=1&amp;zzd= 3">
            <a:extLst>
              <a:ext uri="{FF2B5EF4-FFF2-40B4-BE49-F238E27FC236}">
                <a16:creationId xmlns:a16="http://schemas.microsoft.com/office/drawing/2014/main" id="{C0EA596E-A884-CF4D-106A-AF20782E434C}"/>
              </a:ext>
            </a:extLst>
          </p:cNvPr>
          <p:cNvSpPr/>
          <p:nvPr/>
        </p:nvSpPr>
        <p:spPr>
          <a:xfrm>
            <a:off x="7745508" y="2445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4856888f3?vcp=1&amp;pid=93099187a&amp;color=0,0,0&amp;vtp=1&amp;vaab=1&amp;bbb=1&amp;zzd= 5">
            <a:extLst>
              <a:ext uri="{FF2B5EF4-FFF2-40B4-BE49-F238E27FC236}">
                <a16:creationId xmlns:a16="http://schemas.microsoft.com/office/drawing/2014/main" id="{D8052D2F-BCB9-2A83-37D7-74FBF8A8C113}"/>
              </a:ext>
            </a:extLst>
          </p:cNvPr>
          <p:cNvSpPr/>
          <p:nvPr/>
        </p:nvSpPr>
        <p:spPr>
          <a:xfrm>
            <a:off x="212067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4856888f3?vcp=1&amp;pid=93099187a&amp;color=0,0,0&amp;vtp=1&amp;vaab=1&amp;bbb=1&amp;zzd= 5">
            <a:extLst>
              <a:ext uri="{FF2B5EF4-FFF2-40B4-BE49-F238E27FC236}">
                <a16:creationId xmlns:a16="http://schemas.microsoft.com/office/drawing/2014/main" id="{239F5D0F-AC63-AA91-A480-6D27D068FF82}"/>
              </a:ext>
            </a:extLst>
          </p:cNvPr>
          <p:cNvSpPr/>
          <p:nvPr/>
        </p:nvSpPr>
        <p:spPr>
          <a:xfrm>
            <a:off x="7034308" y="3093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4856888f3?vcp=1&amp;pid=93099187a&amp;color=0,0,0&amp;vtp=1&amp;vaab=1&amp;bbb=1&amp;zzd= 7">
            <a:extLst>
              <a:ext uri="{FF2B5EF4-FFF2-40B4-BE49-F238E27FC236}">
                <a16:creationId xmlns:a16="http://schemas.microsoft.com/office/drawing/2014/main" id="{35A16CAC-AB78-D63B-904A-46732E99B4D2}"/>
              </a:ext>
            </a:extLst>
          </p:cNvPr>
          <p:cNvSpPr/>
          <p:nvPr/>
        </p:nvSpPr>
        <p:spPr>
          <a:xfrm>
            <a:off x="212067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4856888f3?vcp=1&amp;pid=93099187a&amp;color=0,0,0&amp;vtp=1&amp;vaab=1&amp;bbb=1&amp;zzd= 7">
            <a:extLst>
              <a:ext uri="{FF2B5EF4-FFF2-40B4-BE49-F238E27FC236}">
                <a16:creationId xmlns:a16="http://schemas.microsoft.com/office/drawing/2014/main" id="{2A7A3032-C02C-5AFB-7A84-78FC63A2F242}"/>
              </a:ext>
            </a:extLst>
          </p:cNvPr>
          <p:cNvSpPr/>
          <p:nvPr/>
        </p:nvSpPr>
        <p:spPr>
          <a:xfrm>
            <a:off x="7034308" y="37410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4856888f3?vcp=1&amp;pid=93099187a&amp;color=0,0,0&amp;vtp=1&amp;vaab=1&amp;bbb=1&amp;zzd= 9">
            <a:extLst>
              <a:ext uri="{FF2B5EF4-FFF2-40B4-BE49-F238E27FC236}">
                <a16:creationId xmlns:a16="http://schemas.microsoft.com/office/drawing/2014/main" id="{C39CABF2-7215-1002-5464-FDC9A6A26181}"/>
              </a:ext>
            </a:extLst>
          </p:cNvPr>
          <p:cNvSpPr/>
          <p:nvPr/>
        </p:nvSpPr>
        <p:spPr>
          <a:xfrm>
            <a:off x="140947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4856888f3?vcp=1&amp;pid=93099187a&amp;color=0,0,0&amp;vtp=1&amp;vaab=1&amp;bbb=1&amp;zzd= 9">
            <a:extLst>
              <a:ext uri="{FF2B5EF4-FFF2-40B4-BE49-F238E27FC236}">
                <a16:creationId xmlns:a16="http://schemas.microsoft.com/office/drawing/2014/main" id="{6ADE85D1-5E83-1293-2F86-81FC192ABC64}"/>
              </a:ext>
            </a:extLst>
          </p:cNvPr>
          <p:cNvSpPr/>
          <p:nvPr/>
        </p:nvSpPr>
        <p:spPr>
          <a:xfrm>
            <a:off x="7745508" y="4388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4856888f3?vcp=1&amp;pid=93099187a&amp;color=0,0,0&amp;vtp=1&amp;vaab=1&amp;bbb=1&amp;zzd= 11">
            <a:extLst>
              <a:ext uri="{FF2B5EF4-FFF2-40B4-BE49-F238E27FC236}">
                <a16:creationId xmlns:a16="http://schemas.microsoft.com/office/drawing/2014/main" id="{BF79E631-AEA8-BFB1-868D-0B1A0B9A633A}"/>
              </a:ext>
            </a:extLst>
          </p:cNvPr>
          <p:cNvSpPr/>
          <p:nvPr/>
        </p:nvSpPr>
        <p:spPr>
          <a:xfrm>
            <a:off x="1765078" y="5036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7_BD#4856888f3?vcp=1&amp;pid=93099187a&amp;color=0,0,0&amp;vtp=1&amp;vaab=1&amp;bbb=1&amp;zzd= 13">
            <a:extLst>
              <a:ext uri="{FF2B5EF4-FFF2-40B4-BE49-F238E27FC236}">
                <a16:creationId xmlns:a16="http://schemas.microsoft.com/office/drawing/2014/main" id="{218894E9-E92E-A00E-ACAF-EC016AACBD86}"/>
              </a:ext>
            </a:extLst>
          </p:cNvPr>
          <p:cNvSpPr/>
          <p:nvPr/>
        </p:nvSpPr>
        <p:spPr>
          <a:xfrm>
            <a:off x="1409478" y="56472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15346</Words>
  <Application>Microsoft Office PowerPoint</Application>
  <PresentationFormat>宽屏</PresentationFormat>
  <Paragraphs>2083</Paragraphs>
  <Slides>273</Slides>
  <Notes>251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273</vt:i4>
      </vt:variant>
    </vt:vector>
  </HeadingPairs>
  <TitlesOfParts>
    <vt:vector size="28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14</cp:revision>
  <dcterms:created xsi:type="dcterms:W3CDTF">2024-11-21T13:44:52Z</dcterms:created>
  <dcterms:modified xsi:type="dcterms:W3CDTF">2025-07-24T01:35:52Z</dcterms:modified>
  <cp:category/>
  <cp:contentStatus/>
</cp:coreProperties>
</file>