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4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2865" y="1177290"/>
            <a:ext cx="6986270" cy="45034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648065" y="47364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水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76930" y="50355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80180" y="5282565"/>
            <a:ext cx="159194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清新、愉悦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2865" y="1064895"/>
            <a:ext cx="6986270" cy="47275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21505" y="1200150"/>
            <a:ext cx="270383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在花丛中轻盈飞舞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52535" y="15024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68420" y="3570605"/>
            <a:ext cx="55981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示例：月亮像一艘小船，悄悄地在夜空中航行。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263515" y="52070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唱歌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76185" y="4573905"/>
            <a:ext cx="163195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轻盈的云朵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22490" y="4965700"/>
            <a:ext cx="20135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在天空中自由飘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荡为大地带来雨水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71</Words>
  <Application>WPS 演示</Application>
  <PresentationFormat>宽屏</PresentationFormat>
  <Paragraphs>19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2025-02-07T10:16:00Z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