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90" r:id="rId5"/>
    <p:sldId id="259" r:id="rId6"/>
    <p:sldId id="260" r:id="rId7"/>
    <p:sldId id="261" r:id="rId8"/>
    <p:sldId id="262" r:id="rId9"/>
    <p:sldId id="291" r:id="rId10"/>
    <p:sldId id="292" r:id="rId11"/>
    <p:sldId id="263" r:id="rId12"/>
    <p:sldId id="264" r:id="rId13"/>
    <p:sldId id="265" r:id="rId14"/>
    <p:sldId id="293" r:id="rId15"/>
    <p:sldId id="294" r:id="rId16"/>
    <p:sldId id="266" r:id="rId17"/>
    <p:sldId id="267" r:id="rId18"/>
    <p:sldId id="297" r:id="rId19"/>
    <p:sldId id="295" r:id="rId20"/>
    <p:sldId id="296" r:id="rId21"/>
    <p:sldId id="269" r:id="rId22"/>
    <p:sldId id="270" r:id="rId23"/>
    <p:sldId id="271" r:id="rId24"/>
    <p:sldId id="272" r:id="rId25"/>
    <p:sldId id="298" r:id="rId26"/>
    <p:sldId id="299" r:id="rId27"/>
    <p:sldId id="274" r:id="rId28"/>
    <p:sldId id="275" r:id="rId29"/>
    <p:sldId id="276" r:id="rId30"/>
    <p:sldId id="300" r:id="rId31"/>
    <p:sldId id="301" r:id="rId32"/>
    <p:sldId id="277" r:id="rId33"/>
    <p:sldId id="278" r:id="rId34"/>
    <p:sldId id="280" r:id="rId35"/>
    <p:sldId id="302" r:id="rId36"/>
    <p:sldId id="303" r:id="rId3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6C857C-9CF2-8269-2A98-AA06325C0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4101DC-6A7A-B816-7428-40080E3B24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355F3F-0DF7-4CB0-4E85-9ED2C618E4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F8721F-AD2F-FEAC-B033-186346144F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3448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52D12-E3F3-31CC-C8BF-6A4B77EB49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4B539F-F631-AA9B-962E-4131223659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E76FB6-9FB7-5FE5-184D-8078D17FEC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C56FFD-C6B3-460D-2AA1-EA8D671E7F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431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BDC4C-672F-848B-5DB0-6C14969BB1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5F9D8A-4FA6-287A-ED73-4F88365DB4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9849A9-8EB2-1C6F-7D24-2A5EA4569C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814B8A-62D1-8876-66F2-6114089DEC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4180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FD00A5-3667-ED32-9966-7779746EE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C3BC7C-D80F-C366-50E7-0D79105652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008749-B84B-DBCA-DC8F-774ABEA26D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E86A06-03EC-8DFE-849E-B4A673FCA2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2800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772C96-3937-613B-3A19-99C90F044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7B5ED8-EF3F-34AE-2E2F-A4015FDF60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AF39B1-115E-8584-4CEE-60B370C75B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A31557-C114-C984-2E66-F51C30044E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904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8C36F7-2BD4-810C-706E-FBC7183A3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B1CD42-3AF9-7FEE-8E60-287EDC5371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243523-FBB4-C2E5-141F-B9BEF5B9AB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0DDB9E-D4B4-43D9-CD3E-3F575FC90E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9624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BE81EF-2B79-00BD-55D2-F9B8D9013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E7609B-1997-FAD4-C064-E0FD8029CA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E422E4-8BEF-DBD3-5C27-5B07024A83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348823-7167-F380-B445-CD1F1E9879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0981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923E0-3DF8-B93D-AC22-0344540BF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9B36C2-B394-937E-2801-A61E6783BD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5B2DAA-80EA-4C50-063D-F301A0BE3E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9E2792-9B8D-02F7-DFDC-88DA02A54D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6691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ACBB5F-0AC0-BB6C-A7E0-5D68AA7F6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8D32DF-900C-B544-F0A7-E869E465EB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59C788-3A85-0616-8FC2-E214BA7061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567E17-B148-4596-1C6A-985C85B57C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7264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34D3DB-3835-CA79-532F-2F783748B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07AD15-5180-243D-995E-C71F845D1C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52ABAC-9B21-B362-C679-CB2B0F09F9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DB42D8-E55B-471E-3B72-568C97ABA6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90279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13F058-0F5E-95A9-F483-B176FBB1A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221EA3-034D-4B0B-2124-DC21FBC681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5FA11E-C9EF-938F-2E1F-1FC6BEC57D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2852E-BB02-699A-8ACF-90E1FE046F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95272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8B227-161D-4592-2A93-A85DA077F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395160-CAD2-6032-9167-11EEFB698C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AF295B-2660-6DD1-A9F4-B59F1555F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3FE7F7-17BE-0A0C-DD57-5AB7CC8129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915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A8E3A-CEA9-8869-78B2-B5EA3BF04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C2C705-9E5C-C732-2DA2-28539E6A0E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6429D0-C65D-6213-EDB4-34428BABE7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8A42BC-93CE-634F-A73D-80560370B0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916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9d2750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86FFD75-E77D-4194-B65A-ED0DDDC2E85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听力专题训练三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9d2750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A8A9DCE-33BB-4547-BA71-62EF278D3B6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听力专题训练三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762550100098fdc9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E633BEE-911A-E0FC-EBA7-C38337E54A1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979D7D6-A68B-488D-A7E0-E31425D26F8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65A9D6A-5A30-4719-84DC-F7E9779C24F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C80B2-2E75-C706-EEA0-AF0764DBB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_1#582c7a48a?vcp=1&amp;pid=60407e813&amp;color=0,0,0&amp;vtp=1&amp;bt=1&amp;bbb=1">
            <a:extLst>
              <a:ext uri="{FF2B5EF4-FFF2-40B4-BE49-F238E27FC236}">
                <a16:creationId xmlns:a16="http://schemas.microsoft.com/office/drawing/2014/main" id="{FEFE0A7F-C006-7DD0-DAA0-877C9C4226E2}"/>
              </a:ext>
            </a:extLst>
          </p:cNvPr>
          <p:cNvSpPr/>
          <p:nvPr/>
        </p:nvSpPr>
        <p:spPr>
          <a:xfrm>
            <a:off x="539496" y="8999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8_1#582c7a48a.bracket?vcp=1&amp;pid=60407e813&amp;color=0,0,0&amp;vpa=8&amp;vtp=1">
            <a:extLst>
              <a:ext uri="{FF2B5EF4-FFF2-40B4-BE49-F238E27FC236}">
                <a16:creationId xmlns:a16="http://schemas.microsoft.com/office/drawing/2014/main" id="{561E2D90-6376-8184-8986-771A499C64D5}"/>
              </a:ext>
            </a:extLst>
          </p:cNvPr>
          <p:cNvSpPr/>
          <p:nvPr/>
        </p:nvSpPr>
        <p:spPr>
          <a:xfrm>
            <a:off x="4001040" y="88658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7_2#582c7a48a.choices?vcp=1&amp;pid=60407e813&amp;color=0,0,0&amp;vtp=1&amp;bbb=1">
            <a:extLst>
              <a:ext uri="{FF2B5EF4-FFF2-40B4-BE49-F238E27FC236}">
                <a16:creationId xmlns:a16="http://schemas.microsoft.com/office/drawing/2014/main" id="{C4D5CFD4-96FD-6B25-38D6-A1ACEDB9D470}"/>
              </a:ext>
            </a:extLst>
          </p:cNvPr>
          <p:cNvSpPr/>
          <p:nvPr/>
        </p:nvSpPr>
        <p:spPr>
          <a:xfrm>
            <a:off x="539496" y="15243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farmer.</a:t>
            </a:r>
            <a:endParaRPr lang="en-US" altLang="zh-CN" sz="2800" dirty="0"/>
          </a:p>
        </p:txBody>
      </p:sp>
      <p:sp>
        <p:nvSpPr>
          <p:cNvPr id="5" name="QC_7_BD.19_1#4be8fd12e?vcp=1&amp;pid=60407e813&amp;color=0,0,0&amp;vtp=1&amp;bbb=1">
            <a:extLst>
              <a:ext uri="{FF2B5EF4-FFF2-40B4-BE49-F238E27FC236}">
                <a16:creationId xmlns:a16="http://schemas.microsoft.com/office/drawing/2014/main" id="{3E1A1167-2D84-AE7D-B557-551F59E751D4}"/>
              </a:ext>
            </a:extLst>
          </p:cNvPr>
          <p:cNvSpPr/>
          <p:nvPr/>
        </p:nvSpPr>
        <p:spPr>
          <a:xfrm>
            <a:off x="539496" y="21460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20_1#4be8fd12e.bracket?vcp=1&amp;pid=60407e813&amp;color=0,0,0&amp;vpa=9&amp;vtp=1">
            <a:extLst>
              <a:ext uri="{FF2B5EF4-FFF2-40B4-BE49-F238E27FC236}">
                <a16:creationId xmlns:a16="http://schemas.microsoft.com/office/drawing/2014/main" id="{D1922655-2AE0-775C-8AAC-AF0A1E4687CB}"/>
              </a:ext>
            </a:extLst>
          </p:cNvPr>
          <p:cNvSpPr/>
          <p:nvPr/>
        </p:nvSpPr>
        <p:spPr>
          <a:xfrm>
            <a:off x="6115590" y="213271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9_2#4be8fd12e.choices?vcp=1&amp;pid=60407e813&amp;color=0,0,0&amp;vtp=1&amp;bbb=1">
            <a:extLst>
              <a:ext uri="{FF2B5EF4-FFF2-40B4-BE49-F238E27FC236}">
                <a16:creationId xmlns:a16="http://schemas.microsoft.com/office/drawing/2014/main" id="{5D471A3A-2230-D786-B2FF-8B5EB181CABA}"/>
              </a:ext>
            </a:extLst>
          </p:cNvPr>
          <p:cNvSpPr/>
          <p:nvPr/>
        </p:nvSpPr>
        <p:spPr>
          <a:xfrm>
            <a:off x="539496" y="27677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A.Men’s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suits.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Toys.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shoes.</a:t>
            </a:r>
            <a:endParaRPr lang="en-US" altLang="zh-CN" sz="2800" dirty="0"/>
          </a:p>
        </p:txBody>
      </p:sp>
      <p:sp>
        <p:nvSpPr>
          <p:cNvPr id="8" name="QC_7_BD.21_1#e3e5a5058?vcp=1&amp;pid=60407e813&amp;color=0,0,0&amp;vtp=1&amp;bbb=1">
            <a:extLst>
              <a:ext uri="{FF2B5EF4-FFF2-40B4-BE49-F238E27FC236}">
                <a16:creationId xmlns:a16="http://schemas.microsoft.com/office/drawing/2014/main" id="{C52B7141-1CFB-D50C-2FF8-1174AE3E9EF9}"/>
              </a:ext>
            </a:extLst>
          </p:cNvPr>
          <p:cNvSpPr/>
          <p:nvPr/>
        </p:nvSpPr>
        <p:spPr>
          <a:xfrm>
            <a:off x="539496" y="33893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7_AN.22_1#e3e5a5058.bracket?vcp=1&amp;pid=60407e813&amp;color=0,0,0&amp;vpa=10&amp;vtp=1">
            <a:extLst>
              <a:ext uri="{FF2B5EF4-FFF2-40B4-BE49-F238E27FC236}">
                <a16:creationId xmlns:a16="http://schemas.microsoft.com/office/drawing/2014/main" id="{C054BDF6-86EA-C912-ED24-13E7BF335ABA}"/>
              </a:ext>
            </a:extLst>
          </p:cNvPr>
          <p:cNvSpPr/>
          <p:nvPr/>
        </p:nvSpPr>
        <p:spPr>
          <a:xfrm>
            <a:off x="7117303" y="337604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21_2#e3e5a5058.choices?vcp=1&amp;pid=60407e813&amp;color=0,0,0&amp;vtp=1&amp;bbb=1">
            <a:extLst>
              <a:ext uri="{FF2B5EF4-FFF2-40B4-BE49-F238E27FC236}">
                <a16:creationId xmlns:a16="http://schemas.microsoft.com/office/drawing/2014/main" id="{907E102D-3795-CECC-104D-29E6AA6A343D}"/>
              </a:ext>
            </a:extLst>
          </p:cNvPr>
          <p:cNvSpPr/>
          <p:nvPr/>
        </p:nvSpPr>
        <p:spPr>
          <a:xfrm>
            <a:off x="539496" y="401885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A.Lantern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.Spring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.Mid-Autumn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53742234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72ad3cf6?sp=1&amp;vcp=1&amp;pid=29d275058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c06e9863c?vcp=1&amp;pid=772ad3cf6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你将听到三段对话，请根据对话内容，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每段对话读两遍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4_1#882e40b33?vcp=1&amp;pid=772ad3cf6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请听第一段对话，回答第11至13小题。</a:t>
            </a:r>
            <a:endParaRPr lang="en-US" altLang="zh-CN" sz="2800" dirty="0"/>
          </a:p>
        </p:txBody>
      </p:sp>
      <p:sp>
        <p:nvSpPr>
          <p:cNvPr id="5" name="QC_8_BD.25_1#7739d1ac8?vcp=1&amp;pid=882e40b33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25_2#7739d1ac8.choices?vcp=1&amp;pid=882e40b33&amp;color=0,0,0&amp;vtp=1&amp;bbb=1"/>
          <p:cNvSpPr/>
          <p:nvPr/>
        </p:nvSpPr>
        <p:spPr>
          <a:xfrm>
            <a:off x="539496" y="379080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picnic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Qingxiu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Qingxiu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endParaRPr lang="en-US" altLang="zh-CN" sz="2800" dirty="0"/>
          </a:p>
        </p:txBody>
      </p:sp>
      <p:pic>
        <p:nvPicPr>
          <p:cNvPr id="6" name="03听力专题训练三_03">
            <a:hlinkClick r:id="" action="ppaction://media"/>
            <a:extLst>
              <a:ext uri="{FF2B5EF4-FFF2-40B4-BE49-F238E27FC236}">
                <a16:creationId xmlns:a16="http://schemas.microsoft.com/office/drawing/2014/main" id="{9E752D6A-2A4D-5279-9C7A-E5866753743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61443" y="6303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7_1#da25fa29e?vcp=1&amp;pid=882e40b33&amp;color=0,0,0&amp;mp=1&amp;vtp=1&amp;bt=1&amp;bbb=1"/>
          <p:cNvSpPr/>
          <p:nvPr/>
        </p:nvSpPr>
        <p:spPr>
          <a:xfrm>
            <a:off x="539496" y="21916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27_2#da25fa29e.choices?vcp=1&amp;pid=882e40b33&amp;color=0,0,0&amp;vtp=1&amp;bbb=1"/>
          <p:cNvSpPr/>
          <p:nvPr/>
        </p:nvSpPr>
        <p:spPr>
          <a:xfrm>
            <a:off x="539496" y="28160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.Snowy.</a:t>
            </a:r>
            <a:endParaRPr lang="en-US" altLang="zh-CN" sz="2800" dirty="0"/>
          </a:p>
        </p:txBody>
      </p:sp>
      <p:sp>
        <p:nvSpPr>
          <p:cNvPr id="5" name="QC_8_BD.29_1#9f95268fe?vcp=1&amp;pid=882e40b33&amp;color=0,0,0&amp;vtp=1&amp;bbb=1"/>
          <p:cNvSpPr/>
          <p:nvPr/>
        </p:nvSpPr>
        <p:spPr>
          <a:xfrm>
            <a:off x="539496" y="34377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29_2#9f95268fe.choices?vcp=1&amp;pid=882e40b33&amp;color=0,0,0&amp;vtp=1&amp;bbb=1"/>
          <p:cNvSpPr/>
          <p:nvPr/>
        </p:nvSpPr>
        <p:spPr>
          <a:xfrm>
            <a:off x="539496" y="40593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31_1#9f95268fe?vcp=1&amp;pid=882e40b33&amp;color=0,0,0&amp;vtp=1&amp;bt=1&amp;bbb=1&amp;hb=1"/>
          <p:cNvSpPr/>
          <p:nvPr/>
        </p:nvSpPr>
        <p:spPr>
          <a:xfrm>
            <a:off x="539496" y="554400"/>
            <a:ext cx="11109960" cy="531566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Qingxiu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it?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rubbish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shoes.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Okay,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99CC8-667B-B227-9650-C6F09650F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72ad3cf6?sp=1&amp;vcp=1&amp;pid=29d275058&amp;color=0,0,0&amp;vtp=1&amp;bt=1&amp;bbb=1">
            <a:extLst>
              <a:ext uri="{FF2B5EF4-FFF2-40B4-BE49-F238E27FC236}">
                <a16:creationId xmlns:a16="http://schemas.microsoft.com/office/drawing/2014/main" id="{D9664680-622D-1267-6533-3BDA8508B716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c06e9863c?vcp=1&amp;pid=772ad3cf6&amp;color=0,0,0&amp;vtp=1&amp;bbb=1&amp;hb=1">
            <a:extLst>
              <a:ext uri="{FF2B5EF4-FFF2-40B4-BE49-F238E27FC236}">
                <a16:creationId xmlns:a16="http://schemas.microsoft.com/office/drawing/2014/main" id="{0A877F5A-33A7-CB9D-FA22-4C104BC34ED1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你将听到三段对话，请根据对话内容，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每段对话读两遍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4_1#882e40b33?vcp=1&amp;pid=772ad3cf6&amp;color=0,0,0&amp;vtp=1&amp;bbb=1">
            <a:extLst>
              <a:ext uri="{FF2B5EF4-FFF2-40B4-BE49-F238E27FC236}">
                <a16:creationId xmlns:a16="http://schemas.microsoft.com/office/drawing/2014/main" id="{E0378C11-B1B6-6801-1F62-C6F1493BF7F8}"/>
              </a:ext>
            </a:extLst>
          </p:cNvPr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请听第一段对话，回答第11至13小题。</a:t>
            </a:r>
            <a:endParaRPr lang="en-US" altLang="zh-CN" sz="2800" dirty="0"/>
          </a:p>
        </p:txBody>
      </p:sp>
      <p:sp>
        <p:nvSpPr>
          <p:cNvPr id="5" name="QC_8_BD.25_1#7739d1ac8?vcp=1&amp;pid=882e40b33&amp;color=0,0,0&amp;vtp=1&amp;bbb=1">
            <a:extLst>
              <a:ext uri="{FF2B5EF4-FFF2-40B4-BE49-F238E27FC236}">
                <a16:creationId xmlns:a16="http://schemas.microsoft.com/office/drawing/2014/main" id="{FD61A564-E35A-B9D6-01E6-99A85AC4B099}"/>
              </a:ext>
            </a:extLst>
          </p:cNvPr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26_1#7739d1ac8.bracket?vcp=1&amp;pid=882e40b33&amp;color=0,0,0&amp;vpa=11&amp;vtp=1">
            <a:extLst>
              <a:ext uri="{FF2B5EF4-FFF2-40B4-BE49-F238E27FC236}">
                <a16:creationId xmlns:a16="http://schemas.microsoft.com/office/drawing/2014/main" id="{D1FE45BA-0980-081B-41BD-4695E7F6B69D}"/>
              </a:ext>
            </a:extLst>
          </p:cNvPr>
          <p:cNvSpPr/>
          <p:nvPr/>
        </p:nvSpPr>
        <p:spPr>
          <a:xfrm>
            <a:off x="6764306" y="31479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25_2#7739d1ac8.choices?vcp=1&amp;pid=882e40b33&amp;color=0,0,0&amp;vtp=1&amp;bbb=1">
            <a:extLst>
              <a:ext uri="{FF2B5EF4-FFF2-40B4-BE49-F238E27FC236}">
                <a16:creationId xmlns:a16="http://schemas.microsoft.com/office/drawing/2014/main" id="{C7573AB6-7DEE-8E2C-B77E-C8F400F6C990}"/>
              </a:ext>
            </a:extLst>
          </p:cNvPr>
          <p:cNvSpPr/>
          <p:nvPr/>
        </p:nvSpPr>
        <p:spPr>
          <a:xfrm>
            <a:off x="539496" y="379080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picnic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Qingxiu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Qingxiu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6994004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924B58-5774-A891-494F-5E04336D2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7_1#da25fa29e?vcp=1&amp;pid=882e40b33&amp;color=0,0,0&amp;mp=1&amp;vtp=1&amp;bt=1&amp;bbb=1">
            <a:extLst>
              <a:ext uri="{FF2B5EF4-FFF2-40B4-BE49-F238E27FC236}">
                <a16:creationId xmlns:a16="http://schemas.microsoft.com/office/drawing/2014/main" id="{C9D97904-5FB6-ACD2-4B5D-F55BF3B9188C}"/>
              </a:ext>
            </a:extLst>
          </p:cNvPr>
          <p:cNvSpPr/>
          <p:nvPr/>
        </p:nvSpPr>
        <p:spPr>
          <a:xfrm>
            <a:off x="539496" y="21916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28_1#da25fa29e.bracket?vcp=1&amp;pid=882e40b33&amp;color=0,0,0&amp;mp=1&amp;vpa=12&amp;vtp=1">
            <a:extLst>
              <a:ext uri="{FF2B5EF4-FFF2-40B4-BE49-F238E27FC236}">
                <a16:creationId xmlns:a16="http://schemas.microsoft.com/office/drawing/2014/main" id="{65D147B3-B2A0-E1E1-3149-D500E5E9B0BA}"/>
              </a:ext>
            </a:extLst>
          </p:cNvPr>
          <p:cNvSpPr/>
          <p:nvPr/>
        </p:nvSpPr>
        <p:spPr>
          <a:xfrm>
            <a:off x="6863303" y="21782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27_2#da25fa29e.choices?vcp=1&amp;pid=882e40b33&amp;color=0,0,0&amp;vtp=1&amp;bbb=1">
            <a:extLst>
              <a:ext uri="{FF2B5EF4-FFF2-40B4-BE49-F238E27FC236}">
                <a16:creationId xmlns:a16="http://schemas.microsoft.com/office/drawing/2014/main" id="{81B0B198-0177-94BF-6D20-CD28BAB5AD87}"/>
              </a:ext>
            </a:extLst>
          </p:cNvPr>
          <p:cNvSpPr/>
          <p:nvPr/>
        </p:nvSpPr>
        <p:spPr>
          <a:xfrm>
            <a:off x="539496" y="28160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.Snowy.</a:t>
            </a:r>
            <a:endParaRPr lang="en-US" altLang="zh-CN" sz="2800" dirty="0"/>
          </a:p>
        </p:txBody>
      </p:sp>
      <p:sp>
        <p:nvSpPr>
          <p:cNvPr id="5" name="QC_8_BD.29_1#9f95268fe?vcp=1&amp;pid=882e40b33&amp;color=0,0,0&amp;vtp=1&amp;bbb=1">
            <a:extLst>
              <a:ext uri="{FF2B5EF4-FFF2-40B4-BE49-F238E27FC236}">
                <a16:creationId xmlns:a16="http://schemas.microsoft.com/office/drawing/2014/main" id="{08BAB69B-6E99-AB56-880A-174B60F3F6D0}"/>
              </a:ext>
            </a:extLst>
          </p:cNvPr>
          <p:cNvSpPr/>
          <p:nvPr/>
        </p:nvSpPr>
        <p:spPr>
          <a:xfrm>
            <a:off x="539496" y="34377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30_1#9f95268fe.bracket?vcp=1&amp;pid=882e40b33&amp;color=0,0,0&amp;vpa=13&amp;vtp=1">
            <a:extLst>
              <a:ext uri="{FF2B5EF4-FFF2-40B4-BE49-F238E27FC236}">
                <a16:creationId xmlns:a16="http://schemas.microsoft.com/office/drawing/2014/main" id="{9F2C5F2B-B9BD-797D-34C3-31FE3984106F}"/>
              </a:ext>
            </a:extLst>
          </p:cNvPr>
          <p:cNvSpPr/>
          <p:nvPr/>
        </p:nvSpPr>
        <p:spPr>
          <a:xfrm>
            <a:off x="9368378" y="342439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29_2#9f95268fe.choices?vcp=1&amp;pid=882e40b33&amp;color=0,0,0&amp;vtp=1&amp;bbb=1">
            <a:extLst>
              <a:ext uri="{FF2B5EF4-FFF2-40B4-BE49-F238E27FC236}">
                <a16:creationId xmlns:a16="http://schemas.microsoft.com/office/drawing/2014/main" id="{6B83937B-4EBF-7FAB-8884-F7BF07778F3B}"/>
              </a:ext>
            </a:extLst>
          </p:cNvPr>
          <p:cNvSpPr/>
          <p:nvPr/>
        </p:nvSpPr>
        <p:spPr>
          <a:xfrm>
            <a:off x="539496" y="40593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hat.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0371130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2_1#88c3b78c5?vcp=1&amp;pid=772ad3cf6&amp;color=0,0,0&amp;vtp=1&amp;bt=1&amp;bbb=1"/>
          <p:cNvSpPr/>
          <p:nvPr/>
        </p:nvSpPr>
        <p:spPr>
          <a:xfrm>
            <a:off x="539496" y="57159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请听第二段对话，回答第14至16小题。</a:t>
            </a:r>
            <a:endParaRPr lang="en-US" altLang="zh-CN" sz="2800" dirty="0"/>
          </a:p>
        </p:txBody>
      </p:sp>
      <p:sp>
        <p:nvSpPr>
          <p:cNvPr id="3" name="QC_8_BD.33_1#261a082db?vcp=1&amp;pid=88c3b78c5&amp;color=0,0,0&amp;vtp=1&amp;bbb=1"/>
          <p:cNvSpPr/>
          <p:nvPr/>
        </p:nvSpPr>
        <p:spPr>
          <a:xfrm>
            <a:off x="539496" y="119604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33_2#261a082db.choices?vcp=1&amp;pid=88c3b78c5&amp;color=0,0,0&amp;vtp=1&amp;bbb=1"/>
          <p:cNvSpPr/>
          <p:nvPr/>
        </p:nvSpPr>
        <p:spPr>
          <a:xfrm>
            <a:off x="539496" y="18177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86530" algn="l"/>
                <a:tab pos="76180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actress.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doctor.</a:t>
            </a:r>
            <a:endParaRPr lang="en-US" altLang="zh-CN" sz="2800" dirty="0"/>
          </a:p>
        </p:txBody>
      </p:sp>
      <p:sp>
        <p:nvSpPr>
          <p:cNvPr id="6" name="QC_8_BD.35_1#e8dd24866?vcp=1&amp;pid=88c3b78c5&amp;color=0,0,0&amp;vtp=1&amp;bbb=1"/>
          <p:cNvSpPr/>
          <p:nvPr/>
        </p:nvSpPr>
        <p:spPr>
          <a:xfrm>
            <a:off x="539496" y="24393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BD.35_2#e8dd24866.choices?vcp=1&amp;pid=88c3b78c5&amp;color=0,0,0&amp;vtp=1&amp;bbb=1"/>
          <p:cNvSpPr/>
          <p:nvPr/>
        </p:nvSpPr>
        <p:spPr>
          <a:xfrm>
            <a:off x="539496" y="306885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newspaper.</a:t>
            </a:r>
            <a:endParaRPr lang="en-US" altLang="zh-CN" sz="2800" dirty="0"/>
          </a:p>
        </p:txBody>
      </p:sp>
      <p:pic>
        <p:nvPicPr>
          <p:cNvPr id="4" name="03听力专题训练三_04">
            <a:hlinkClick r:id="" action="ppaction://media"/>
            <a:extLst>
              <a:ext uri="{FF2B5EF4-FFF2-40B4-BE49-F238E27FC236}">
                <a16:creationId xmlns:a16="http://schemas.microsoft.com/office/drawing/2014/main" id="{901514D3-22FA-8655-544F-911157BBD34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54719" y="628641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7_1#3309e6ed1?vcp=1&amp;pid=88c3b78c5&amp;color=0,0,0&amp;vtp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37_2#3309e6ed1.choices?vcp=1&amp;pid=88c3b78c5&amp;color=0,0,0&amp;vtp=1&amp;bbb=1"/>
          <p:cNvSpPr/>
          <p:nvPr/>
        </p:nvSpPr>
        <p:spPr>
          <a:xfrm>
            <a:off x="539496" y="11866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primary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A3AE6-B65F-5B45-E32D-BA11C3F46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AS.39_1#3309e6ed1?vcp=1&amp;pid=88c3b78c5&amp;color=0,0,0&amp;vtp=1&amp;bbb=1&amp;hb=1">
            <a:extLst>
              <a:ext uri="{FF2B5EF4-FFF2-40B4-BE49-F238E27FC236}">
                <a16:creationId xmlns:a16="http://schemas.microsoft.com/office/drawing/2014/main" id="{5EDCBDB0-B99C-EEA6-446F-49438DC99E5F}"/>
              </a:ext>
            </a:extLst>
          </p:cNvPr>
          <p:cNvSpPr/>
          <p:nvPr/>
        </p:nvSpPr>
        <p:spPr>
          <a:xfrm>
            <a:off x="539496" y="488971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actress.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primary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writer.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tried.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Cool!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prize.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46552467"/>
      </p:ext>
    </p:extLst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67803-FB53-728E-1FAA-699DA8ACE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2_1#88c3b78c5?vcp=1&amp;pid=772ad3cf6&amp;color=0,0,0&amp;vtp=1&amp;bt=1&amp;bbb=1">
            <a:extLst>
              <a:ext uri="{FF2B5EF4-FFF2-40B4-BE49-F238E27FC236}">
                <a16:creationId xmlns:a16="http://schemas.microsoft.com/office/drawing/2014/main" id="{8B6E9D25-F30A-6144-5D73-5300E5256F6A}"/>
              </a:ext>
            </a:extLst>
          </p:cNvPr>
          <p:cNvSpPr/>
          <p:nvPr/>
        </p:nvSpPr>
        <p:spPr>
          <a:xfrm>
            <a:off x="539496" y="12174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请听第二段对话，回答第14至16小题。</a:t>
            </a:r>
            <a:endParaRPr lang="en-US" altLang="zh-CN" sz="2800" dirty="0"/>
          </a:p>
        </p:txBody>
      </p:sp>
      <p:sp>
        <p:nvSpPr>
          <p:cNvPr id="3" name="QC_8_BD.33_1#261a082db?vcp=1&amp;pid=88c3b78c5&amp;color=0,0,0&amp;vtp=1&amp;bbb=1">
            <a:extLst>
              <a:ext uri="{FF2B5EF4-FFF2-40B4-BE49-F238E27FC236}">
                <a16:creationId xmlns:a16="http://schemas.microsoft.com/office/drawing/2014/main" id="{37731158-9BA7-8705-9F6C-75326D0B356D}"/>
              </a:ext>
            </a:extLst>
          </p:cNvPr>
          <p:cNvSpPr/>
          <p:nvPr/>
        </p:nvSpPr>
        <p:spPr>
          <a:xfrm>
            <a:off x="539496" y="18418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34_1#261a082db.bracket?vcp=1&amp;pid=88c3b78c5&amp;color=0,0,0&amp;vpa=14&amp;vtp=1">
            <a:extLst>
              <a:ext uri="{FF2B5EF4-FFF2-40B4-BE49-F238E27FC236}">
                <a16:creationId xmlns:a16="http://schemas.microsoft.com/office/drawing/2014/main" id="{BFEAD34D-5846-CCC5-EFF0-A75E90F659D0}"/>
              </a:ext>
            </a:extLst>
          </p:cNvPr>
          <p:cNvSpPr/>
          <p:nvPr/>
        </p:nvSpPr>
        <p:spPr>
          <a:xfrm>
            <a:off x="5364130" y="182854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33_2#261a082db.choices?vcp=1&amp;pid=88c3b78c5&amp;color=0,0,0&amp;vtp=1&amp;bbb=1">
            <a:extLst>
              <a:ext uri="{FF2B5EF4-FFF2-40B4-BE49-F238E27FC236}">
                <a16:creationId xmlns:a16="http://schemas.microsoft.com/office/drawing/2014/main" id="{058E8F10-6B80-45B6-1B35-EF8E255C8B98}"/>
              </a:ext>
            </a:extLst>
          </p:cNvPr>
          <p:cNvSpPr/>
          <p:nvPr/>
        </p:nvSpPr>
        <p:spPr>
          <a:xfrm>
            <a:off x="539496" y="24635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86530" algn="l"/>
                <a:tab pos="76180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actress.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doctor.</a:t>
            </a:r>
            <a:endParaRPr lang="en-US" altLang="zh-CN" sz="2800" dirty="0"/>
          </a:p>
        </p:txBody>
      </p:sp>
      <p:sp>
        <p:nvSpPr>
          <p:cNvPr id="6" name="QC_8_BD.35_1#e8dd24866?vcp=1&amp;pid=88c3b78c5&amp;color=0,0,0&amp;vtp=1&amp;bbb=1">
            <a:extLst>
              <a:ext uri="{FF2B5EF4-FFF2-40B4-BE49-F238E27FC236}">
                <a16:creationId xmlns:a16="http://schemas.microsoft.com/office/drawing/2014/main" id="{A9F3988F-7D4D-65B7-0949-58F2B9D0E392}"/>
              </a:ext>
            </a:extLst>
          </p:cNvPr>
          <p:cNvSpPr/>
          <p:nvPr/>
        </p:nvSpPr>
        <p:spPr>
          <a:xfrm>
            <a:off x="539496" y="30852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36_1#e8dd24866.bracket?vcp=1&amp;pid=88c3b78c5&amp;color=0,0,0&amp;vpa=15&amp;vtp=1">
            <a:extLst>
              <a:ext uri="{FF2B5EF4-FFF2-40B4-BE49-F238E27FC236}">
                <a16:creationId xmlns:a16="http://schemas.microsoft.com/office/drawing/2014/main" id="{C1EFCE45-D179-6FD4-79E0-D485EB7830A2}"/>
              </a:ext>
            </a:extLst>
          </p:cNvPr>
          <p:cNvSpPr/>
          <p:nvPr/>
        </p:nvSpPr>
        <p:spPr>
          <a:xfrm>
            <a:off x="6902989" y="30718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35_2#e8dd24866.choices?vcp=1&amp;pid=88c3b78c5&amp;color=0,0,0&amp;vtp=1&amp;bbb=1">
            <a:extLst>
              <a:ext uri="{FF2B5EF4-FFF2-40B4-BE49-F238E27FC236}">
                <a16:creationId xmlns:a16="http://schemas.microsoft.com/office/drawing/2014/main" id="{0EEA2D03-6967-1B02-5AC4-D390967CD29F}"/>
              </a:ext>
            </a:extLst>
          </p:cNvPr>
          <p:cNvSpPr/>
          <p:nvPr/>
        </p:nvSpPr>
        <p:spPr>
          <a:xfrm>
            <a:off x="539496" y="371468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9639941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05270e96?sp=1&amp;vcp=1&amp;pid=29d275058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0a9a2a600?vcp=1&amp;pid=505270e96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，有一幅图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2#0a9a2a600?htil=1&amp;vcp=1&amp;pid=505270e96&amp;color=0,0,0&amp;tib=255,255,255&amp;vtp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6764" y="2483727"/>
            <a:ext cx="5941918" cy="384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2_1#bf7742bc7?htil=1&amp;vcp=1&amp;pid=0a9a2a600&amp;color=0,0,0&amp;vtp=1&amp;bbb=1&amp;hs=1"/>
          <p:cNvSpPr/>
          <p:nvPr/>
        </p:nvSpPr>
        <p:spPr>
          <a:xfrm>
            <a:off x="539496" y="2539664"/>
            <a:ext cx="65745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7" name="QB_8_BD.4_1#6f2cea5ef?htil=1&amp;vcp=1&amp;pid=0a9a2a600&amp;color=0,0,0&amp;vtp=1&amp;bbb=1&amp;hs=1"/>
          <p:cNvSpPr/>
          <p:nvPr/>
        </p:nvSpPr>
        <p:spPr>
          <a:xfrm>
            <a:off x="539496" y="3161329"/>
            <a:ext cx="65745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9" name="QB_8_BD.6_1#0f09f4f8f?htil=1&amp;vcp=1&amp;pid=0a9a2a600&amp;color=0,0,0&amp;vtp=1&amp;bbb=1&amp;hs=1"/>
          <p:cNvSpPr/>
          <p:nvPr/>
        </p:nvSpPr>
        <p:spPr>
          <a:xfrm>
            <a:off x="539496" y="3782994"/>
            <a:ext cx="65745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1" name="QB_8_BD.8_1#8e515e6e9?htil=1&amp;vcp=1&amp;pid=0a9a2a600&amp;color=0,0,0&amp;vtp=1&amp;bbb=1&amp;hs=1"/>
          <p:cNvSpPr/>
          <p:nvPr/>
        </p:nvSpPr>
        <p:spPr>
          <a:xfrm>
            <a:off x="539496" y="4404659"/>
            <a:ext cx="65745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3" name="QB_8_BD.10_1#80a6c221e?vcp=1&amp;pid=0a9a2a600&amp;color=0,0,0&amp;vtp=1&amp;bbb=1&amp;hs=1"/>
          <p:cNvSpPr/>
          <p:nvPr/>
        </p:nvSpPr>
        <p:spPr>
          <a:xfrm>
            <a:off x="539496" y="502359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pic>
        <p:nvPicPr>
          <p:cNvPr id="6" name="03听力专题训练三_01">
            <a:hlinkClick r:id="" action="ppaction://media"/>
            <a:extLst>
              <a:ext uri="{FF2B5EF4-FFF2-40B4-BE49-F238E27FC236}">
                <a16:creationId xmlns:a16="http://schemas.microsoft.com/office/drawing/2014/main" id="{8E9EBE24-A4FF-89EC-1265-DBC6323243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48607" y="6303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7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576408-3E44-8A8D-9985-1C2207FDE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7_1#3309e6ed1?vcp=1&amp;pid=88c3b78c5&amp;color=0,0,0&amp;vtp=1&amp;bt=1&amp;bbb=1">
            <a:extLst>
              <a:ext uri="{FF2B5EF4-FFF2-40B4-BE49-F238E27FC236}">
                <a16:creationId xmlns:a16="http://schemas.microsoft.com/office/drawing/2014/main" id="{7665967B-0DE8-5584-D93D-97EB5BADE07B}"/>
              </a:ext>
            </a:extLst>
          </p:cNvPr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38_1#3309e6ed1.bracket?vcp=1&amp;pid=88c3b78c5&amp;color=0,0,0&amp;vpa=16&amp;vtp=1">
            <a:extLst>
              <a:ext uri="{FF2B5EF4-FFF2-40B4-BE49-F238E27FC236}">
                <a16:creationId xmlns:a16="http://schemas.microsoft.com/office/drawing/2014/main" id="{623DBD48-057B-FA36-940A-1D176E1BF73F}"/>
              </a:ext>
            </a:extLst>
          </p:cNvPr>
          <p:cNvSpPr/>
          <p:nvPr/>
        </p:nvSpPr>
        <p:spPr>
          <a:xfrm>
            <a:off x="8266653" y="5410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37_2#3309e6ed1.choices?vcp=1&amp;pid=88c3b78c5&amp;color=0,0,0&amp;vtp=1&amp;bbb=1">
            <a:extLst>
              <a:ext uri="{FF2B5EF4-FFF2-40B4-BE49-F238E27FC236}">
                <a16:creationId xmlns:a16="http://schemas.microsoft.com/office/drawing/2014/main" id="{11324395-90E0-9E86-61E4-D1CBE00E81C4}"/>
              </a:ext>
            </a:extLst>
          </p:cNvPr>
          <p:cNvSpPr/>
          <p:nvPr/>
        </p:nvSpPr>
        <p:spPr>
          <a:xfrm>
            <a:off x="539496" y="11866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primary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1142819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0_1#88a568597?vcp=1&amp;pid=772ad3cf6&amp;color=0,0,0&amp;vtp=1&amp;bt=1&amp;bbb=1"/>
          <p:cNvSpPr/>
          <p:nvPr/>
        </p:nvSpPr>
        <p:spPr>
          <a:xfrm>
            <a:off x="539496" y="5570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请听第三段对话，回答第17至20小题。</a:t>
            </a:r>
            <a:endParaRPr lang="en-US" altLang="zh-CN" sz="2800" dirty="0"/>
          </a:p>
        </p:txBody>
      </p:sp>
      <p:sp>
        <p:nvSpPr>
          <p:cNvPr id="3" name="QC_8_BD.41_1#29d58bbf6?vcp=1&amp;pid=88a568597&amp;color=0,0,0&amp;vtp=1&amp;bbb=1"/>
          <p:cNvSpPr/>
          <p:nvPr/>
        </p:nvSpPr>
        <p:spPr>
          <a:xfrm>
            <a:off x="539496" y="11814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41_2#29d58bbf6.choices?vcp=1&amp;pid=88a568597&amp;color=0,0,0&amp;vtp=1&amp;bbb=1"/>
          <p:cNvSpPr/>
          <p:nvPr/>
        </p:nvSpPr>
        <p:spPr>
          <a:xfrm>
            <a:off x="539496" y="181095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A.Planning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interview.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.Climbing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mountain.</a:t>
            </a:r>
            <a:endParaRPr lang="en-US" altLang="zh-CN" sz="2800" dirty="0"/>
          </a:p>
        </p:txBody>
      </p:sp>
      <p:sp>
        <p:nvSpPr>
          <p:cNvPr id="6" name="QC_8_BD.43_1#b62c3b816?vcp=1&amp;pid=88a568597&amp;color=0,0,0&amp;vtp=1&amp;bbb=1"/>
          <p:cNvSpPr/>
          <p:nvPr/>
        </p:nvSpPr>
        <p:spPr>
          <a:xfrm>
            <a:off x="539496" y="37335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Xiaoling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Hubei?(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BD.43_2#b62c3b816.choices?vcp=1&amp;pid=88a568597&amp;color=0,0,0&amp;vtp=1&amp;bbb=1"/>
          <p:cNvSpPr/>
          <p:nvPr/>
        </p:nvSpPr>
        <p:spPr>
          <a:xfrm>
            <a:off x="539496" y="436302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endParaRPr lang="en-US" altLang="zh-CN" sz="2800" dirty="0"/>
          </a:p>
        </p:txBody>
      </p:sp>
      <p:pic>
        <p:nvPicPr>
          <p:cNvPr id="4" name="03听力专题训练三_05">
            <a:hlinkClick r:id="" action="ppaction://media"/>
            <a:extLst>
              <a:ext uri="{FF2B5EF4-FFF2-40B4-BE49-F238E27FC236}">
                <a16:creationId xmlns:a16="http://schemas.microsoft.com/office/drawing/2014/main" id="{2C6AB4C1-E416-DD7B-FB3B-F165753E77D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14378" y="633356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5_1#261109610?vcp=1&amp;pid=88a568597&amp;color=0,0,0&amp;vtp=1&amp;bt=1&amp;bbb=1"/>
          <p:cNvSpPr/>
          <p:nvPr/>
        </p:nvSpPr>
        <p:spPr>
          <a:xfrm>
            <a:off x="539496" y="8745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Xiaoling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Hubei?(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45_2#261109610.choices?vcp=1&amp;pid=88a568597&amp;color=0,0,0&amp;vtp=1&amp;bbb=1"/>
          <p:cNvSpPr/>
          <p:nvPr/>
        </p:nvSpPr>
        <p:spPr>
          <a:xfrm>
            <a:off x="539496" y="150679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culture.</a:t>
            </a:r>
            <a:endParaRPr lang="en-US" altLang="zh-CN" sz="2800" dirty="0"/>
          </a:p>
        </p:txBody>
      </p:sp>
      <p:sp>
        <p:nvSpPr>
          <p:cNvPr id="5" name="QC_8_BD.47_1#ec7200efa?vcp=1&amp;pid=88a568597&amp;color=0,0,0&amp;vtp=1&amp;bbb=1"/>
          <p:cNvSpPr/>
          <p:nvPr/>
        </p:nvSpPr>
        <p:spPr>
          <a:xfrm>
            <a:off x="539496" y="34293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47_2#ec7200efa.choices?vcp=1&amp;pid=88a568597&amp;color=0,0,0&amp;vtp=1&amp;bbb=1"/>
          <p:cNvSpPr/>
          <p:nvPr/>
        </p:nvSpPr>
        <p:spPr>
          <a:xfrm>
            <a:off x="539496" y="405885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Wuchang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.Visiting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Hubei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49_1#ec7200efa?vcp=1&amp;pid=88a568597&amp;color=0,0,0&amp;mp=1&amp;vtp=1&amp;bt=1&amp;bbb=1&amp;h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Xiaoling.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Hubei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Hubei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Really?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East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Yangtze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Wudang.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else?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49_2#ec7200efa?vcp=1&amp;pid=88a568597&amp;color=0,0,0&amp;mp=1&amp;vtp=1&amp;bt=1&amp;bbb=1&amp;hb=1"/>
          <p:cNvSpPr/>
          <p:nvPr/>
        </p:nvSpPr>
        <p:spPr>
          <a:xfrm>
            <a:off x="539496" y="797292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Yellow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Crane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Tower.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Yellow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Crane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Tower,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Yangtze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tower,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Fantastic.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museums?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Hubei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Provincial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favorite.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delicious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noodles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Wuchang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6B1D6-ACBC-E2CE-0771-9664925F1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0_1#88a568597?vcp=1&amp;pid=772ad3cf6&amp;color=0,0,0&amp;vtp=1&amp;bt=1&amp;bbb=1">
            <a:extLst>
              <a:ext uri="{FF2B5EF4-FFF2-40B4-BE49-F238E27FC236}">
                <a16:creationId xmlns:a16="http://schemas.microsoft.com/office/drawing/2014/main" id="{2E7C9B60-4404-FFC4-7A94-0A6D355010AC}"/>
              </a:ext>
            </a:extLst>
          </p:cNvPr>
          <p:cNvSpPr/>
          <p:nvPr/>
        </p:nvSpPr>
        <p:spPr>
          <a:xfrm>
            <a:off x="539496" y="5570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请听第三段对话，回答第17至20小题。</a:t>
            </a:r>
            <a:endParaRPr lang="en-US" altLang="zh-CN" sz="2800" dirty="0"/>
          </a:p>
        </p:txBody>
      </p:sp>
      <p:sp>
        <p:nvSpPr>
          <p:cNvPr id="3" name="QC_8_BD.41_1#29d58bbf6?vcp=1&amp;pid=88a568597&amp;color=0,0,0&amp;vtp=1&amp;bbb=1">
            <a:extLst>
              <a:ext uri="{FF2B5EF4-FFF2-40B4-BE49-F238E27FC236}">
                <a16:creationId xmlns:a16="http://schemas.microsoft.com/office/drawing/2014/main" id="{89A6D499-AEF9-E8C7-DF40-E606FB44536D}"/>
              </a:ext>
            </a:extLst>
          </p:cNvPr>
          <p:cNvSpPr/>
          <p:nvPr/>
        </p:nvSpPr>
        <p:spPr>
          <a:xfrm>
            <a:off x="539496" y="11814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2_1#29d58bbf6.bracket?vcp=1&amp;pid=88a568597&amp;color=0,0,0&amp;vpa=17&amp;vtp=1">
            <a:extLst>
              <a:ext uri="{FF2B5EF4-FFF2-40B4-BE49-F238E27FC236}">
                <a16:creationId xmlns:a16="http://schemas.microsoft.com/office/drawing/2014/main" id="{93E01084-C93C-4D3F-6F77-AEEB5614DA77}"/>
              </a:ext>
            </a:extLst>
          </p:cNvPr>
          <p:cNvSpPr/>
          <p:nvPr/>
        </p:nvSpPr>
        <p:spPr>
          <a:xfrm>
            <a:off x="6669628" y="116814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41_2#29d58bbf6.choices?vcp=1&amp;pid=88a568597&amp;color=0,0,0&amp;vtp=1&amp;bbb=1">
            <a:extLst>
              <a:ext uri="{FF2B5EF4-FFF2-40B4-BE49-F238E27FC236}">
                <a16:creationId xmlns:a16="http://schemas.microsoft.com/office/drawing/2014/main" id="{02BE26D0-0ECE-9EA7-BF15-94A5F8C7F5F8}"/>
              </a:ext>
            </a:extLst>
          </p:cNvPr>
          <p:cNvSpPr/>
          <p:nvPr/>
        </p:nvSpPr>
        <p:spPr>
          <a:xfrm>
            <a:off x="539496" y="181095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A.Planning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interview.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.Climbing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mountain.</a:t>
            </a:r>
            <a:endParaRPr lang="en-US" altLang="zh-CN" sz="2800" dirty="0"/>
          </a:p>
        </p:txBody>
      </p:sp>
      <p:sp>
        <p:nvSpPr>
          <p:cNvPr id="6" name="QC_8_BD.43_1#b62c3b816?vcp=1&amp;pid=88a568597&amp;color=0,0,0&amp;vtp=1&amp;bbb=1">
            <a:extLst>
              <a:ext uri="{FF2B5EF4-FFF2-40B4-BE49-F238E27FC236}">
                <a16:creationId xmlns:a16="http://schemas.microsoft.com/office/drawing/2014/main" id="{F909CACC-8F9B-7DB3-8214-9E5A276A7189}"/>
              </a:ext>
            </a:extLst>
          </p:cNvPr>
          <p:cNvSpPr/>
          <p:nvPr/>
        </p:nvSpPr>
        <p:spPr>
          <a:xfrm>
            <a:off x="539496" y="37335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Xiaoling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Hubei?(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44_1#b62c3b816.bracket?vcp=1&amp;pid=88a568597&amp;color=0,0,0&amp;vpa=18&amp;vtp=1">
            <a:extLst>
              <a:ext uri="{FF2B5EF4-FFF2-40B4-BE49-F238E27FC236}">
                <a16:creationId xmlns:a16="http://schemas.microsoft.com/office/drawing/2014/main" id="{12EA475D-48F1-705E-2B44-FC8C20E879EE}"/>
              </a:ext>
            </a:extLst>
          </p:cNvPr>
          <p:cNvSpPr/>
          <p:nvPr/>
        </p:nvSpPr>
        <p:spPr>
          <a:xfrm>
            <a:off x="7150767" y="372021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43_2#b62c3b816.choices?vcp=1&amp;pid=88a568597&amp;color=0,0,0&amp;vtp=1&amp;bbb=1">
            <a:extLst>
              <a:ext uri="{FF2B5EF4-FFF2-40B4-BE49-F238E27FC236}">
                <a16:creationId xmlns:a16="http://schemas.microsoft.com/office/drawing/2014/main" id="{694A1740-6D4A-D573-8578-24F328565CAE}"/>
              </a:ext>
            </a:extLst>
          </p:cNvPr>
          <p:cNvSpPr/>
          <p:nvPr/>
        </p:nvSpPr>
        <p:spPr>
          <a:xfrm>
            <a:off x="539496" y="436302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450421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A5188-65D0-4CE7-812C-56E1344C9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5_1#261109610?vcp=1&amp;pid=88a568597&amp;color=0,0,0&amp;vtp=1&amp;bt=1&amp;bbb=1">
            <a:extLst>
              <a:ext uri="{FF2B5EF4-FFF2-40B4-BE49-F238E27FC236}">
                <a16:creationId xmlns:a16="http://schemas.microsoft.com/office/drawing/2014/main" id="{D835F606-87E5-CB55-3D82-2E8A6EB5B9A2}"/>
              </a:ext>
            </a:extLst>
          </p:cNvPr>
          <p:cNvSpPr/>
          <p:nvPr/>
        </p:nvSpPr>
        <p:spPr>
          <a:xfrm>
            <a:off x="539496" y="8745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Xiaoling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Hubei?(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46_1#261109610.bracket?vcp=1&amp;pid=88a568597&amp;color=0,0,0&amp;vpa=19&amp;vtp=1">
            <a:extLst>
              <a:ext uri="{FF2B5EF4-FFF2-40B4-BE49-F238E27FC236}">
                <a16:creationId xmlns:a16="http://schemas.microsoft.com/office/drawing/2014/main" id="{EB822654-3830-B6EE-6EC7-A0B6F363EE1D}"/>
              </a:ext>
            </a:extLst>
          </p:cNvPr>
          <p:cNvSpPr/>
          <p:nvPr/>
        </p:nvSpPr>
        <p:spPr>
          <a:xfrm>
            <a:off x="8965280" y="86118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45_2#261109610.choices?vcp=1&amp;pid=88a568597&amp;color=0,0,0&amp;vtp=1&amp;bbb=1">
            <a:extLst>
              <a:ext uri="{FF2B5EF4-FFF2-40B4-BE49-F238E27FC236}">
                <a16:creationId xmlns:a16="http://schemas.microsoft.com/office/drawing/2014/main" id="{48C1E418-E995-375E-D45C-7AACB58F5A8A}"/>
              </a:ext>
            </a:extLst>
          </p:cNvPr>
          <p:cNvSpPr/>
          <p:nvPr/>
        </p:nvSpPr>
        <p:spPr>
          <a:xfrm>
            <a:off x="539496" y="150679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culture.</a:t>
            </a:r>
            <a:endParaRPr lang="en-US" altLang="zh-CN" sz="2800" dirty="0"/>
          </a:p>
        </p:txBody>
      </p:sp>
      <p:sp>
        <p:nvSpPr>
          <p:cNvPr id="5" name="QC_8_BD.47_1#ec7200efa?vcp=1&amp;pid=88a568597&amp;color=0,0,0&amp;vtp=1&amp;bbb=1">
            <a:extLst>
              <a:ext uri="{FF2B5EF4-FFF2-40B4-BE49-F238E27FC236}">
                <a16:creationId xmlns:a16="http://schemas.microsoft.com/office/drawing/2014/main" id="{2B5F8202-F4F7-4100-A5EB-D338099753BC}"/>
              </a:ext>
            </a:extLst>
          </p:cNvPr>
          <p:cNvSpPr/>
          <p:nvPr/>
        </p:nvSpPr>
        <p:spPr>
          <a:xfrm>
            <a:off x="539496" y="34293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48_1#ec7200efa.bracket?vcp=1&amp;pid=88a568597&amp;color=0,0,0&amp;vpa=20&amp;vtp=1">
            <a:extLst>
              <a:ext uri="{FF2B5EF4-FFF2-40B4-BE49-F238E27FC236}">
                <a16:creationId xmlns:a16="http://schemas.microsoft.com/office/drawing/2014/main" id="{12AD2E37-6F6F-3C20-2992-85CF2844CC17}"/>
              </a:ext>
            </a:extLst>
          </p:cNvPr>
          <p:cNvSpPr/>
          <p:nvPr/>
        </p:nvSpPr>
        <p:spPr>
          <a:xfrm>
            <a:off x="8776239" y="341604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47_2#ec7200efa.choices?vcp=1&amp;pid=88a568597&amp;color=0,0,0&amp;vtp=1&amp;bbb=1">
            <a:extLst>
              <a:ext uri="{FF2B5EF4-FFF2-40B4-BE49-F238E27FC236}">
                <a16:creationId xmlns:a16="http://schemas.microsoft.com/office/drawing/2014/main" id="{90625BD1-DE03-B503-D151-80932835B8D7}"/>
              </a:ext>
            </a:extLst>
          </p:cNvPr>
          <p:cNvSpPr/>
          <p:nvPr/>
        </p:nvSpPr>
        <p:spPr>
          <a:xfrm>
            <a:off x="539496" y="405885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Wuchang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.Visiting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Hubei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4111491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92d81a49?sp=1&amp;vcp=1&amp;pid=29d275058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0_1#976e27b3f?vcp=1&amp;pid=e92d81a49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短文读两遍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1_1#1fd1568be?vcp=1&amp;pid=976e27b3f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Eric?(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51_2#1fd1568be.choices?vcp=1&amp;pid=976e27b3f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monkey.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tiger.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lion.</a:t>
            </a:r>
            <a:endParaRPr lang="en-US" altLang="zh-CN" sz="2800" dirty="0"/>
          </a:p>
        </p:txBody>
      </p:sp>
      <p:sp>
        <p:nvSpPr>
          <p:cNvPr id="7" name="QC_8_BD.53_1#2fd2e1542?vcp=1&amp;pid=976e27b3f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BD.53_2#2fd2e1542.choices?vcp=1&amp;pid=976e27b3f&amp;color=0,0,0&amp;vtp=1&amp;bbb=1"/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couple.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.Judy.</a:t>
            </a:r>
            <a:endParaRPr lang="en-US" altLang="zh-CN" sz="2800" dirty="0"/>
          </a:p>
        </p:txBody>
      </p:sp>
      <p:pic>
        <p:nvPicPr>
          <p:cNvPr id="5" name="03听力专题训练三_06">
            <a:hlinkClick r:id="" action="ppaction://media"/>
            <a:extLst>
              <a:ext uri="{FF2B5EF4-FFF2-40B4-BE49-F238E27FC236}">
                <a16:creationId xmlns:a16="http://schemas.microsoft.com/office/drawing/2014/main" id="{80F463FF-8839-CB18-2B68-BB937B31F27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42125" y="6303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5_1#6a0c53936?vcp=1&amp;pid=976e27b3f&amp;color=0,0,0&amp;vtp=1&amp;bt=1&amp;bbb=1"/>
          <p:cNvSpPr/>
          <p:nvPr/>
        </p:nvSpPr>
        <p:spPr>
          <a:xfrm>
            <a:off x="539496" y="8962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55_2#6a0c53936.choices?vcp=1&amp;pid=976e27b3f&amp;color=0,0,0&amp;vtp=1&amp;bbb=1"/>
          <p:cNvSpPr/>
          <p:nvPr/>
        </p:nvSpPr>
        <p:spPr>
          <a:xfrm>
            <a:off x="539496" y="15284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zoo.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couple.</a:t>
            </a:r>
            <a:endParaRPr lang="en-US" altLang="zh-CN" sz="2800" dirty="0"/>
          </a:p>
        </p:txBody>
      </p:sp>
      <p:sp>
        <p:nvSpPr>
          <p:cNvPr id="5" name="QC_8_BD.57_1#ed6c89b08?vcp=1&amp;pid=976e27b3f&amp;color=0,0,0&amp;vtp=1&amp;bbb=1"/>
          <p:cNvSpPr/>
          <p:nvPr/>
        </p:nvSpPr>
        <p:spPr>
          <a:xfrm>
            <a:off x="539496" y="34510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57_2#ed6c89b08.choices?vcp=1&amp;pid=976e27b3f&amp;color=0,0,0&amp;vtp=1&amp;bbb=1"/>
          <p:cNvSpPr/>
          <p:nvPr/>
        </p:nvSpPr>
        <p:spPr>
          <a:xfrm>
            <a:off x="539496" y="40727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Football.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Basketball.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.Volleyball.</a:t>
            </a:r>
            <a:endParaRPr lang="en-US" altLang="zh-CN" sz="2800" dirty="0"/>
          </a:p>
        </p:txBody>
      </p:sp>
      <p:sp>
        <p:nvSpPr>
          <p:cNvPr id="8" name="QC_8_BD.59_1#d6cf8788f?vcp=1&amp;pid=976e27b3f&amp;color=0,0,0&amp;vtp=1&amp;bbb=1"/>
          <p:cNvSpPr/>
          <p:nvPr/>
        </p:nvSpPr>
        <p:spPr>
          <a:xfrm>
            <a:off x="539496" y="46943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BD.59_2#d6cf8788f.choices?vcp=1&amp;pid=976e27b3f&amp;color=0,0,0&amp;vtp=1&amp;bbb=1"/>
          <p:cNvSpPr/>
          <p:nvPr/>
        </p:nvSpPr>
        <p:spPr>
          <a:xfrm>
            <a:off x="539496" y="53160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Families.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.Animals.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61_1#d6cf8788f?vcp=1&amp;pid=976e27b3f&amp;color=0,0,0&amp;mp=1&amp;vtp=1&amp;bt=1&amp;bbb=1&amp;hb=1"/>
          <p:cNvSpPr/>
          <p:nvPr/>
        </p:nvSpPr>
        <p:spPr>
          <a:xfrm>
            <a:off x="539496" y="456987"/>
            <a:ext cx="11109960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everyone,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Animal!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Eric.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monkey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Judy.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fifth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brothers.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football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funny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listening.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b="0" i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2_1#80a6c221e?vcp=1&amp;pid=0a9a2a600&amp;color=0,0,0&amp;mp=1&amp;vtp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London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opposite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Parliament.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.Lili’s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yard.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purple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floor.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0029F-1346-A287-FEC1-AD62FEC76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92d81a49?sp=1&amp;vcp=1&amp;pid=29d275058&amp;color=0,0,0&amp;vtp=1&amp;bt=1&amp;bbb=1">
            <a:extLst>
              <a:ext uri="{FF2B5EF4-FFF2-40B4-BE49-F238E27FC236}">
                <a16:creationId xmlns:a16="http://schemas.microsoft.com/office/drawing/2014/main" id="{9BD2E216-3097-7B19-0865-EA8CE8E3DCFE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0_1#976e27b3f?vcp=1&amp;pid=e92d81a49&amp;color=0,0,0&amp;vtp=1&amp;bbb=1&amp;hb=1">
            <a:extLst>
              <a:ext uri="{FF2B5EF4-FFF2-40B4-BE49-F238E27FC236}">
                <a16:creationId xmlns:a16="http://schemas.microsoft.com/office/drawing/2014/main" id="{DAD0257B-384D-250D-B2A9-D27EEC8415E8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短文读两遍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1_1#1fd1568be?vcp=1&amp;pid=976e27b3f&amp;color=0,0,0&amp;vtp=1&amp;bbb=1">
            <a:extLst>
              <a:ext uri="{FF2B5EF4-FFF2-40B4-BE49-F238E27FC236}">
                <a16:creationId xmlns:a16="http://schemas.microsoft.com/office/drawing/2014/main" id="{907CD31D-DDCF-B4B3-772E-651C3276A7F9}"/>
              </a:ext>
            </a:extLst>
          </p:cNvPr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Eric?(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52_1#1fd1568be.bracket?vcp=1&amp;pid=976e27b3f&amp;color=0,0,0&amp;vpa=21&amp;vtp=1">
            <a:extLst>
              <a:ext uri="{FF2B5EF4-FFF2-40B4-BE49-F238E27FC236}">
                <a16:creationId xmlns:a16="http://schemas.microsoft.com/office/drawing/2014/main" id="{2A609390-FE59-4B1F-2D92-CAC29E88E405}"/>
              </a:ext>
            </a:extLst>
          </p:cNvPr>
          <p:cNvSpPr/>
          <p:nvPr/>
        </p:nvSpPr>
        <p:spPr>
          <a:xfrm>
            <a:off x="4513802" y="25263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51_2#1fd1568be.choices?vcp=1&amp;pid=976e27b3f&amp;color=0,0,0&amp;vtp=1&amp;bbb=1">
            <a:extLst>
              <a:ext uri="{FF2B5EF4-FFF2-40B4-BE49-F238E27FC236}">
                <a16:creationId xmlns:a16="http://schemas.microsoft.com/office/drawing/2014/main" id="{61E553CC-FB8A-3C4B-2773-0CF2CF414038}"/>
              </a:ext>
            </a:extLst>
          </p:cNvPr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monkey.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tiger.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lion.</a:t>
            </a:r>
            <a:endParaRPr lang="en-US" altLang="zh-CN" sz="2800" dirty="0"/>
          </a:p>
        </p:txBody>
      </p:sp>
      <p:sp>
        <p:nvSpPr>
          <p:cNvPr id="7" name="QC_8_BD.53_1#2fd2e1542?vcp=1&amp;pid=976e27b3f&amp;color=0,0,0&amp;vtp=1&amp;bbb=1">
            <a:extLst>
              <a:ext uri="{FF2B5EF4-FFF2-40B4-BE49-F238E27FC236}">
                <a16:creationId xmlns:a16="http://schemas.microsoft.com/office/drawing/2014/main" id="{A2F9F815-9681-119C-699E-845641BDC413}"/>
              </a:ext>
            </a:extLst>
          </p:cNvPr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54_1#2fd2e1542.bracket?vcp=1&amp;pid=976e27b3f&amp;color=0,0,0&amp;vpa=22&amp;vtp=1">
            <a:extLst>
              <a:ext uri="{FF2B5EF4-FFF2-40B4-BE49-F238E27FC236}">
                <a16:creationId xmlns:a16="http://schemas.microsoft.com/office/drawing/2014/main" id="{896E41D3-891C-F0FD-0C06-253AD06ECAEA}"/>
              </a:ext>
            </a:extLst>
          </p:cNvPr>
          <p:cNvSpPr/>
          <p:nvPr/>
        </p:nvSpPr>
        <p:spPr>
          <a:xfrm>
            <a:off x="8188864" y="376965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53_2#2fd2e1542.choices?vcp=1&amp;pid=976e27b3f&amp;color=0,0,0&amp;vtp=1&amp;bbb=1">
            <a:extLst>
              <a:ext uri="{FF2B5EF4-FFF2-40B4-BE49-F238E27FC236}">
                <a16:creationId xmlns:a16="http://schemas.microsoft.com/office/drawing/2014/main" id="{41513788-6A9C-787E-1B6B-211C98947D40}"/>
              </a:ext>
            </a:extLst>
          </p:cNvPr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couple.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.Judy.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8203960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02F36-5205-28C9-B985-4BAA9BCED2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5_1#6a0c53936?vcp=1&amp;pid=976e27b3f&amp;color=0,0,0&amp;vtp=1&amp;bt=1&amp;bbb=1">
            <a:extLst>
              <a:ext uri="{FF2B5EF4-FFF2-40B4-BE49-F238E27FC236}">
                <a16:creationId xmlns:a16="http://schemas.microsoft.com/office/drawing/2014/main" id="{719B6BB6-0D2D-B06A-FDF4-21BB7D56700F}"/>
              </a:ext>
            </a:extLst>
          </p:cNvPr>
          <p:cNvSpPr/>
          <p:nvPr/>
        </p:nvSpPr>
        <p:spPr>
          <a:xfrm>
            <a:off x="539496" y="8962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56_1#6a0c53936.bracket?vcp=1&amp;pid=976e27b3f&amp;color=0,0,0&amp;vpa=23&amp;vtp=1">
            <a:extLst>
              <a:ext uri="{FF2B5EF4-FFF2-40B4-BE49-F238E27FC236}">
                <a16:creationId xmlns:a16="http://schemas.microsoft.com/office/drawing/2014/main" id="{E3077991-C0CA-6748-DFA1-1A81A159C77A}"/>
              </a:ext>
            </a:extLst>
          </p:cNvPr>
          <p:cNvSpPr/>
          <p:nvPr/>
        </p:nvSpPr>
        <p:spPr>
          <a:xfrm>
            <a:off x="4672552" y="8828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55_2#6a0c53936.choices?vcp=1&amp;pid=976e27b3f&amp;color=0,0,0&amp;vtp=1&amp;bbb=1">
            <a:extLst>
              <a:ext uri="{FF2B5EF4-FFF2-40B4-BE49-F238E27FC236}">
                <a16:creationId xmlns:a16="http://schemas.microsoft.com/office/drawing/2014/main" id="{AB8269B1-3F72-0F8A-2886-AFCC0685825E}"/>
              </a:ext>
            </a:extLst>
          </p:cNvPr>
          <p:cNvSpPr/>
          <p:nvPr/>
        </p:nvSpPr>
        <p:spPr>
          <a:xfrm>
            <a:off x="539496" y="15284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zoo.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couple.</a:t>
            </a:r>
            <a:endParaRPr lang="en-US" altLang="zh-CN" sz="2800" dirty="0"/>
          </a:p>
        </p:txBody>
      </p:sp>
      <p:sp>
        <p:nvSpPr>
          <p:cNvPr id="5" name="QC_8_BD.57_1#ed6c89b08?vcp=1&amp;pid=976e27b3f&amp;color=0,0,0&amp;vtp=1&amp;bbb=1">
            <a:extLst>
              <a:ext uri="{FF2B5EF4-FFF2-40B4-BE49-F238E27FC236}">
                <a16:creationId xmlns:a16="http://schemas.microsoft.com/office/drawing/2014/main" id="{DC576DC3-A48F-65D0-3376-8E78F154073A}"/>
              </a:ext>
            </a:extLst>
          </p:cNvPr>
          <p:cNvSpPr/>
          <p:nvPr/>
        </p:nvSpPr>
        <p:spPr>
          <a:xfrm>
            <a:off x="539496" y="34510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58_1#ed6c89b08.bracket?vcp=1&amp;pid=976e27b3f&amp;color=0,0,0&amp;vpa=24&amp;vtp=1">
            <a:extLst>
              <a:ext uri="{FF2B5EF4-FFF2-40B4-BE49-F238E27FC236}">
                <a16:creationId xmlns:a16="http://schemas.microsoft.com/office/drawing/2014/main" id="{C998F685-5A93-60F8-3174-CBDB024D3ED4}"/>
              </a:ext>
            </a:extLst>
          </p:cNvPr>
          <p:cNvSpPr/>
          <p:nvPr/>
        </p:nvSpPr>
        <p:spPr>
          <a:xfrm>
            <a:off x="5896515" y="343773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57_2#ed6c89b08.choices?vcp=1&amp;pid=976e27b3f&amp;color=0,0,0&amp;vtp=1&amp;bbb=1">
            <a:extLst>
              <a:ext uri="{FF2B5EF4-FFF2-40B4-BE49-F238E27FC236}">
                <a16:creationId xmlns:a16="http://schemas.microsoft.com/office/drawing/2014/main" id="{1DA1720F-7B4A-7971-EA0D-84C9E9281185}"/>
              </a:ext>
            </a:extLst>
          </p:cNvPr>
          <p:cNvSpPr/>
          <p:nvPr/>
        </p:nvSpPr>
        <p:spPr>
          <a:xfrm>
            <a:off x="539496" y="40727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Football.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Basketball.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.Volleyball.</a:t>
            </a:r>
            <a:endParaRPr lang="en-US" altLang="zh-CN" sz="2800" dirty="0"/>
          </a:p>
        </p:txBody>
      </p:sp>
      <p:sp>
        <p:nvSpPr>
          <p:cNvPr id="8" name="QC_8_BD.59_1#d6cf8788f?vcp=1&amp;pid=976e27b3f&amp;color=0,0,0&amp;vtp=1&amp;bbb=1">
            <a:extLst>
              <a:ext uri="{FF2B5EF4-FFF2-40B4-BE49-F238E27FC236}">
                <a16:creationId xmlns:a16="http://schemas.microsoft.com/office/drawing/2014/main" id="{7B37B240-BF87-6626-0D4E-5314348D89C0}"/>
              </a:ext>
            </a:extLst>
          </p:cNvPr>
          <p:cNvSpPr/>
          <p:nvPr/>
        </p:nvSpPr>
        <p:spPr>
          <a:xfrm>
            <a:off x="539496" y="46943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AN.60_1#d6cf8788f.bracket?vcp=1&amp;pid=976e27b3f&amp;color=0,0,0&amp;vpa=25&amp;vtp=1">
            <a:extLst>
              <a:ext uri="{FF2B5EF4-FFF2-40B4-BE49-F238E27FC236}">
                <a16:creationId xmlns:a16="http://schemas.microsoft.com/office/drawing/2014/main" id="{E63DEE56-6472-1429-4A7F-DA00DA586649}"/>
              </a:ext>
            </a:extLst>
          </p:cNvPr>
          <p:cNvSpPr/>
          <p:nvPr/>
        </p:nvSpPr>
        <p:spPr>
          <a:xfrm>
            <a:off x="6191790" y="468106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BD.59_2#d6cf8788f.choices?vcp=1&amp;pid=976e27b3f&amp;color=0,0,0&amp;vtp=1&amp;bbb=1">
            <a:extLst>
              <a:ext uri="{FF2B5EF4-FFF2-40B4-BE49-F238E27FC236}">
                <a16:creationId xmlns:a16="http://schemas.microsoft.com/office/drawing/2014/main" id="{A95502CA-D31C-E525-B864-36A81E6C75B7}"/>
              </a:ext>
            </a:extLst>
          </p:cNvPr>
          <p:cNvSpPr/>
          <p:nvPr/>
        </p:nvSpPr>
        <p:spPr>
          <a:xfrm>
            <a:off x="539496" y="53160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Families.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.Animals.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7802084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896e925e?sp=1&amp;vcp=1&amp;pid=29d275058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2_1#5ffdc10cd?vcp=1&amp;pid=8896e925e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，将所缺信息填在相应的横线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，每空一词。短文读三遍。</a:t>
            </a:r>
            <a:endParaRPr lang="en-US" altLang="zh-CN" sz="2800" dirty="0"/>
          </a:p>
        </p:txBody>
      </p:sp>
      <p:graphicFrame>
        <p:nvGraphicFramePr>
          <p:cNvPr id="23" name="QM_7_BD.62_2#5ffdc10cd?colgroup=30&amp;vcp=1&amp;pid=8896e925e&amp;color=0,0,0&amp;vtp=1&amp;bbb=1&amp;hb=1"/>
          <p:cNvGraphicFramePr>
            <a:graphicFrameLocks noGrp="1"/>
          </p:cNvGraphicFramePr>
          <p:nvPr/>
        </p:nvGraphicFramePr>
        <p:xfrm>
          <a:off x="539496" y="2601386"/>
          <a:ext cx="11100816" cy="2805621"/>
        </p:xfrm>
        <a:graphic>
          <a:graphicData uri="http://schemas.openxmlformats.org/drawingml/2006/table">
            <a:tbl>
              <a:tblPr/>
              <a:tblGrid>
                <a:gridCol w="2523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7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bookmark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bookmark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prepare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prepare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colored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paper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bookmark.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03听力专题训练三_07">
            <a:hlinkClick r:id="" action="ppaction://media"/>
            <a:extLst>
              <a:ext uri="{FF2B5EF4-FFF2-40B4-BE49-F238E27FC236}">
                <a16:creationId xmlns:a16="http://schemas.microsoft.com/office/drawing/2014/main" id="{57EA4BFA-13C0-C4AE-D5BF-A9C5C5339FE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81613" y="629181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M_7_BD.65_1#5ffdc10cd?colgroup=30&amp;vcp=1&amp;pid=8896e925e&amp;color=0,0,0&amp;mp=1&amp;vtp=1&amp;bt=1&amp;bbb=1&amp;hb=1"/>
          <p:cNvGraphicFramePr>
            <a:graphicFrameLocks noGrp="1"/>
          </p:cNvGraphicFramePr>
          <p:nvPr/>
        </p:nvGraphicFramePr>
        <p:xfrm>
          <a:off x="539496" y="2097563"/>
          <a:ext cx="11100816" cy="3367470"/>
        </p:xfrm>
        <a:graphic>
          <a:graphicData uri="http://schemas.openxmlformats.org/drawingml/2006/table">
            <a:tbl>
              <a:tblPr/>
              <a:tblGrid>
                <a:gridCol w="2523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7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bookmark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29.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bookmarks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beautiful.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bookmarks.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QM_7_BD.65_1#5ffdc10cd?colgroup=30&amp;vcp=1&amp;pid=8896e925e&amp;color=0,0,0&amp;mp=1&amp;vtp=1&amp;bt=1&amp;bbb=1"/>
          <p:cNvSpPr txBox="1"/>
          <p:nvPr/>
        </p:nvSpPr>
        <p:spPr>
          <a:xfrm>
            <a:off x="10922167" y="138915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79_1#1f7aa3101?vcp=1&amp;pid=5ffdc10cd&amp;color=0,0,0&amp;mp=1&amp;vtp=1&amp;bt=1&amp;bbb=1&amp;hb=1"/>
          <p:cNvSpPr/>
          <p:nvPr/>
        </p:nvSpPr>
        <p:spPr>
          <a:xfrm>
            <a:off x="539750" y="554355"/>
            <a:ext cx="11109960" cy="558355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0" algn="l" fontAlgn="auto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task.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bookmark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carefully.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pencils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bookmark.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bookmark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bookmark.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indent="0" fontAlgn="auto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collect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jackets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BF9120-6E17-BB18-A65C-E9C81DF9B7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896e925e?sp=1&amp;vcp=1&amp;pid=29d275058&amp;color=0,0,0&amp;vtp=1&amp;bt=1&amp;bbb=1">
            <a:extLst>
              <a:ext uri="{FF2B5EF4-FFF2-40B4-BE49-F238E27FC236}">
                <a16:creationId xmlns:a16="http://schemas.microsoft.com/office/drawing/2014/main" id="{DBC31C21-6A75-C05D-BCE2-BB6655826234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2_1#5ffdc10cd?vcp=1&amp;pid=8896e925e&amp;color=0,0,0&amp;vtp=1&amp;bbb=1&amp;hb=1">
            <a:extLst>
              <a:ext uri="{FF2B5EF4-FFF2-40B4-BE49-F238E27FC236}">
                <a16:creationId xmlns:a16="http://schemas.microsoft.com/office/drawing/2014/main" id="{C01C8A82-D9EF-BFFA-D5B4-132BC7964C9F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，将所缺信息填在相应的横线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，每空一词。短文读三遍。</a:t>
            </a:r>
            <a:endParaRPr lang="en-US" altLang="zh-CN" sz="2800" dirty="0"/>
          </a:p>
        </p:txBody>
      </p:sp>
      <p:graphicFrame>
        <p:nvGraphicFramePr>
          <p:cNvPr id="23" name="QM_7_BD.62_2#5ffdc10cd?colgroup=30&amp;vcp=1&amp;pid=8896e925e&amp;color=0,0,0&amp;vtp=1&amp;bbb=1&amp;hb=1">
            <a:extLst>
              <a:ext uri="{FF2B5EF4-FFF2-40B4-BE49-F238E27FC236}">
                <a16:creationId xmlns:a16="http://schemas.microsoft.com/office/drawing/2014/main" id="{DBF1975A-BAC6-D90C-A03D-6ACCC8FDD585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2601386"/>
          <a:ext cx="11100816" cy="2805621"/>
        </p:xfrm>
        <a:graphic>
          <a:graphicData uri="http://schemas.openxmlformats.org/drawingml/2006/table">
            <a:tbl>
              <a:tblPr/>
              <a:tblGrid>
                <a:gridCol w="2523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7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bookmark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bookmark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prepare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prepare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colored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paper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bookmark.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M_7_AN.63_1#5ffdc10cd.blank?vcp=1&amp;pid=8896e925e&amp;color=0,0,0&amp;vpa=26&amp;vtp=1&amp;bbb=1">
            <a:extLst>
              <a:ext uri="{FF2B5EF4-FFF2-40B4-BE49-F238E27FC236}">
                <a16:creationId xmlns:a16="http://schemas.microsoft.com/office/drawing/2014/main" id="{881E1D0A-8507-DE29-674C-863C5C699D03}"/>
              </a:ext>
            </a:extLst>
          </p:cNvPr>
          <p:cNvSpPr/>
          <p:nvPr/>
        </p:nvSpPr>
        <p:spPr>
          <a:xfrm>
            <a:off x="5718896" y="3702349"/>
            <a:ext cx="63341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endParaRPr lang="en-US" altLang="zh-CN" sz="2800" dirty="0"/>
          </a:p>
        </p:txBody>
      </p:sp>
      <p:sp>
        <p:nvSpPr>
          <p:cNvPr id="6" name="QM_7_AN.64_1#5ffdc10cd.blank?vcp=1&amp;pid=8896e925e&amp;color=0,0,0&amp;vpa=27&amp;vtp=1&amp;bbb=1">
            <a:extLst>
              <a:ext uri="{FF2B5EF4-FFF2-40B4-BE49-F238E27FC236}">
                <a16:creationId xmlns:a16="http://schemas.microsoft.com/office/drawing/2014/main" id="{4696F896-7CFD-17F1-3E2A-F33030AEE4EB}"/>
              </a:ext>
            </a:extLst>
          </p:cNvPr>
          <p:cNvSpPr/>
          <p:nvPr/>
        </p:nvSpPr>
        <p:spPr>
          <a:xfrm>
            <a:off x="9162183" y="4274452"/>
            <a:ext cx="126365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pencils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2864575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34A2D4-BD2A-8DC4-95DA-D75ADB504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M_7_BD.65_1#5ffdc10cd?colgroup=30&amp;vcp=1&amp;pid=8896e925e&amp;color=0,0,0&amp;mp=1&amp;vtp=1&amp;bt=1&amp;bbb=1&amp;hb=1">
            <a:extLst>
              <a:ext uri="{FF2B5EF4-FFF2-40B4-BE49-F238E27FC236}">
                <a16:creationId xmlns:a16="http://schemas.microsoft.com/office/drawing/2014/main" id="{D50929C3-9884-830C-1F68-86A18CBAF828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2097563"/>
          <a:ext cx="11100816" cy="3367470"/>
        </p:xfrm>
        <a:graphic>
          <a:graphicData uri="http://schemas.openxmlformats.org/drawingml/2006/table">
            <a:tbl>
              <a:tblPr/>
              <a:tblGrid>
                <a:gridCol w="2523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7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bookmark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leaves.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bookmarks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beautiful.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bookmarks.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M_7_AN.66_1#5ffdc10cd.blank?vcp=1&amp;pid=8896e925e&amp;color=0,0,0&amp;mp=1&amp;vpa=28&amp;vtp=1&amp;bbb=1">
            <a:extLst>
              <a:ext uri="{FF2B5EF4-FFF2-40B4-BE49-F238E27FC236}">
                <a16:creationId xmlns:a16="http://schemas.microsoft.com/office/drawing/2014/main" id="{0E6EFA93-579C-0B63-C9AF-DC417AFFB9DF}"/>
              </a:ext>
            </a:extLst>
          </p:cNvPr>
          <p:cNvSpPr/>
          <p:nvPr/>
        </p:nvSpPr>
        <p:spPr>
          <a:xfrm>
            <a:off x="6296746" y="2629058"/>
            <a:ext cx="86995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endParaRPr lang="en-US" altLang="zh-CN" sz="2800" dirty="0"/>
          </a:p>
        </p:txBody>
      </p:sp>
      <p:sp>
        <p:nvSpPr>
          <p:cNvPr id="4" name="QM_7_AN.67_1#5ffdc10cd.blank?vcp=1&amp;pid=8896e925e&amp;color=0,0,0&amp;mp=1&amp;vpa=29&amp;vtp=1&amp;bbb=1">
            <a:extLst>
              <a:ext uri="{FF2B5EF4-FFF2-40B4-BE49-F238E27FC236}">
                <a16:creationId xmlns:a16="http://schemas.microsoft.com/office/drawing/2014/main" id="{E206D5A4-D230-A38B-643D-D848D98FD77F}"/>
              </a:ext>
            </a:extLst>
          </p:cNvPr>
          <p:cNvSpPr/>
          <p:nvPr/>
        </p:nvSpPr>
        <p:spPr>
          <a:xfrm>
            <a:off x="6287221" y="3226276"/>
            <a:ext cx="1381125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creative</a:t>
            </a:r>
            <a:endParaRPr lang="en-US" altLang="zh-CN" sz="2800" dirty="0"/>
          </a:p>
        </p:txBody>
      </p:sp>
      <p:sp>
        <p:nvSpPr>
          <p:cNvPr id="5" name="QM_7_AN.68_1#5ffdc10cd.blank?vcp=1&amp;pid=8896e925e&amp;color=0,0,0&amp;mp=1&amp;vpa=30&amp;vtp=1&amp;bbb=1">
            <a:extLst>
              <a:ext uri="{FF2B5EF4-FFF2-40B4-BE49-F238E27FC236}">
                <a16:creationId xmlns:a16="http://schemas.microsoft.com/office/drawing/2014/main" id="{7D8851A9-F642-E698-CAD1-CCDF0DAD71D9}"/>
              </a:ext>
            </a:extLst>
          </p:cNvPr>
          <p:cNvSpPr/>
          <p:nvPr/>
        </p:nvSpPr>
        <p:spPr>
          <a:xfrm>
            <a:off x="6914283" y="4347496"/>
            <a:ext cx="98901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endParaRPr lang="en-US" altLang="zh-CN" sz="2800" dirty="0"/>
          </a:p>
        </p:txBody>
      </p:sp>
      <p:sp>
        <p:nvSpPr>
          <p:cNvPr id="2" name="QM_7_BD.65_1#5ffdc10cd?colgroup=30&amp;vcp=1&amp;pid=8896e925e&amp;color=0,0,0&amp;mp=1&amp;vtp=1&amp;bt=1&amp;bbb=1">
            <a:extLst>
              <a:ext uri="{FF2B5EF4-FFF2-40B4-BE49-F238E27FC236}">
                <a16:creationId xmlns:a16="http://schemas.microsoft.com/office/drawing/2014/main" id="{4B8FAE23-B541-F539-A359-2B8792936A4C}"/>
              </a:ext>
            </a:extLst>
          </p:cNvPr>
          <p:cNvSpPr txBox="1"/>
          <p:nvPr/>
        </p:nvSpPr>
        <p:spPr>
          <a:xfrm>
            <a:off x="10922167" y="138915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348646450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05270e96?sp=1&amp;vcp=1&amp;pid=29d275058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0a9a2a600?vcp=1&amp;pid=505270e96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，有一幅图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。每个句子读两遍。</a:t>
            </a:r>
            <a:endParaRPr lang="en-US" altLang="zh-CN" sz="2800" dirty="0"/>
          </a:p>
        </p:txBody>
      </p:sp>
      <p:sp>
        <p:nvSpPr>
          <p:cNvPr id="5" name="QB_8_BD.2_1#bf7742bc7?htil=1&amp;vcp=1&amp;pid=0a9a2a600&amp;color=0,0,0&amp;vtp=1&amp;bbb=1&amp;hs=1"/>
          <p:cNvSpPr/>
          <p:nvPr/>
        </p:nvSpPr>
        <p:spPr>
          <a:xfrm>
            <a:off x="539496" y="2539664"/>
            <a:ext cx="65745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6" name="QB_8_AN.3_1#bf7742bc7.blank?vcp=1&amp;pid=0a9a2a600&amp;color=0,0,0&amp;vpa=1&amp;vtp=1"/>
          <p:cNvSpPr/>
          <p:nvPr/>
        </p:nvSpPr>
        <p:spPr>
          <a:xfrm>
            <a:off x="778415" y="248822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B_8_BD.4_1#6f2cea5ef?htil=1&amp;vcp=1&amp;pid=0a9a2a600&amp;color=0,0,0&amp;vtp=1&amp;bbb=1&amp;hs=1"/>
          <p:cNvSpPr/>
          <p:nvPr/>
        </p:nvSpPr>
        <p:spPr>
          <a:xfrm>
            <a:off x="539496" y="3161329"/>
            <a:ext cx="65745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8" name="QB_8_AN.5_1#6f2cea5ef.blank?vcp=1&amp;pid=0a9a2a600&amp;color=0,0,0&amp;vpa=2&amp;vtp=1"/>
          <p:cNvSpPr/>
          <p:nvPr/>
        </p:nvSpPr>
        <p:spPr>
          <a:xfrm>
            <a:off x="778415" y="310989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B_8_BD.6_1#0f09f4f8f?htil=1&amp;vcp=1&amp;pid=0a9a2a600&amp;color=0,0,0&amp;vtp=1&amp;bbb=1&amp;hs=1"/>
          <p:cNvSpPr/>
          <p:nvPr/>
        </p:nvSpPr>
        <p:spPr>
          <a:xfrm>
            <a:off x="539496" y="3782994"/>
            <a:ext cx="65745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0" name="QB_8_AN.7_1#0f09f4f8f.blank?vcp=1&amp;pid=0a9a2a600&amp;color=0,0,0&amp;vpa=3&amp;vtp=1"/>
          <p:cNvSpPr/>
          <p:nvPr/>
        </p:nvSpPr>
        <p:spPr>
          <a:xfrm>
            <a:off x="791115" y="373155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B_8_BD.8_1#8e515e6e9?htil=1&amp;vcp=1&amp;pid=0a9a2a600&amp;color=0,0,0&amp;vtp=1&amp;bbb=1&amp;hs=1"/>
          <p:cNvSpPr/>
          <p:nvPr/>
        </p:nvSpPr>
        <p:spPr>
          <a:xfrm>
            <a:off x="539496" y="4404659"/>
            <a:ext cx="65745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2" name="QB_8_AN.9_1#8e515e6e9.blank?vcp=1&amp;pid=0a9a2a600&amp;color=0,0,0&amp;vpa=4&amp;vtp=1"/>
          <p:cNvSpPr/>
          <p:nvPr/>
        </p:nvSpPr>
        <p:spPr>
          <a:xfrm>
            <a:off x="803815" y="4353224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13" name="QB_8_BD.10_1#80a6c221e?vcp=1&amp;pid=0a9a2a600&amp;color=0,0,0&amp;vtp=1&amp;bbb=1&amp;hs=1"/>
          <p:cNvSpPr/>
          <p:nvPr/>
        </p:nvSpPr>
        <p:spPr>
          <a:xfrm>
            <a:off x="539496" y="502359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4" name="QB_8_AN.11_1#80a6c221e.blank?vcp=1&amp;pid=0a9a2a600&amp;color=0,0,0&amp;vpa=5&amp;vtp=1"/>
          <p:cNvSpPr/>
          <p:nvPr/>
        </p:nvSpPr>
        <p:spPr>
          <a:xfrm>
            <a:off x="816515" y="4972160"/>
            <a:ext cx="457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pic>
        <p:nvPicPr>
          <p:cNvPr id="15" name="QM_7_BD.1_2#0a9a2a600?htil=1&amp;vcp=1&amp;pid=505270e96&amp;color=0,0,0&amp;tib=255,255,255&amp;vtp=1&amp;hs=1" descr="preencoded.png">
            <a:extLst>
              <a:ext uri="{FF2B5EF4-FFF2-40B4-BE49-F238E27FC236}">
                <a16:creationId xmlns:a16="http://schemas.microsoft.com/office/drawing/2014/main" id="{26F0D929-6750-6C1C-6F3E-739F466E5C0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6764" y="2483727"/>
            <a:ext cx="5941918" cy="384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0407e813?sp=1&amp;vcp=1&amp;pid=29d275058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7a316f8ee?vcp=1&amp;pid=60407e813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出最佳答案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6563db255?vcp=1&amp;pid=60407e813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13_2#6563db255.choices?vcp=1&amp;pid=60407e813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165475" algn="l"/>
                <a:tab pos="67881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.Tom’s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mother.</a:t>
            </a:r>
            <a:endParaRPr lang="en-US" altLang="zh-CN" sz="2800" dirty="0"/>
          </a:p>
        </p:txBody>
      </p:sp>
      <p:sp>
        <p:nvSpPr>
          <p:cNvPr id="7" name="QC_7_BD.15_1#2592c92ff?vcp=1&amp;pid=60407e813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7_BD.15_2#2592c92ff.choices?vcp=1&amp;pid=60407e813&amp;color=0,0,0&amp;vtp=1&amp;bbb=1"/>
          <p:cNvSpPr/>
          <p:nvPr/>
        </p:nvSpPr>
        <p:spPr>
          <a:xfrm>
            <a:off x="539496" y="4412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building.</a:t>
            </a:r>
            <a:endParaRPr lang="en-US" altLang="zh-CN" sz="2800" dirty="0"/>
          </a:p>
        </p:txBody>
      </p:sp>
      <p:pic>
        <p:nvPicPr>
          <p:cNvPr id="5" name="03听力专题训练三_02">
            <a:hlinkClick r:id="" action="ppaction://media"/>
            <a:extLst>
              <a:ext uri="{FF2B5EF4-FFF2-40B4-BE49-F238E27FC236}">
                <a16:creationId xmlns:a16="http://schemas.microsoft.com/office/drawing/2014/main" id="{F6E73728-C2B2-6E2C-2718-190E593772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48606" y="629797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_1#582c7a48a?vcp=1&amp;pid=60407e813&amp;color=0,0,0&amp;vtp=1&amp;bt=1&amp;bbb=1"/>
          <p:cNvSpPr/>
          <p:nvPr/>
        </p:nvSpPr>
        <p:spPr>
          <a:xfrm>
            <a:off x="539496" y="8999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BD.17_2#582c7a48a.choices?vcp=1&amp;pid=60407e813&amp;color=0,0,0&amp;vtp=1&amp;bbb=1"/>
          <p:cNvSpPr/>
          <p:nvPr/>
        </p:nvSpPr>
        <p:spPr>
          <a:xfrm>
            <a:off x="539496" y="15243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farmer.</a:t>
            </a:r>
            <a:endParaRPr lang="en-US" altLang="zh-CN" sz="2800" dirty="0"/>
          </a:p>
        </p:txBody>
      </p:sp>
      <p:sp>
        <p:nvSpPr>
          <p:cNvPr id="5" name="QC_7_BD.19_1#4be8fd12e?vcp=1&amp;pid=60407e813&amp;color=0,0,0&amp;vtp=1&amp;bbb=1"/>
          <p:cNvSpPr/>
          <p:nvPr/>
        </p:nvSpPr>
        <p:spPr>
          <a:xfrm>
            <a:off x="539496" y="21460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BD.19_2#4be8fd12e.choices?vcp=1&amp;pid=60407e813&amp;color=0,0,0&amp;vtp=1&amp;bbb=1"/>
          <p:cNvSpPr/>
          <p:nvPr/>
        </p:nvSpPr>
        <p:spPr>
          <a:xfrm>
            <a:off x="539496" y="27677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A.Men’s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suits.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Toys.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shoes.</a:t>
            </a:r>
            <a:endParaRPr lang="en-US" altLang="zh-CN" sz="2800" dirty="0"/>
          </a:p>
        </p:txBody>
      </p:sp>
      <p:sp>
        <p:nvSpPr>
          <p:cNvPr id="8" name="QC_7_BD.21_1#e3e5a5058?vcp=1&amp;pid=60407e813&amp;color=0,0,0&amp;vtp=1&amp;bbb=1"/>
          <p:cNvSpPr/>
          <p:nvPr/>
        </p:nvSpPr>
        <p:spPr>
          <a:xfrm>
            <a:off x="539496" y="33893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7_BD.21_2#e3e5a5058.choices?vcp=1&amp;pid=60407e813&amp;color=0,0,0&amp;vtp=1&amp;bbb=1"/>
          <p:cNvSpPr/>
          <p:nvPr/>
        </p:nvSpPr>
        <p:spPr>
          <a:xfrm>
            <a:off x="539496" y="401885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A.Lantern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.Spring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.Mid-Autumn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23_1#e3e5a5058?vcp=1&amp;pid=60407e813&amp;color=0,0,0&amp;mp=1&amp;vtp=1&amp;bt=1&amp;bbb=1&amp;hb=1"/>
          <p:cNvSpPr/>
          <p:nvPr/>
        </p:nvSpPr>
        <p:spPr>
          <a:xfrm>
            <a:off x="539496" y="554400"/>
            <a:ext cx="11109960" cy="5749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unhappy.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mum’s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favourite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menu?</a:t>
            </a:r>
          </a:p>
          <a:p>
            <a:pPr>
              <a:lnSpc>
                <a:spcPts val="5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23_2#e3e5a5058?vcp=1&amp;pid=60407e813&amp;color=0,0,0&amp;mp=1&amp;vtp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suits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floor?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floor,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cakes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delicious.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7AA521-7309-CA07-37BA-80AF47002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0407e813?sp=1&amp;vcp=1&amp;pid=29d275058&amp;color=0,0,0&amp;vtp=1&amp;bt=1&amp;bbb=1">
            <a:extLst>
              <a:ext uri="{FF2B5EF4-FFF2-40B4-BE49-F238E27FC236}">
                <a16:creationId xmlns:a16="http://schemas.microsoft.com/office/drawing/2014/main" id="{74C95274-0132-8FE8-C318-AB7E2A7AB6C8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7a316f8ee?vcp=1&amp;pid=60407e813&amp;color=0,0,0&amp;vtp=1&amp;bbb=1&amp;hb=1">
            <a:extLst>
              <a:ext uri="{FF2B5EF4-FFF2-40B4-BE49-F238E27FC236}">
                <a16:creationId xmlns:a16="http://schemas.microsoft.com/office/drawing/2014/main" id="{1B8C3CA9-2DC2-F1C5-CB22-B80584CA0B75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出最佳答案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6563db255?vcp=1&amp;pid=60407e813&amp;color=0,0,0&amp;vtp=1&amp;bbb=1">
            <a:extLst>
              <a:ext uri="{FF2B5EF4-FFF2-40B4-BE49-F238E27FC236}">
                <a16:creationId xmlns:a16="http://schemas.microsoft.com/office/drawing/2014/main" id="{B9B140F8-48DD-C855-7CD9-BB8928CB854C}"/>
              </a:ext>
            </a:extLst>
          </p:cNvPr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4_1#6563db255.bracket?vcp=1&amp;pid=60407e813&amp;color=0,0,0&amp;vpa=6&amp;vtp=1">
            <a:extLst>
              <a:ext uri="{FF2B5EF4-FFF2-40B4-BE49-F238E27FC236}">
                <a16:creationId xmlns:a16="http://schemas.microsoft.com/office/drawing/2014/main" id="{6D31471D-D217-EA27-9823-2C34D64AAF76}"/>
              </a:ext>
            </a:extLst>
          </p:cNvPr>
          <p:cNvSpPr/>
          <p:nvPr/>
        </p:nvSpPr>
        <p:spPr>
          <a:xfrm>
            <a:off x="4594765" y="252632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13_2#6563db255.choices?vcp=1&amp;pid=60407e813&amp;color=0,0,0&amp;vtp=1&amp;bbb=1">
            <a:extLst>
              <a:ext uri="{FF2B5EF4-FFF2-40B4-BE49-F238E27FC236}">
                <a16:creationId xmlns:a16="http://schemas.microsoft.com/office/drawing/2014/main" id="{E623E7F5-122C-03BF-4E78-8EC916327941}"/>
              </a:ext>
            </a:extLst>
          </p:cNvPr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165475" algn="l"/>
                <a:tab pos="67881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.Tom’s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mother.</a:t>
            </a:r>
            <a:endParaRPr lang="en-US" altLang="zh-CN" sz="2800" dirty="0"/>
          </a:p>
        </p:txBody>
      </p:sp>
      <p:sp>
        <p:nvSpPr>
          <p:cNvPr id="7" name="QC_7_BD.15_1#2592c92ff?vcp=1&amp;pid=60407e813&amp;color=0,0,0&amp;vtp=1&amp;bbb=1">
            <a:extLst>
              <a:ext uri="{FF2B5EF4-FFF2-40B4-BE49-F238E27FC236}">
                <a16:creationId xmlns:a16="http://schemas.microsoft.com/office/drawing/2014/main" id="{6665C3C6-DAC7-36AF-D4E7-28760C778FB3}"/>
              </a:ext>
            </a:extLst>
          </p:cNvPr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7_AN.16_1#2592c92ff.bracket?vcp=1&amp;pid=60407e813&amp;color=0,0,0&amp;vpa=7&amp;vtp=1">
            <a:extLst>
              <a:ext uri="{FF2B5EF4-FFF2-40B4-BE49-F238E27FC236}">
                <a16:creationId xmlns:a16="http://schemas.microsoft.com/office/drawing/2014/main" id="{862AC5F7-54D1-219B-AADE-2CAD38B52329}"/>
              </a:ext>
            </a:extLst>
          </p:cNvPr>
          <p:cNvSpPr/>
          <p:nvPr/>
        </p:nvSpPr>
        <p:spPr>
          <a:xfrm>
            <a:off x="8025353" y="376965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7_BD.15_2#2592c92ff.choices?vcp=1&amp;pid=60407e813&amp;color=0,0,0&amp;vtp=1&amp;bbb=1">
            <a:extLst>
              <a:ext uri="{FF2B5EF4-FFF2-40B4-BE49-F238E27FC236}">
                <a16:creationId xmlns:a16="http://schemas.microsoft.com/office/drawing/2014/main" id="{10E702C4-EE70-0753-E33E-7C7A7880A900}"/>
              </a:ext>
            </a:extLst>
          </p:cNvPr>
          <p:cNvSpPr/>
          <p:nvPr/>
        </p:nvSpPr>
        <p:spPr>
          <a:xfrm>
            <a:off x="539496" y="4412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060428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2762</Words>
  <Application>Microsoft Office PowerPoint</Application>
  <PresentationFormat>宽屏</PresentationFormat>
  <Paragraphs>353</Paragraphs>
  <Slides>36</Slides>
  <Notes>36</Notes>
  <HiddenSlides>0</HiddenSlides>
  <MMClips>7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2" baseType="lpstr">
      <vt:lpstr>Arial (正文)</vt:lpstr>
      <vt:lpstr>华文隶书</vt:lpstr>
      <vt:lpstr>宋体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9</cp:revision>
  <dcterms:created xsi:type="dcterms:W3CDTF">2024-11-29T04:03:00Z</dcterms:created>
  <dcterms:modified xsi:type="dcterms:W3CDTF">2025-07-24T01:28:20Z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CB1B1A865D04420BAE2E3520E050335C_12</vt:lpwstr>
  </property>
  <property fmtid="{D5CDD505-2E9C-101B-9397-08002B2CF9AE}" pid="3" name="KSOProductBuildVer">
    <vt:lpwstr>2052-12.1.0.18912</vt:lpwstr>
  </property>
</Properties>
</file>