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3"/>
    <p:sldId id="272" r:id="rId4"/>
    <p:sldId id="273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1-3_00"/>
          <p:cNvPicPr>
            <a:picLocks noChangeAspect="1"/>
          </p:cNvPicPr>
          <p:nvPr/>
        </p:nvPicPr>
        <p:blipFill>
          <a:blip r:embed="rId1"/>
          <a:srcRect l="1513"/>
          <a:stretch>
            <a:fillRect/>
          </a:stretch>
        </p:blipFill>
        <p:spPr>
          <a:xfrm>
            <a:off x="1296035" y="786765"/>
            <a:ext cx="10002520" cy="565531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422015" y="5745480"/>
            <a:ext cx="6657975" cy="127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310640" y="6108065"/>
            <a:ext cx="8794115" cy="374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360805" y="6470015"/>
            <a:ext cx="19608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-3_01"/>
          <p:cNvPicPr>
            <a:picLocks noChangeAspect="1"/>
          </p:cNvPicPr>
          <p:nvPr/>
        </p:nvPicPr>
        <p:blipFill>
          <a:blip r:embed="rId1"/>
          <a:srcRect r="10852"/>
          <a:stretch>
            <a:fillRect/>
          </a:stretch>
        </p:blipFill>
        <p:spPr>
          <a:xfrm>
            <a:off x="704850" y="1219200"/>
            <a:ext cx="11057255" cy="46697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81095" y="3578860"/>
            <a:ext cx="4829810" cy="4121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母亲搂着“我”，给“我”唱歌谣。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81730" y="4065905"/>
            <a:ext cx="3181350" cy="3746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外婆给“我”讲故事。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38935" y="5403215"/>
            <a:ext cx="3906520" cy="485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走进、打着、翻开、搭、捉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-3_02"/>
          <p:cNvPicPr>
            <a:picLocks noChangeAspect="1"/>
          </p:cNvPicPr>
          <p:nvPr/>
        </p:nvPicPr>
        <p:blipFill>
          <a:blip r:embed="rId1"/>
          <a:srcRect r="10669"/>
          <a:stretch>
            <a:fillRect/>
          </a:stretch>
        </p:blipFill>
        <p:spPr>
          <a:xfrm>
            <a:off x="486410" y="1036955"/>
            <a:ext cx="11117580" cy="47840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161780" y="1036955"/>
            <a:ext cx="471170" cy="4241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5165090"/>
            <a:ext cx="3819525" cy="3746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小时不识月，呼作白玉盘。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</Words>
  <Application>WPS 演示</Application>
  <PresentationFormat>宽屏</PresentationFormat>
  <Paragraphs>12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168</cp:revision>
  <dcterms:created xsi:type="dcterms:W3CDTF">2019-06-19T02:08:00Z</dcterms:created>
  <dcterms:modified xsi:type="dcterms:W3CDTF">2024-08-23T07:44:13Z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9236814E8E8A442995879B05504653E4_13</vt:lpwstr>
  </property>
</Properties>
</file>