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3515" y="969010"/>
            <a:ext cx="9023350" cy="47809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783965" y="3750310"/>
            <a:ext cx="60769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69735" y="3750310"/>
            <a:ext cx="6940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26830" y="3750310"/>
            <a:ext cx="56388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30665" y="4237355"/>
            <a:ext cx="60769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2255" y="5234940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千米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735" y="1451610"/>
            <a:ext cx="9891395" cy="408559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630295" y="3015615"/>
            <a:ext cx="1725295" cy="11887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355340" y="3058795"/>
            <a:ext cx="2218055" cy="11023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13295" y="3001010"/>
            <a:ext cx="1957070" cy="11887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240905" y="3218180"/>
            <a:ext cx="2160270" cy="9429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290" y="1911985"/>
            <a:ext cx="10773410" cy="25425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116455" y="2797175"/>
            <a:ext cx="44831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71845" y="2797175"/>
            <a:ext cx="44831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53600" y="2797175"/>
            <a:ext cx="44831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2000" y="3576320"/>
            <a:ext cx="44831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81925" y="3576320"/>
            <a:ext cx="44831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835" y="1442085"/>
            <a:ext cx="10188575" cy="40462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77060" y="3103880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千米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73170" y="3103880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07660" y="3103880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7060" y="3644265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27755" y="3644265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厘米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62245" y="3644265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厘米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77060" y="4184650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厘米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8375" y="4184650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毫米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9690" y="4184650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毫米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77060" y="4819015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27755" y="4786630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06060" y="4819015"/>
            <a:ext cx="70866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jk3ZWM1N2M0NTkxZTM4NWZlZDJlMWM1MzBlYjZiOD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</Words>
  <Application>WPS 演示</Application>
  <PresentationFormat>宽屏</PresentationFormat>
  <Paragraphs>51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2024-08-23T07:49:51Z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FD9FC11108DE4B9B9EDB981233096BD4_13</vt:lpwstr>
  </property>
</Properties>
</file>