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60" r:id="rId5"/>
    <p:sldId id="288" r:id="rId6"/>
    <p:sldId id="261" r:id="rId7"/>
    <p:sldId id="262" r:id="rId8"/>
    <p:sldId id="291" r:id="rId9"/>
    <p:sldId id="293" r:id="rId10"/>
    <p:sldId id="309" r:id="rId11"/>
    <p:sldId id="310" r:id="rId12"/>
    <p:sldId id="266" r:id="rId13"/>
    <p:sldId id="267" r:id="rId14"/>
    <p:sldId id="268" r:id="rId15"/>
    <p:sldId id="301" r:id="rId16"/>
    <p:sldId id="302" r:id="rId17"/>
    <p:sldId id="269" r:id="rId18"/>
    <p:sldId id="270" r:id="rId19"/>
    <p:sldId id="285" r:id="rId20"/>
    <p:sldId id="303" r:id="rId21"/>
    <p:sldId id="271" r:id="rId22"/>
    <p:sldId id="272" r:id="rId23"/>
    <p:sldId id="273" r:id="rId24"/>
    <p:sldId id="286" r:id="rId25"/>
    <p:sldId id="304" r:id="rId26"/>
    <p:sldId id="305" r:id="rId27"/>
    <p:sldId id="274" r:id="rId28"/>
    <p:sldId id="275" r:id="rId29"/>
    <p:sldId id="276" r:id="rId30"/>
    <p:sldId id="277" r:id="rId31"/>
    <p:sldId id="306" r:id="rId32"/>
    <p:sldId id="307" r:id="rId33"/>
    <p:sldId id="308" r:id="rId34"/>
    <p:sldId id="278" r:id="rId35"/>
    <p:sldId id="279" r:id="rId36"/>
    <p:sldId id="281" r:id="rId37"/>
    <p:sldId id="287" r:id="rId38"/>
    <p:sldId id="289" r:id="rId39"/>
    <p:sldId id="290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4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242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334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86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2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344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625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080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571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08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2705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554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EC959-8661-A53B-4769-8FC63AF72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FC4142-6807-57F6-BACA-31566E16A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D9F164-4FC1-B868-52F3-4A5A1386D1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E4671-881D-D7D0-19F4-2E2306A8F9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0744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4835A-9AAC-32BA-B6D6-CEDC61A06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313185-4665-D15F-DF5D-6B6490D48F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4584C-9CE3-54D7-A2C9-7CE0212893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A1120-659E-84BC-7B03-F9E2176A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8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E5B7B-4EA9-6E49-BD63-D0ADAAAC7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E418E-504F-857F-BB07-D329A1B08B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04AC80-2071-81E3-995E-8A649BA1E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B0F9F-2754-0141-9A19-CE84EF3AD2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4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41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b3d81b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B2841F5-77AF-4722-99F0-CAA4E1BF4EB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b3d81b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A35C259-3413-4548-BB2F-DD4C929C0B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6859F7-3C41-4181-5A03-8845582C572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5CFDF0-EB4C-4DB0-BE85-A6DFA8FF0C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960016D-D82B-4B86-949A-B69DF92D7EC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c935598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37f7b2550?vcp=1&amp;pid=65c93559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1c0ee3302?vcp=1&amp;pid=65c93559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1c0ee3302.choices?vcp=1&amp;pid=65c935598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2587" algn="l"/>
                <a:tab pos="7461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cousin.</a:t>
            </a:r>
            <a:endParaRPr lang="en-US" altLang="zh-CN" sz="2800" dirty="0"/>
          </a:p>
        </p:txBody>
      </p:sp>
      <p:sp>
        <p:nvSpPr>
          <p:cNvPr id="7" name="QC_7_BD.16_1#bede27dd4?vcp=1&amp;pid=65c935598&amp;color=0,0,0&amp;vtp=1&amp;bt=1&amp;bbb=1">
            <a:extLst>
              <a:ext uri="{FF2B5EF4-FFF2-40B4-BE49-F238E27FC236}">
                <a16:creationId xmlns:a16="http://schemas.microsoft.com/office/drawing/2014/main" id="{02A3AC36-3E59-D86C-3469-00538F796E0C}"/>
              </a:ext>
            </a:extLst>
          </p:cNvPr>
          <p:cNvSpPr/>
          <p:nvPr/>
        </p:nvSpPr>
        <p:spPr>
          <a:xfrm>
            <a:off x="539496" y="3753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bede27dd4.choices?vcp=1&amp;pid=65c935598&amp;color=0,0,0&amp;vtp=1&amp;bbb=1">
            <a:extLst>
              <a:ext uri="{FF2B5EF4-FFF2-40B4-BE49-F238E27FC236}">
                <a16:creationId xmlns:a16="http://schemas.microsoft.com/office/drawing/2014/main" id="{245297AF-54ED-403C-5BDB-868F7F0A0904}"/>
              </a:ext>
            </a:extLst>
          </p:cNvPr>
          <p:cNvSpPr/>
          <p:nvPr/>
        </p:nvSpPr>
        <p:spPr>
          <a:xfrm>
            <a:off x="539496" y="43857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endParaRPr lang="en-US" altLang="zh-CN" sz="2800" dirty="0"/>
          </a:p>
        </p:txBody>
      </p:sp>
      <p:pic>
        <p:nvPicPr>
          <p:cNvPr id="9" name="题2-2">
            <a:hlinkClick r:id="" action="ppaction://media"/>
            <a:extLst>
              <a:ext uri="{FF2B5EF4-FFF2-40B4-BE49-F238E27FC236}">
                <a16:creationId xmlns:a16="http://schemas.microsoft.com/office/drawing/2014/main" id="{0E6EE2D9-1064-18DC-64C5-914B1B9DDE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2712" y="8851722"/>
            <a:ext cx="609600" cy="609600"/>
          </a:xfrm>
          <a:prstGeom prst="rect">
            <a:avLst/>
          </a:prstGeom>
        </p:spPr>
      </p:pic>
      <p:sp>
        <p:nvSpPr>
          <p:cNvPr id="10" name="QC_7_AN.14_1#1c0ee3302.bracket?vcp=1&amp;pid=65c935598&amp;color=0,0,0&amp;vpa=6&amp;vtp=1">
            <a:extLst>
              <a:ext uri="{FF2B5EF4-FFF2-40B4-BE49-F238E27FC236}">
                <a16:creationId xmlns:a16="http://schemas.microsoft.com/office/drawing/2014/main" id="{4216F530-DBFB-C842-72CA-4502830B69BC}"/>
              </a:ext>
            </a:extLst>
          </p:cNvPr>
          <p:cNvSpPr/>
          <p:nvPr/>
        </p:nvSpPr>
        <p:spPr>
          <a:xfrm>
            <a:off x="5559965" y="25263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AN.17_1#bede27dd4.bracket?vcp=1&amp;pid=65c935598&amp;color=0,0,0&amp;vpa=7&amp;vtp=1">
            <a:extLst>
              <a:ext uri="{FF2B5EF4-FFF2-40B4-BE49-F238E27FC236}">
                <a16:creationId xmlns:a16="http://schemas.microsoft.com/office/drawing/2014/main" id="{06F476D2-A7BC-899B-0CEF-8194745289EE}"/>
              </a:ext>
            </a:extLst>
          </p:cNvPr>
          <p:cNvSpPr/>
          <p:nvPr/>
        </p:nvSpPr>
        <p:spPr>
          <a:xfrm>
            <a:off x="5278756" y="3782169"/>
            <a:ext cx="238848" cy="57336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6472121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000906473?vcp=1&amp;pid=65c935598&amp;color=0,0,0&amp;vtp=1&amp;bt=1&amp;bbb=1">
            <a:extLst>
              <a:ext uri="{FF2B5EF4-FFF2-40B4-BE49-F238E27FC236}">
                <a16:creationId xmlns:a16="http://schemas.microsoft.com/office/drawing/2014/main" id="{DE1C7CB4-58AA-1AD7-AED7-F8F6844AA0B2}"/>
              </a:ext>
            </a:extLst>
          </p:cNvPr>
          <p:cNvSpPr/>
          <p:nvPr/>
        </p:nvSpPr>
        <p:spPr>
          <a:xfrm>
            <a:off x="365324" y="775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000906473.choices?vcp=1&amp;pid=65c935598&amp;color=0,0,0&amp;vtp=1&amp;bbb=1">
            <a:extLst>
              <a:ext uri="{FF2B5EF4-FFF2-40B4-BE49-F238E27FC236}">
                <a16:creationId xmlns:a16="http://schemas.microsoft.com/office/drawing/2014/main" id="{3CFC0ABA-1EA3-B559-B86D-EDA8D2EF8CB5}"/>
              </a:ext>
            </a:extLst>
          </p:cNvPr>
          <p:cNvSpPr/>
          <p:nvPr/>
        </p:nvSpPr>
        <p:spPr>
          <a:xfrm>
            <a:off x="365324" y="13999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2287" algn="l"/>
                <a:tab pos="7563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</p:txBody>
      </p:sp>
      <p:sp>
        <p:nvSpPr>
          <p:cNvPr id="8" name="QC_7_BD.22_1#f52e041c5?vcp=1&amp;pid=65c935598&amp;color=0,0,0&amp;vtp=1&amp;bt=1&amp;bbb=1">
            <a:extLst>
              <a:ext uri="{FF2B5EF4-FFF2-40B4-BE49-F238E27FC236}">
                <a16:creationId xmlns:a16="http://schemas.microsoft.com/office/drawing/2014/main" id="{F530F27D-3E50-1835-6C54-98CA197C97C8}"/>
              </a:ext>
            </a:extLst>
          </p:cNvPr>
          <p:cNvSpPr/>
          <p:nvPr/>
        </p:nvSpPr>
        <p:spPr>
          <a:xfrm>
            <a:off x="365324" y="1967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f52e041c5.choices?vcp=1&amp;pid=65c935598&amp;color=0,0,0&amp;vtp=1&amp;bbb=1">
            <a:extLst>
              <a:ext uri="{FF2B5EF4-FFF2-40B4-BE49-F238E27FC236}">
                <a16:creationId xmlns:a16="http://schemas.microsoft.com/office/drawing/2014/main" id="{56361029-93EC-1BDE-3855-D9A07B93150E}"/>
              </a:ext>
            </a:extLst>
          </p:cNvPr>
          <p:cNvSpPr/>
          <p:nvPr/>
        </p:nvSpPr>
        <p:spPr>
          <a:xfrm>
            <a:off x="365324" y="2591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.4.</a:t>
            </a:r>
            <a:endParaRPr lang="en-US" altLang="zh-CN" sz="2800" dirty="0"/>
          </a:p>
        </p:txBody>
      </p:sp>
      <p:sp>
        <p:nvSpPr>
          <p:cNvPr id="11" name="QC_7_BD.25_1#ad633c9a8?vcp=1&amp;pid=65c935598&amp;color=0,0,0&amp;vtp=1&amp;bt=1&amp;bbb=1">
            <a:extLst>
              <a:ext uri="{FF2B5EF4-FFF2-40B4-BE49-F238E27FC236}">
                <a16:creationId xmlns:a16="http://schemas.microsoft.com/office/drawing/2014/main" id="{6DC8FA5C-FE19-5310-C3DB-BF9C74E4B7C7}"/>
              </a:ext>
            </a:extLst>
          </p:cNvPr>
          <p:cNvSpPr/>
          <p:nvPr/>
        </p:nvSpPr>
        <p:spPr>
          <a:xfrm>
            <a:off x="365324" y="3130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ad633c9a8.choices?vcp=1&amp;pid=65c935598&amp;color=0,0,0&amp;vtp=1&amp;bbb=1">
            <a:extLst>
              <a:ext uri="{FF2B5EF4-FFF2-40B4-BE49-F238E27FC236}">
                <a16:creationId xmlns:a16="http://schemas.microsoft.com/office/drawing/2014/main" id="{0C69C492-9FC1-F209-33EF-300BB0B75826}"/>
              </a:ext>
            </a:extLst>
          </p:cNvPr>
          <p:cNvSpPr/>
          <p:nvPr/>
        </p:nvSpPr>
        <p:spPr>
          <a:xfrm>
            <a:off x="365324" y="37629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endParaRPr lang="en-US" altLang="zh-CN" sz="2800" dirty="0"/>
          </a:p>
        </p:txBody>
      </p:sp>
      <p:sp>
        <p:nvSpPr>
          <p:cNvPr id="2" name="QC_7_AN.20_1#000906473.bracket?vcp=1&amp;pid=65c935598&amp;color=0,0,0&amp;vpa=8&amp;vtp=1">
            <a:extLst>
              <a:ext uri="{FF2B5EF4-FFF2-40B4-BE49-F238E27FC236}">
                <a16:creationId xmlns:a16="http://schemas.microsoft.com/office/drawing/2014/main" id="{15DB3C1C-1547-5D92-E131-804873857871}"/>
              </a:ext>
            </a:extLst>
          </p:cNvPr>
          <p:cNvSpPr/>
          <p:nvPr/>
        </p:nvSpPr>
        <p:spPr>
          <a:xfrm>
            <a:off x="6401603" y="813544"/>
            <a:ext cx="238848" cy="57336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3" name="QC_7_AN.23_1#f52e041c5.bracket?vcp=1&amp;pid=65c935598&amp;color=0,0,0&amp;vpa=9&amp;vtp=1">
            <a:extLst>
              <a:ext uri="{FF2B5EF4-FFF2-40B4-BE49-F238E27FC236}">
                <a16:creationId xmlns:a16="http://schemas.microsoft.com/office/drawing/2014/main" id="{805CF690-7385-48EF-990E-F8DC048187B8}"/>
              </a:ext>
            </a:extLst>
          </p:cNvPr>
          <p:cNvSpPr/>
          <p:nvPr/>
        </p:nvSpPr>
        <p:spPr>
          <a:xfrm>
            <a:off x="10077989" y="19789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AN.26_1#ad633c9a8.bracket?vcp=1&amp;pid=65c935598&amp;color=0,0,0&amp;vpa=10&amp;vtp=1">
            <a:extLst>
              <a:ext uri="{FF2B5EF4-FFF2-40B4-BE49-F238E27FC236}">
                <a16:creationId xmlns:a16="http://schemas.microsoft.com/office/drawing/2014/main" id="{8598359C-8DBE-C29D-87C8-BEF73C0722DD}"/>
              </a:ext>
            </a:extLst>
          </p:cNvPr>
          <p:cNvSpPr/>
          <p:nvPr/>
        </p:nvSpPr>
        <p:spPr>
          <a:xfrm>
            <a:off x="5860265" y="31230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829749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211ac07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a330d2e88?vcp=1&amp;pid=58211ac0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a69ea93c7?vcp=1&amp;pid=58211ac07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811ebfa0c?vcp=1&amp;pid=a69ea93c7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811ebfa0c.choices?vcp=1&amp;pid=a69ea93c7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</p:txBody>
      </p:sp>
      <p:pic>
        <p:nvPicPr>
          <p:cNvPr id="8" name="题3-1">
            <a:hlinkClick r:id="" action="ppaction://media"/>
            <a:extLst>
              <a:ext uri="{FF2B5EF4-FFF2-40B4-BE49-F238E27FC236}">
                <a16:creationId xmlns:a16="http://schemas.microsoft.com/office/drawing/2014/main" id="{CEB4822D-2AEF-DA82-98DF-B89923B273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15328" y="6400800"/>
            <a:ext cx="512400" cy="5124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bc9d76246?vcp=1&amp;pid=a69ea93c7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bc9d76246.choices?vcp=1&amp;pid=a69ea93c7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  <a:endParaRPr lang="en-US" altLang="zh-CN" sz="2800" dirty="0"/>
          </a:p>
        </p:txBody>
      </p:sp>
      <p:sp>
        <p:nvSpPr>
          <p:cNvPr id="5" name="QC_8_BD.33_1#af0c27b01?vcp=1&amp;pid=a69ea93c7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af0c27b01.choices?vcp=1&amp;pid=a69ea93c7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.England.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af0c27b01?vcp=1&amp;pid=a69ea93c7&amp;color=0,0,0&amp;mp=1&amp;vtp=1&amp;bt=1&amp;bbb=1&amp;hb=1"/>
          <p:cNvSpPr/>
          <p:nvPr/>
        </p:nvSpPr>
        <p:spPr>
          <a:xfrm>
            <a:off x="539496" y="518159"/>
            <a:ext cx="11109960" cy="54016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up?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present.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later?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earlier.</a:t>
            </a:r>
            <a:endParaRPr lang="en-US" altLang="zh-CN" sz="2800" dirty="0"/>
          </a:p>
          <a:p>
            <a:pPr>
              <a:lnSpc>
                <a:spcPts val="35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5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211ac07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a330d2e88?vcp=1&amp;pid=58211ac0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a69ea93c7?vcp=1&amp;pid=58211ac07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811ebfa0c?vcp=1&amp;pid=a69ea93c7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Daming,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811ebfa0c.bracket?vcp=1&amp;pid=a69ea93c7&amp;color=0,0,0&amp;vpa=11&amp;vtp=1"/>
          <p:cNvSpPr/>
          <p:nvPr/>
        </p:nvSpPr>
        <p:spPr>
          <a:xfrm>
            <a:off x="9936131" y="3147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29_2#811ebfa0c.choices?vcp=1&amp;pid=a69ea93c7&amp;color=0,0,0&amp;vtp=1&amp;bbb=1"/>
          <p:cNvSpPr/>
          <p:nvPr/>
        </p:nvSpPr>
        <p:spPr>
          <a:xfrm>
            <a:off x="539496" y="379080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fruit.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39158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bc9d76246?vcp=1&amp;pid=a69ea93c7&amp;color=0,0,0&amp;mp=1&amp;vtp=1&amp;bt=1&amp;bbb=1"/>
          <p:cNvSpPr/>
          <p:nvPr/>
        </p:nvSpPr>
        <p:spPr>
          <a:xfrm>
            <a:off x="539496" y="2191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Lingling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bc9d76246.bracket?vcp=1&amp;pid=a69ea93c7&amp;color=0,0,0&amp;mp=1&amp;vpa=12&amp;vtp=1"/>
          <p:cNvSpPr/>
          <p:nvPr/>
        </p:nvSpPr>
        <p:spPr>
          <a:xfrm>
            <a:off x="7850728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31_2#bc9d76246.choices?vcp=1&amp;pid=a69ea93c7&amp;color=0,0,0&amp;vtp=1&amp;bbb=1"/>
          <p:cNvSpPr/>
          <p:nvPr/>
        </p:nvSpPr>
        <p:spPr>
          <a:xfrm>
            <a:off x="539496" y="281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card.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plane.</a:t>
            </a:r>
            <a:endParaRPr lang="en-US" altLang="zh-CN" sz="2800" dirty="0"/>
          </a:p>
        </p:txBody>
      </p:sp>
      <p:sp>
        <p:nvSpPr>
          <p:cNvPr id="5" name="QC_8_BD.33_1#af0c27b01?vcp=1&amp;pid=a69ea93c7&amp;color=0,0,0&amp;vtp=1&amp;bbb=1"/>
          <p:cNvSpPr/>
          <p:nvPr/>
        </p:nvSpPr>
        <p:spPr>
          <a:xfrm>
            <a:off x="539496" y="343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af0c27b01.bracket?vcp=1&amp;pid=a69ea93c7&amp;color=0,0,0&amp;vpa=13&amp;vtp=1"/>
          <p:cNvSpPr/>
          <p:nvPr/>
        </p:nvSpPr>
        <p:spPr>
          <a:xfrm>
            <a:off x="5798090" y="3424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33_2#af0c27b01.choices?vcp=1&amp;pid=a69ea93c7&amp;color=0,0,0&amp;vtp=1&amp;bbb=1"/>
          <p:cNvSpPr/>
          <p:nvPr/>
        </p:nvSpPr>
        <p:spPr>
          <a:xfrm>
            <a:off x="539496" y="40593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France.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.England.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35268720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950007e21?vcp=1&amp;pid=58211ac07&amp;color=0,0,0&amp;vtp=1&amp;bt=1&amp;bbb=1"/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f97b719a7?vcp=1&amp;pid=950007e21&amp;color=0,0,0&amp;vtp=1&amp;bbb=1"/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f97b719a7.choices?vcp=1&amp;pid=950007e21&amp;color=0,0,0&amp;vtp=1&amp;bbb=1"/>
          <p:cNvSpPr/>
          <p:nvPr/>
        </p:nvSpPr>
        <p:spPr>
          <a:xfrm>
            <a:off x="539496" y="18248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endParaRPr lang="en-US" altLang="zh-CN" sz="2800" dirty="0"/>
          </a:p>
        </p:txBody>
      </p:sp>
      <p:sp>
        <p:nvSpPr>
          <p:cNvPr id="6" name="QC_8_BD.39_1#82f4592ca?vcp=1&amp;pid=950007e21&amp;color=0,0,0&amp;vtp=1&amp;bbb=1"/>
          <p:cNvSpPr/>
          <p:nvPr/>
        </p:nvSpPr>
        <p:spPr>
          <a:xfrm>
            <a:off x="539496" y="244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82f4592ca.choices?vcp=1&amp;pid=950007e21&amp;color=0,0,0&amp;vtp=1&amp;bbb=1"/>
          <p:cNvSpPr/>
          <p:nvPr/>
        </p:nvSpPr>
        <p:spPr>
          <a:xfrm>
            <a:off x="539496" y="30759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9" name="QC_8_BD.41_1#8b8092d5e?vcp=1&amp;pid=950007e21&amp;color=0,0,0&amp;vtp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8b8092d5e.choices?vcp=1&amp;pid=950007e21&amp;color=0,0,0&amp;vtp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designer.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C8E6C1EF-2021-5C46-3947-D6E1FDEA4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0192" y="639775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8b8092d5e?vcp=1&amp;pid=950007e21&amp;color=0,0,0&amp;mp=1&amp;vtp=1&amp;bt=1&amp;bbb=1&amp;hb=1"/>
          <p:cNvSpPr/>
          <p:nvPr/>
        </p:nvSpPr>
        <p:spPr>
          <a:xfrm>
            <a:off x="539496" y="75057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achieve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dream?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8b8092d5e?vcp=1&amp;pid=950007e21&amp;color=0,0,0&amp;mp=1&amp;vtp=1&amp;bt=1&amp;bbb=1&amp;hb=1">
            <a:extLst>
              <a:ext uri="{FF2B5EF4-FFF2-40B4-BE49-F238E27FC236}">
                <a16:creationId xmlns:a16="http://schemas.microsoft.com/office/drawing/2014/main" id="{E77FAB56-A0EF-4021-263F-853F025B39E6}"/>
              </a:ext>
            </a:extLst>
          </p:cNvPr>
          <p:cNvSpPr/>
          <p:nvPr/>
        </p:nvSpPr>
        <p:spPr>
          <a:xfrm>
            <a:off x="539496" y="120240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university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technology.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1431669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b3d81bd3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8b3d81bd3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950007e21?vcp=1&amp;pid=58211ac07&amp;color=0,0,0&amp;vtp=1&amp;bt=1&amp;bbb=1"/>
          <p:cNvSpPr/>
          <p:nvPr/>
        </p:nvSpPr>
        <p:spPr>
          <a:xfrm>
            <a:off x="539496" y="578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f97b719a7?vcp=1&amp;pid=950007e21&amp;color=0,0,0&amp;vtp=1&amp;bbb=1"/>
          <p:cNvSpPr/>
          <p:nvPr/>
        </p:nvSpPr>
        <p:spPr>
          <a:xfrm>
            <a:off x="539496" y="1203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f97b719a7.bracket?vcp=1&amp;pid=950007e21&amp;color=0,0,0&amp;vpa=14&amp;vtp=1"/>
          <p:cNvSpPr/>
          <p:nvPr/>
        </p:nvSpPr>
        <p:spPr>
          <a:xfrm>
            <a:off x="6723603" y="11898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7_2#f97b719a7.choices?vcp=1&amp;pid=950007e21&amp;color=0,0,0&amp;vtp=1&amp;bbb=1"/>
          <p:cNvSpPr/>
          <p:nvPr/>
        </p:nvSpPr>
        <p:spPr>
          <a:xfrm>
            <a:off x="539496" y="18248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A.Science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.History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.Comic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books.</a:t>
            </a:r>
            <a:endParaRPr lang="en-US" altLang="zh-CN" sz="2800" dirty="0"/>
          </a:p>
        </p:txBody>
      </p:sp>
      <p:sp>
        <p:nvSpPr>
          <p:cNvPr id="6" name="QC_8_BD.39_1#82f4592ca?vcp=1&amp;pid=950007e21&amp;color=0,0,0&amp;vtp=1&amp;bbb=1"/>
          <p:cNvSpPr/>
          <p:nvPr/>
        </p:nvSpPr>
        <p:spPr>
          <a:xfrm>
            <a:off x="539496" y="24464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82f4592ca.bracket?vcp=1&amp;pid=950007e21&amp;color=0,0,0&amp;vpa=15&amp;vtp=1"/>
          <p:cNvSpPr/>
          <p:nvPr/>
        </p:nvSpPr>
        <p:spPr>
          <a:xfrm>
            <a:off x="8976264" y="2433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9_2#82f4592ca.choices?vcp=1&amp;pid=950007e21&amp;color=0,0,0&amp;vtp=1&amp;bbb=1"/>
          <p:cNvSpPr/>
          <p:nvPr/>
        </p:nvSpPr>
        <p:spPr>
          <a:xfrm>
            <a:off x="539496" y="30759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A.Twice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9" name="QC_8_BD.41_1#8b8092d5e?vcp=1&amp;pid=950007e21&amp;color=0,0,0&amp;vtp=1&amp;bbb=1"/>
          <p:cNvSpPr/>
          <p:nvPr/>
        </p:nvSpPr>
        <p:spPr>
          <a:xfrm>
            <a:off x="539496" y="49985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8b8092d5e.bracket?vcp=1&amp;pid=950007e21&amp;color=0,0,0&amp;vpa=16&amp;vtp=1"/>
          <p:cNvSpPr/>
          <p:nvPr/>
        </p:nvSpPr>
        <p:spPr>
          <a:xfrm>
            <a:off x="7831678" y="49852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1_2#8b8092d5e.choices?vcp=1&amp;pid=950007e21&amp;color=0,0,0&amp;vtp=1&amp;bbb=1"/>
          <p:cNvSpPr/>
          <p:nvPr/>
        </p:nvSpPr>
        <p:spPr>
          <a:xfrm>
            <a:off x="539496" y="5620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astronaut.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scientist.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designer.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14497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5a451a27?vcp=1&amp;pid=58211ac07&amp;color=0,0,0&amp;vtp=1&amp;bt=1&amp;bbb=1"/>
          <p:cNvSpPr/>
          <p:nvPr/>
        </p:nvSpPr>
        <p:spPr>
          <a:xfrm>
            <a:off x="539496" y="1213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358a96067?vcp=1&amp;pid=f5a451a27&amp;color=0,0,0&amp;vtp=1&amp;bbb=1"/>
          <p:cNvSpPr/>
          <p:nvPr/>
        </p:nvSpPr>
        <p:spPr>
          <a:xfrm>
            <a:off x="539496" y="1838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358a96067.choices?vcp=1&amp;pid=f5a451a27&amp;color=0,0,0&amp;vtp=1&amp;bbb=1"/>
          <p:cNvSpPr/>
          <p:nvPr/>
        </p:nvSpPr>
        <p:spPr>
          <a:xfrm>
            <a:off x="539496" y="2467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</p:txBody>
      </p:sp>
      <p:sp>
        <p:nvSpPr>
          <p:cNvPr id="6" name="QC_8_BD.47_1#38071e9a1?vcp=1&amp;pid=f5a451a27&amp;color=0,0,0&amp;vtp=1&amp;bbb=1"/>
          <p:cNvSpPr/>
          <p:nvPr/>
        </p:nvSpPr>
        <p:spPr>
          <a:xfrm>
            <a:off x="539496" y="4390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38071e9a1.choices?vcp=1&amp;pid=f5a451a27&amp;color=0,0,0&amp;vtp=1&amp;bbb=1"/>
          <p:cNvSpPr/>
          <p:nvPr/>
        </p:nvSpPr>
        <p:spPr>
          <a:xfrm>
            <a:off x="539496" y="5011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7th.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1915BECF-50EF-EBBF-F0F2-E7B663CD38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8753" y="6410451"/>
            <a:ext cx="447548" cy="4475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e01fe8f43?vcp=1&amp;pid=f5a451a27&amp;color=0,0,0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Bailang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49_2#e01fe8f43.choices?vcp=1&amp;pid=f5a451a27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posters.</a:t>
            </a:r>
            <a:endParaRPr lang="en-US" altLang="zh-CN" sz="2800" dirty="0"/>
          </a:p>
        </p:txBody>
      </p:sp>
      <p:sp>
        <p:nvSpPr>
          <p:cNvPr id="5" name="QC_8_BD.51_1#ee7bd77cc?vcp=1&amp;pid=f5a451a27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51_2#ee7bd77cc.choices?vcp=1&amp;pid=f5a451a27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Michael.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ee7bd77cc?vcp=1&amp;pid=f5a451a27&amp;color=0,0,0&amp;mp=1&amp;vtp=1&amp;bt=1&amp;bbb=1&amp;hb=1"/>
          <p:cNvSpPr/>
          <p:nvPr/>
        </p:nvSpPr>
        <p:spPr>
          <a:xfrm>
            <a:off x="539496" y="84582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Michael,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human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behavior.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ee7bd77cc?vcp=1&amp;pid=f5a451a27&amp;color=0,0,0&amp;mp=1&amp;vtp=1&amp;bt=1&amp;bbb=1&amp;hb=1">
            <a:extLst>
              <a:ext uri="{FF2B5EF4-FFF2-40B4-BE49-F238E27FC236}">
                <a16:creationId xmlns:a16="http://schemas.microsoft.com/office/drawing/2014/main" id="{49519222-13F3-893D-93AF-769FAB338F4C}"/>
              </a:ext>
            </a:extLst>
          </p:cNvPr>
          <p:cNvSpPr/>
          <p:nvPr/>
        </p:nvSpPr>
        <p:spPr>
          <a:xfrm>
            <a:off x="539496" y="655999"/>
            <a:ext cx="11109960" cy="5754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Bailang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3400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Fangchenggang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3400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us?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pollution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3400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else?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533400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throwing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endParaRPr lang="en-US" altLang="zh-CN" sz="2800" dirty="0"/>
          </a:p>
          <a:p>
            <a:pPr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discuss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73702864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f5a451a27?vcp=1&amp;pid=58211ac07&amp;color=0,0,0&amp;vtp=1&amp;bt=1&amp;bbb=1"/>
          <p:cNvSpPr/>
          <p:nvPr/>
        </p:nvSpPr>
        <p:spPr>
          <a:xfrm>
            <a:off x="539496" y="1213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358a96067?vcp=1&amp;pid=f5a451a27&amp;color=0,0,0&amp;vtp=1&amp;bbb=1"/>
          <p:cNvSpPr/>
          <p:nvPr/>
        </p:nvSpPr>
        <p:spPr>
          <a:xfrm>
            <a:off x="539496" y="18381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358a96067.bracket?vcp=1&amp;pid=f5a451a27&amp;color=0,0,0&amp;vpa=17&amp;vtp=1"/>
          <p:cNvSpPr/>
          <p:nvPr/>
        </p:nvSpPr>
        <p:spPr>
          <a:xfrm>
            <a:off x="6826789" y="18248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45_2#358a96067.choices?vcp=1&amp;pid=f5a451a27&amp;color=0,0,0&amp;vtp=1&amp;bbb=1"/>
          <p:cNvSpPr/>
          <p:nvPr/>
        </p:nvSpPr>
        <p:spPr>
          <a:xfrm>
            <a:off x="539496" y="2467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endParaRPr lang="en-US" altLang="zh-CN" sz="2800" dirty="0"/>
          </a:p>
        </p:txBody>
      </p:sp>
      <p:sp>
        <p:nvSpPr>
          <p:cNvPr id="6" name="QC_8_BD.47_1#38071e9a1?vcp=1&amp;pid=f5a451a27&amp;color=0,0,0&amp;vtp=1&amp;bbb=1"/>
          <p:cNvSpPr/>
          <p:nvPr/>
        </p:nvSpPr>
        <p:spPr>
          <a:xfrm>
            <a:off x="539496" y="43902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38071e9a1.bracket?vcp=1&amp;pid=f5a451a27&amp;color=0,0,0&amp;vpa=18&amp;vtp=1"/>
          <p:cNvSpPr/>
          <p:nvPr/>
        </p:nvSpPr>
        <p:spPr>
          <a:xfrm>
            <a:off x="7152355" y="43768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47_2#38071e9a1.choices?vcp=1&amp;pid=f5a451a27&amp;color=0,0,0&amp;vtp=1&amp;bbb=1"/>
          <p:cNvSpPr/>
          <p:nvPr/>
        </p:nvSpPr>
        <p:spPr>
          <a:xfrm>
            <a:off x="539496" y="5011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6th.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7th.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099803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e01fe8f43?vcp=1&amp;pid=f5a451a27&amp;color=0,0,0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Bailang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0_1#e01fe8f43.bracket?vcp=1&amp;pid=f5a451a27&amp;color=0,0,0&amp;vpa=19&amp;vtp=1"/>
          <p:cNvSpPr/>
          <p:nvPr/>
        </p:nvSpPr>
        <p:spPr>
          <a:xfrm>
            <a:off x="7037928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49_2#e01fe8f43.choices?vcp=1&amp;pid=f5a451a27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collect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paper.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rubbish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posters.</a:t>
            </a:r>
            <a:endParaRPr lang="en-US" altLang="zh-CN" sz="2800" dirty="0"/>
          </a:p>
        </p:txBody>
      </p:sp>
      <p:sp>
        <p:nvSpPr>
          <p:cNvPr id="5" name="QC_8_BD.51_1#ee7bd77cc?vcp=1&amp;pid=f5a451a27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design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posters?(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52_1#ee7bd77cc.bracket?vcp=1&amp;pid=f5a451a27&amp;color=0,0,0&amp;vpa=20&amp;vtp=1"/>
          <p:cNvSpPr/>
          <p:nvPr/>
        </p:nvSpPr>
        <p:spPr>
          <a:xfrm>
            <a:off x="7318914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51_2#ee7bd77cc.choices?vcp=1&amp;pid=f5a451a27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Michael.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Emily.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.Betty.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71845739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c2fccdc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a876ca3f4?vcp=1&amp;pid=e3c2fccd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78db033ff?vcp=1&amp;pid=a876ca3f4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78db033ff.choices?vcp=1&amp;pid=a876ca3f4&amp;color=0,0,0&amp;vtp=1&amp;bb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04760623-52F2-C2D1-63EE-6CD3F3F60C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7040" y="6413500"/>
            <a:ext cx="499700" cy="4997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7_1#8306e5e9b?vcp=1&amp;pid=a876ca3f4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57_2#8306e5e9b.choices?vcp=1&amp;pid=a876ca3f4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</p:txBody>
      </p:sp>
      <p:sp>
        <p:nvSpPr>
          <p:cNvPr id="5" name="QC_8_BD.59_1#8f633b3a1?vcp=1&amp;pid=a876ca3f4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59_2#8f633b3a1.choices?vcp=1&amp;pid=a876ca3f4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410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4df94ff14?vcp=1&amp;pid=a876ca3f4&amp;color=0,0,0&amp;mp=1&amp;vtp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61_2#4df94ff14.choices?vcp=1&amp;pid=a876ca3f4&amp;color=0,0,0&amp;vtp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</p:txBody>
      </p:sp>
      <p:sp>
        <p:nvSpPr>
          <p:cNvPr id="5" name="QC_8_BD.63_1#49ded58c9?vcp=1&amp;pid=a876ca3f4&amp;color=0,0,0&amp;vtp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3_2#49ded58c9.choices?vcp=1&amp;pid=a876ca3f4&amp;color=0,0,0&amp;vtp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892650.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92ad466d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2ba584537?vcp=1&amp;pid=f92ad466d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2ba584537?htil=1&amp;vcp=1&amp;pid=f92ad466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832" y="2601386"/>
            <a:ext cx="573328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2ba584537?htil=1&amp;vcp=1&amp;pid=f92ad466d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4602906"/>
            <a:ext cx="571500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1d8ebfab6?vcp=1&amp;pid=2ba584537&amp;color=0,0,0&amp;vtp=1&amp;bt=1&amp;bbb=1"/>
          <p:cNvSpPr/>
          <p:nvPr/>
        </p:nvSpPr>
        <p:spPr>
          <a:xfrm>
            <a:off x="539496" y="2814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5F6F13A5-AF24-EB24-565B-BA3170AFC5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13989" y="6412518"/>
            <a:ext cx="496708" cy="49670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49ded58c9?vcp=1&amp;pid=a876ca3f4&amp;color=0,0,0&amp;mp=1&amp;vtp=1&amp;bt=1&amp;bbb=1&amp;hb=1"/>
          <p:cNvSpPr/>
          <p:nvPr/>
        </p:nvSpPr>
        <p:spPr>
          <a:xfrm>
            <a:off x="539496" y="591344"/>
            <a:ext cx="11109960" cy="5670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1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please!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six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trousers—no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892650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information.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3c2fccdc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a876ca3f4?vcp=1&amp;pid=e3c2fccdc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78db033ff?vcp=1&amp;pid=a876ca3f4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78db033ff.bracket?vcp=1&amp;pid=a876ca3f4&amp;color=0,0,0&amp;vpa=21&amp;vtp=1"/>
          <p:cNvSpPr/>
          <p:nvPr/>
        </p:nvSpPr>
        <p:spPr>
          <a:xfrm>
            <a:off x="6782339" y="252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5_2#78db033ff.choices?vcp=1&amp;pid=a876ca3f4&amp;color=0,0,0&amp;vtp=1&amp;bbb=1"/>
          <p:cNvSpPr/>
          <p:nvPr/>
        </p:nvSpPr>
        <p:spPr>
          <a:xfrm>
            <a:off x="539496" y="31691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Wednesday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2nd.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344480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7_1#8306e5e9b?vcp=1&amp;pid=a876ca3f4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58_1#8306e5e9b.bracket?vcp=1&amp;pid=a876ca3f4&amp;color=0,0,0&amp;mp=1&amp;vpa=22&amp;vtp=1"/>
          <p:cNvSpPr/>
          <p:nvPr/>
        </p:nvSpPr>
        <p:spPr>
          <a:xfrm>
            <a:off x="6880764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57_2#8306e5e9b.choices?vcp=1&amp;pid=a876ca3f4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playground.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</p:txBody>
      </p:sp>
      <p:sp>
        <p:nvSpPr>
          <p:cNvPr id="5" name="QC_8_BD.59_1#8f633b3a1?vcp=1&amp;pid=a876ca3f4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0_1#8f633b3a1.bracket?vcp=1&amp;pid=a876ca3f4&amp;color=0,0,0&amp;vpa=23&amp;vtp=1"/>
          <p:cNvSpPr/>
          <p:nvPr/>
        </p:nvSpPr>
        <p:spPr>
          <a:xfrm>
            <a:off x="7833264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59_2#8f633b3a1.choices?vcp=1&amp;pid=a876ca3f4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99087" algn="l"/>
                <a:tab pos="74108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18778594"/>
      </p:ext>
    </p:extLst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4df94ff14?vcp=1&amp;pid=a876ca3f4&amp;color=0,0,0&amp;mp=1&amp;vtp=1&amp;bt=1&amp;bbb=1"/>
          <p:cNvSpPr/>
          <p:nvPr/>
        </p:nvSpPr>
        <p:spPr>
          <a:xfrm>
            <a:off x="539496" y="8745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clothes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62_1#4df94ff14.bracket?vcp=1&amp;pid=a876ca3f4&amp;color=0,0,0&amp;mp=1&amp;vpa=24&amp;vtp=1"/>
          <p:cNvSpPr/>
          <p:nvPr/>
        </p:nvSpPr>
        <p:spPr>
          <a:xfrm>
            <a:off x="6901403" y="8611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61_2#4df94ff14.choices?vcp=1&amp;pid=a876ca3f4&amp;color=0,0,0&amp;vtp=1&amp;bbb=1"/>
          <p:cNvSpPr/>
          <p:nvPr/>
        </p:nvSpPr>
        <p:spPr>
          <a:xfrm>
            <a:off x="539496" y="15067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C.White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</p:txBody>
      </p:sp>
      <p:sp>
        <p:nvSpPr>
          <p:cNvPr id="5" name="QC_8_BD.63_1#49ded58c9?vcp=1&amp;pid=a876ca3f4&amp;color=0,0,0&amp;vtp=1&amp;bbb=1"/>
          <p:cNvSpPr/>
          <p:nvPr/>
        </p:nvSpPr>
        <p:spPr>
          <a:xfrm>
            <a:off x="539496" y="34293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4_1#49ded58c9.bracket?vcp=1&amp;pid=a876ca3f4&amp;color=0,0,0&amp;vpa=25&amp;vtp=1"/>
          <p:cNvSpPr/>
          <p:nvPr/>
        </p:nvSpPr>
        <p:spPr>
          <a:xfrm>
            <a:off x="7160164" y="34160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3_2#49ded58c9.choices?vcp=1&amp;pid=a876ca3f4&amp;color=0,0,0&amp;vtp=1&amp;bbb=1"/>
          <p:cNvSpPr/>
          <p:nvPr/>
        </p:nvSpPr>
        <p:spPr>
          <a:xfrm>
            <a:off x="539496" y="40588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892650.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complete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24026992"/>
      </p:ext>
    </p:extLst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f3298d4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dd7b3b2f0?vcp=1&amp;pid=60f3298d4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4" name="QM_7_BD.66_2#dd7b3b2f0?colgroup=30&amp;vcp=1&amp;pid=60f3298d4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3947"/>
              </p:ext>
            </p:extLst>
          </p:nvPr>
        </p:nvGraphicFramePr>
        <p:xfrm>
          <a:off x="539496" y="2601386"/>
          <a:ext cx="11082528" cy="3715687"/>
        </p:xfrm>
        <a:graphic>
          <a:graphicData uri="http://schemas.openxmlformats.org/drawingml/2006/table">
            <a:tbl>
              <a:tblPr/>
              <a:tblGrid>
                <a:gridCol w="258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4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523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95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necessary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hobbies.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79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2DE148FA-1BE9-CE03-1ACE-2F21EB4B38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7896" y="6411296"/>
            <a:ext cx="501904" cy="5019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9_1#dd7b3b2f0?colgroup=30&amp;vcp=1&amp;pid=60f3298d4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53170"/>
              </p:ext>
            </p:extLst>
          </p:nvPr>
        </p:nvGraphicFramePr>
        <p:xfrm>
          <a:off x="539496" y="1523301"/>
          <a:ext cx="11082528" cy="4515994"/>
        </p:xfrm>
        <a:graphic>
          <a:graphicData uri="http://schemas.openxmlformats.org/drawingml/2006/table">
            <a:tbl>
              <a:tblPr/>
              <a:tblGrid>
                <a:gridCol w="258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4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Review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points.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failing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test.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harder.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M_7_BD.69_1#dd7b3b2f0?colgroup=30&amp;vcp=1&amp;pid=60f3298d4&amp;color=0,0,0&amp;vtp=1&amp;bt=1&amp;bbb=1">
            <a:extLst>
              <a:ext uri="{FF2B5EF4-FFF2-40B4-BE49-F238E27FC236}">
                <a16:creationId xmlns:a16="http://schemas.microsoft.com/office/drawing/2014/main" id="{7D92D7CD-F397-BDBF-152F-3DA8FBCE0827}"/>
              </a:ext>
            </a:extLst>
          </p:cNvPr>
          <p:cNvSpPr txBox="1"/>
          <p:nvPr/>
        </p:nvSpPr>
        <p:spPr>
          <a:xfrm>
            <a:off x="10903879" y="81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757b2f015?vcp=1&amp;pid=dd7b3b2f0&amp;color=0,0,0&amp;mp=1&amp;vtp=1&amp;bt=1&amp;bbb=1&amp;hb=1"/>
          <p:cNvSpPr/>
          <p:nvPr/>
        </p:nvSpPr>
        <p:spPr>
          <a:xfrm>
            <a:off x="539496" y="8496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preparing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eating,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757b2f015?vcp=1&amp;pid=dd7b3b2f0&amp;color=0,0,0&amp;mp=1&amp;vtp=1&amp;bt=1&amp;bbb=1&amp;hb=1">
            <a:extLst>
              <a:ext uri="{FF2B5EF4-FFF2-40B4-BE49-F238E27FC236}">
                <a16:creationId xmlns:a16="http://schemas.microsoft.com/office/drawing/2014/main" id="{91F8B17C-7C93-36D4-E1E6-CB5D2E59D3D3}"/>
              </a:ext>
            </a:extLst>
          </p:cNvPr>
          <p:cNvSpPr/>
          <p:nvPr/>
        </p:nvSpPr>
        <p:spPr>
          <a:xfrm>
            <a:off x="539496" y="1535367"/>
            <a:ext cx="11109960" cy="3806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Thirdly,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proper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Reviewing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points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understand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fail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135462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709E6-B87E-6719-8910-47D5A2E8C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f3298d4?sp=1&amp;vcp=1&amp;pid=8b3d81bd3&amp;color=0,0,0&amp;vtp=1&amp;bt=1&amp;bbb=1">
            <a:extLst>
              <a:ext uri="{FF2B5EF4-FFF2-40B4-BE49-F238E27FC236}">
                <a16:creationId xmlns:a16="http://schemas.microsoft.com/office/drawing/2014/main" id="{E30094CE-4C5C-9146-EFF3-FB08EB1A1B26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dd7b3b2f0?vcp=1&amp;pid=60f3298d4&amp;color=0,0,0&amp;vtp=1&amp;bbb=1&amp;hb=1">
            <a:extLst>
              <a:ext uri="{FF2B5EF4-FFF2-40B4-BE49-F238E27FC236}">
                <a16:creationId xmlns:a16="http://schemas.microsoft.com/office/drawing/2014/main" id="{2F1CAF8E-04B8-4836-C76B-C3ED5B329A2F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你将听到一篇短文，请根据短文内容，填入所缺信息，每空一词。短文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4" name="QM_7_BD.66_2#dd7b3b2f0?colgroup=30&amp;vcp=1&amp;pid=60f3298d4&amp;color=0,0,0&amp;vtp=1&amp;bbb=1&amp;hb=1">
            <a:extLst>
              <a:ext uri="{FF2B5EF4-FFF2-40B4-BE49-F238E27FC236}">
                <a16:creationId xmlns:a16="http://schemas.microsoft.com/office/drawing/2014/main" id="{81FAA15C-97AD-C37B-10CA-B5547EA8A53F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601386"/>
          <a:ext cx="11082528" cy="3715687"/>
        </p:xfrm>
        <a:graphic>
          <a:graphicData uri="http://schemas.openxmlformats.org/drawingml/2006/table">
            <a:tbl>
              <a:tblPr/>
              <a:tblGrid>
                <a:gridCol w="258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4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523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95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u="none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necessary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things.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Manage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Choose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forget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hobbies.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79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quiet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M_7_AN.67_1#dd7b3b2f0.blank?vcp=1&amp;pid=60f3298d4&amp;color=0,0,0&amp;vpa=26&amp;vtp=1&amp;bbb=1">
            <a:extLst>
              <a:ext uri="{FF2B5EF4-FFF2-40B4-BE49-F238E27FC236}">
                <a16:creationId xmlns:a16="http://schemas.microsoft.com/office/drawing/2014/main" id="{9E72E2F3-B3E6-126B-DB53-C16EA1631DCF}"/>
              </a:ext>
            </a:extLst>
          </p:cNvPr>
          <p:cNvSpPr/>
          <p:nvPr/>
        </p:nvSpPr>
        <p:spPr>
          <a:xfrm>
            <a:off x="1066315" y="4201669"/>
            <a:ext cx="15208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6" name="QM_7_AN.68_1#dd7b3b2f0.blank?vcp=1&amp;pid=60f3298d4&amp;color=0,0,0&amp;vpa=27&amp;vtp=1&amp;bbb=1">
            <a:extLst>
              <a:ext uri="{FF2B5EF4-FFF2-40B4-BE49-F238E27FC236}">
                <a16:creationId xmlns:a16="http://schemas.microsoft.com/office/drawing/2014/main" id="{949BBFAB-5A5C-1729-8A7F-BE47542467DC}"/>
              </a:ext>
            </a:extLst>
          </p:cNvPr>
          <p:cNvSpPr/>
          <p:nvPr/>
        </p:nvSpPr>
        <p:spPr>
          <a:xfrm>
            <a:off x="5460642" y="5531261"/>
            <a:ext cx="19748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016045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22C24-A6D2-0F0D-38B0-88BA92942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M_7_BD.69_1#dd7b3b2f0?colgroup=30&amp;vcp=1&amp;pid=60f3298d4&amp;color=0,0,0&amp;vtp=1&amp;bt=1&amp;bbb=1&amp;hb=1">
            <a:extLst>
              <a:ext uri="{FF2B5EF4-FFF2-40B4-BE49-F238E27FC236}">
                <a16:creationId xmlns:a16="http://schemas.microsoft.com/office/drawing/2014/main" id="{C13AD6E1-2941-B0DB-D4AE-168E1F31A409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523301"/>
          <a:ext cx="11082528" cy="4515994"/>
        </p:xfrm>
        <a:graphic>
          <a:graphicData uri="http://schemas.openxmlformats.org/drawingml/2006/table">
            <a:tbl>
              <a:tblPr/>
              <a:tblGrid>
                <a:gridCol w="2587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4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Better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proper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After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quickly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Review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points.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Never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up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Don’t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failing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test.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you’ve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harder.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Trust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M_7_AN.70_1#dd7b3b2f0.blank?vcp=1&amp;pid=60f3298d4&amp;color=0,0,0&amp;vpa=28&amp;vtp=1&amp;bbb=1">
            <a:extLst>
              <a:ext uri="{FF2B5EF4-FFF2-40B4-BE49-F238E27FC236}">
                <a16:creationId xmlns:a16="http://schemas.microsoft.com/office/drawing/2014/main" id="{39755911-27BD-8001-E46B-5977462175BA}"/>
              </a:ext>
            </a:extLst>
          </p:cNvPr>
          <p:cNvSpPr/>
          <p:nvPr/>
        </p:nvSpPr>
        <p:spPr>
          <a:xfrm>
            <a:off x="7937142" y="2091880"/>
            <a:ext cx="10080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notes</a:t>
            </a:r>
            <a:endParaRPr lang="en-US" altLang="zh-CN" sz="2800" dirty="0"/>
          </a:p>
        </p:txBody>
      </p:sp>
      <p:sp>
        <p:nvSpPr>
          <p:cNvPr id="4" name="QM_7_AN.71_1#dd7b3b2f0.blank?vcp=1&amp;pid=60f3298d4&amp;color=0,0,0&amp;vpa=29&amp;vtp=1&amp;bbb=1">
            <a:extLst>
              <a:ext uri="{FF2B5EF4-FFF2-40B4-BE49-F238E27FC236}">
                <a16:creationId xmlns:a16="http://schemas.microsoft.com/office/drawing/2014/main" id="{FA695707-6970-C9DD-9BC2-70977623F4E4}"/>
              </a:ext>
            </a:extLst>
          </p:cNvPr>
          <p:cNvSpPr/>
          <p:nvPr/>
        </p:nvSpPr>
        <p:spPr>
          <a:xfrm>
            <a:off x="7370404" y="3791204"/>
            <a:ext cx="10858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check</a:t>
            </a:r>
            <a:endParaRPr lang="en-US" altLang="zh-CN" sz="2800" dirty="0"/>
          </a:p>
        </p:txBody>
      </p:sp>
      <p:sp>
        <p:nvSpPr>
          <p:cNvPr id="5" name="QM_7_AN.72_1#dd7b3b2f0.blank?vcp=1&amp;pid=60f3298d4&amp;color=0,0,0&amp;vpa=30&amp;vtp=1&amp;bbb=1">
            <a:extLst>
              <a:ext uri="{FF2B5EF4-FFF2-40B4-BE49-F238E27FC236}">
                <a16:creationId xmlns:a16="http://schemas.microsoft.com/office/drawing/2014/main" id="{4130BF8C-4B69-820C-985A-2BBEB08905C4}"/>
              </a:ext>
            </a:extLst>
          </p:cNvPr>
          <p:cNvSpPr/>
          <p:nvPr/>
        </p:nvSpPr>
        <p:spPr>
          <a:xfrm>
            <a:off x="4519444" y="5434838"/>
            <a:ext cx="142398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  <p:sp>
        <p:nvSpPr>
          <p:cNvPr id="2" name="QM_7_BD.69_1#dd7b3b2f0?colgroup=30&amp;vcp=1&amp;pid=60f3298d4&amp;color=0,0,0&amp;vtp=1&amp;bt=1&amp;bbb=1">
            <a:extLst>
              <a:ext uri="{FF2B5EF4-FFF2-40B4-BE49-F238E27FC236}">
                <a16:creationId xmlns:a16="http://schemas.microsoft.com/office/drawing/2014/main" id="{5B9C32DD-C2E3-366D-5A2F-230E69B68AFE}"/>
              </a:ext>
            </a:extLst>
          </p:cNvPr>
          <p:cNvSpPr txBox="1"/>
          <p:nvPr/>
        </p:nvSpPr>
        <p:spPr>
          <a:xfrm>
            <a:off x="10903879" y="81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798825811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9ce7bc7b5?vcp=1&amp;pid=2ba584537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1.Let’s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airport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tomorrow.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.Collecting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stamps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hobbies.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express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399BF-9E43-0A51-1E82-F8E60E9BE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92ad466d?sp=1&amp;vcp=1&amp;pid=8b3d81bd3&amp;color=0,0,0&amp;vtp=1&amp;bt=1&amp;bbb=1">
            <a:extLst>
              <a:ext uri="{FF2B5EF4-FFF2-40B4-BE49-F238E27FC236}">
                <a16:creationId xmlns:a16="http://schemas.microsoft.com/office/drawing/2014/main" id="{36DDE810-7D16-2E55-29FA-04E264BAA60F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2ba584537?vcp=1&amp;pid=f92ad466d&amp;color=0,0,0&amp;vtp=1&amp;bbb=1&amp;hb=1">
            <a:extLst>
              <a:ext uri="{FF2B5EF4-FFF2-40B4-BE49-F238E27FC236}">
                <a16:creationId xmlns:a16="http://schemas.microsoft.com/office/drawing/2014/main" id="{CAE3051F-A69D-BE10-545F-63FA8C2F3F27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2ba584537?htil=1&amp;vcp=1&amp;pid=f92ad466d&amp;color=0,0,0&amp;tib=255,255,255&amp;vtp=1" descr="preencoded.png">
            <a:extLst>
              <a:ext uri="{FF2B5EF4-FFF2-40B4-BE49-F238E27FC236}">
                <a16:creationId xmlns:a16="http://schemas.microsoft.com/office/drawing/2014/main" id="{10AE0748-4951-8934-1A0D-04ACAAF52D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832" y="2601386"/>
            <a:ext cx="573328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2ba584537?htil=1&amp;vcp=1&amp;pid=f92ad466d&amp;color=0,0,0&amp;tib=255,255,255&amp;vtp=1" descr="preencoded.png">
            <a:extLst>
              <a:ext uri="{FF2B5EF4-FFF2-40B4-BE49-F238E27FC236}">
                <a16:creationId xmlns:a16="http://schemas.microsoft.com/office/drawing/2014/main" id="{55778130-631C-621A-494F-6DE7B3A6244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4602906"/>
            <a:ext cx="571500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1d8ebfab6?vcp=1&amp;pid=2ba584537&amp;color=0,0,0&amp;vtp=1&amp;bt=1&amp;bbb=1">
            <a:extLst>
              <a:ext uri="{FF2B5EF4-FFF2-40B4-BE49-F238E27FC236}">
                <a16:creationId xmlns:a16="http://schemas.microsoft.com/office/drawing/2014/main" id="{C2086992-9A6A-4586-C839-8860E1B4EA01}"/>
              </a:ext>
            </a:extLst>
          </p:cNvPr>
          <p:cNvSpPr/>
          <p:nvPr/>
        </p:nvSpPr>
        <p:spPr>
          <a:xfrm>
            <a:off x="539496" y="2814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1d8ebfab6.blank?vcp=1&amp;pid=2ba584537&amp;color=0,0,0&amp;vpa=1&amp;vtp=1">
            <a:extLst>
              <a:ext uri="{FF2B5EF4-FFF2-40B4-BE49-F238E27FC236}">
                <a16:creationId xmlns:a16="http://schemas.microsoft.com/office/drawing/2014/main" id="{F2D7E5BF-E0DB-C00E-82F6-40F4733F78D9}"/>
              </a:ext>
            </a:extLst>
          </p:cNvPr>
          <p:cNvSpPr/>
          <p:nvPr/>
        </p:nvSpPr>
        <p:spPr>
          <a:xfrm>
            <a:off x="791115" y="278416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B_8_AN.5_1#1d8ebfab6.blank?vcp=1&amp;pid=2ba584537&amp;color=0,0,0&amp;vpa=2&amp;vtp=1">
            <a:extLst>
              <a:ext uri="{FF2B5EF4-FFF2-40B4-BE49-F238E27FC236}">
                <a16:creationId xmlns:a16="http://schemas.microsoft.com/office/drawing/2014/main" id="{7ED0E0E2-3F5D-392E-6DC6-0F73D45D819E}"/>
              </a:ext>
            </a:extLst>
          </p:cNvPr>
          <p:cNvSpPr/>
          <p:nvPr/>
        </p:nvSpPr>
        <p:spPr>
          <a:xfrm>
            <a:off x="816515" y="3431864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9" name="QB_8_AN.7_1#1d8ebfab6.blank?vcp=1&amp;pid=2ba584537&amp;color=0,0,0&amp;vpa=3&amp;vtp=1">
            <a:extLst>
              <a:ext uri="{FF2B5EF4-FFF2-40B4-BE49-F238E27FC236}">
                <a16:creationId xmlns:a16="http://schemas.microsoft.com/office/drawing/2014/main" id="{8B892A12-CF70-FB20-426E-B6F06A98F4CF}"/>
              </a:ext>
            </a:extLst>
          </p:cNvPr>
          <p:cNvSpPr/>
          <p:nvPr/>
        </p:nvSpPr>
        <p:spPr>
          <a:xfrm>
            <a:off x="791115" y="407956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8_AN.9_1#1d8ebfab6.blank?vcp=1&amp;pid=2ba584537&amp;color=0,0,0&amp;vpa=4&amp;vtp=1">
            <a:extLst>
              <a:ext uri="{FF2B5EF4-FFF2-40B4-BE49-F238E27FC236}">
                <a16:creationId xmlns:a16="http://schemas.microsoft.com/office/drawing/2014/main" id="{95EE6B2D-C78E-58AD-BA55-4B22F676E2B0}"/>
              </a:ext>
            </a:extLst>
          </p:cNvPr>
          <p:cNvSpPr/>
          <p:nvPr/>
        </p:nvSpPr>
        <p:spPr>
          <a:xfrm>
            <a:off x="778415" y="472726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B_8_AN.11_1#1d8ebfab6.blank?vcp=1&amp;pid=2ba584537&amp;color=0,0,0&amp;vpa=5&amp;vtp=1">
            <a:extLst>
              <a:ext uri="{FF2B5EF4-FFF2-40B4-BE49-F238E27FC236}">
                <a16:creationId xmlns:a16="http://schemas.microsoft.com/office/drawing/2014/main" id="{E1A72F1F-61C5-0385-5BA9-E6BEAE1314AE}"/>
              </a:ext>
            </a:extLst>
          </p:cNvPr>
          <p:cNvSpPr/>
          <p:nvPr/>
        </p:nvSpPr>
        <p:spPr>
          <a:xfrm>
            <a:off x="778415" y="53235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303160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5c935598?sp=1&amp;vcp=1&amp;pid=8b3d81bd3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37f7b2550?vcp=1&amp;pid=65c935598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，选出最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。每段对话读两遍。</a:t>
            </a:r>
            <a:endParaRPr lang="en-US" altLang="zh-CN" sz="2800" dirty="0"/>
          </a:p>
        </p:txBody>
      </p:sp>
      <p:sp>
        <p:nvSpPr>
          <p:cNvPr id="4" name="QC_7_BD.13_1#1c0ee3302?vcp=1&amp;pid=65c935598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1c0ee3302.choices?vcp=1&amp;pid=65c935598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62587" algn="l"/>
                <a:tab pos="7461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uncle.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cousin.</a:t>
            </a:r>
            <a:endParaRPr lang="en-US" altLang="zh-CN" sz="2800" dirty="0"/>
          </a:p>
        </p:txBody>
      </p:sp>
      <p:sp>
        <p:nvSpPr>
          <p:cNvPr id="7" name="QC_7_BD.16_1#bede27dd4?vcp=1&amp;pid=65c935598&amp;color=0,0,0&amp;vtp=1&amp;bt=1&amp;bbb=1">
            <a:extLst>
              <a:ext uri="{FF2B5EF4-FFF2-40B4-BE49-F238E27FC236}">
                <a16:creationId xmlns:a16="http://schemas.microsoft.com/office/drawing/2014/main" id="{02A3AC36-3E59-D86C-3469-00538F796E0C}"/>
              </a:ext>
            </a:extLst>
          </p:cNvPr>
          <p:cNvSpPr/>
          <p:nvPr/>
        </p:nvSpPr>
        <p:spPr>
          <a:xfrm>
            <a:off x="539496" y="3753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16_2#bede27dd4.choices?vcp=1&amp;pid=65c935598&amp;color=0,0,0&amp;vtp=1&amp;bbb=1">
            <a:extLst>
              <a:ext uri="{FF2B5EF4-FFF2-40B4-BE49-F238E27FC236}">
                <a16:creationId xmlns:a16="http://schemas.microsoft.com/office/drawing/2014/main" id="{245297AF-54ED-403C-5BDB-868F7F0A0904}"/>
              </a:ext>
            </a:extLst>
          </p:cNvPr>
          <p:cNvSpPr/>
          <p:nvPr/>
        </p:nvSpPr>
        <p:spPr>
          <a:xfrm>
            <a:off x="539496" y="43857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endParaRPr lang="en-US" altLang="zh-CN" sz="2800" dirty="0"/>
          </a:p>
        </p:txBody>
      </p:sp>
      <p:pic>
        <p:nvPicPr>
          <p:cNvPr id="10" name="题2">
            <a:hlinkClick r:id="" action="ppaction://media"/>
            <a:extLst>
              <a:ext uri="{FF2B5EF4-FFF2-40B4-BE49-F238E27FC236}">
                <a16:creationId xmlns:a16="http://schemas.microsoft.com/office/drawing/2014/main" id="{F116D887-3353-3E6F-114F-16DD5F4551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91325" y="6410325"/>
            <a:ext cx="511175" cy="5111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BD.19_1#000906473?vcp=1&amp;pid=65c935598&amp;color=0,0,0&amp;vtp=1&amp;bt=1&amp;bbb=1">
            <a:extLst>
              <a:ext uri="{FF2B5EF4-FFF2-40B4-BE49-F238E27FC236}">
                <a16:creationId xmlns:a16="http://schemas.microsoft.com/office/drawing/2014/main" id="{DE1C7CB4-58AA-1AD7-AED7-F8F6844AA0B2}"/>
              </a:ext>
            </a:extLst>
          </p:cNvPr>
          <p:cNvSpPr/>
          <p:nvPr/>
        </p:nvSpPr>
        <p:spPr>
          <a:xfrm>
            <a:off x="365324" y="775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9_2#000906473.choices?vcp=1&amp;pid=65c935598&amp;color=0,0,0&amp;vtp=1&amp;bbb=1">
            <a:extLst>
              <a:ext uri="{FF2B5EF4-FFF2-40B4-BE49-F238E27FC236}">
                <a16:creationId xmlns:a16="http://schemas.microsoft.com/office/drawing/2014/main" id="{3CFC0ABA-1EA3-B559-B86D-EDA8D2EF8CB5}"/>
              </a:ext>
            </a:extLst>
          </p:cNvPr>
          <p:cNvSpPr/>
          <p:nvPr/>
        </p:nvSpPr>
        <p:spPr>
          <a:xfrm>
            <a:off x="365324" y="13999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902287" algn="l"/>
                <a:tab pos="75632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</p:txBody>
      </p:sp>
      <p:sp>
        <p:nvSpPr>
          <p:cNvPr id="8" name="QC_7_BD.22_1#f52e041c5?vcp=1&amp;pid=65c935598&amp;color=0,0,0&amp;vtp=1&amp;bt=1&amp;bbb=1">
            <a:extLst>
              <a:ext uri="{FF2B5EF4-FFF2-40B4-BE49-F238E27FC236}">
                <a16:creationId xmlns:a16="http://schemas.microsoft.com/office/drawing/2014/main" id="{F530F27D-3E50-1835-6C54-98CA197C97C8}"/>
              </a:ext>
            </a:extLst>
          </p:cNvPr>
          <p:cNvSpPr/>
          <p:nvPr/>
        </p:nvSpPr>
        <p:spPr>
          <a:xfrm>
            <a:off x="365324" y="1967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22_2#f52e041c5.choices?vcp=1&amp;pid=65c935598&amp;color=0,0,0&amp;vtp=1&amp;bbb=1">
            <a:extLst>
              <a:ext uri="{FF2B5EF4-FFF2-40B4-BE49-F238E27FC236}">
                <a16:creationId xmlns:a16="http://schemas.microsoft.com/office/drawing/2014/main" id="{56361029-93EC-1BDE-3855-D9A07B93150E}"/>
              </a:ext>
            </a:extLst>
          </p:cNvPr>
          <p:cNvSpPr/>
          <p:nvPr/>
        </p:nvSpPr>
        <p:spPr>
          <a:xfrm>
            <a:off x="365324" y="2591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.4.</a:t>
            </a:r>
            <a:endParaRPr lang="en-US" altLang="zh-CN" sz="2800" dirty="0"/>
          </a:p>
        </p:txBody>
      </p:sp>
      <p:sp>
        <p:nvSpPr>
          <p:cNvPr id="11" name="QC_7_BD.25_1#ad633c9a8?vcp=1&amp;pid=65c935598&amp;color=0,0,0&amp;vtp=1&amp;bt=1&amp;bbb=1">
            <a:extLst>
              <a:ext uri="{FF2B5EF4-FFF2-40B4-BE49-F238E27FC236}">
                <a16:creationId xmlns:a16="http://schemas.microsoft.com/office/drawing/2014/main" id="{6DC8FA5C-FE19-5310-C3DB-BF9C74E4B7C7}"/>
              </a:ext>
            </a:extLst>
          </p:cNvPr>
          <p:cNvSpPr/>
          <p:nvPr/>
        </p:nvSpPr>
        <p:spPr>
          <a:xfrm>
            <a:off x="365324" y="3130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5_2#ad633c9a8.choices?vcp=1&amp;pid=65c935598&amp;color=0,0,0&amp;vtp=1&amp;bbb=1">
            <a:extLst>
              <a:ext uri="{FF2B5EF4-FFF2-40B4-BE49-F238E27FC236}">
                <a16:creationId xmlns:a16="http://schemas.microsoft.com/office/drawing/2014/main" id="{0C69C492-9FC1-F209-33EF-300BB0B75826}"/>
              </a:ext>
            </a:extLst>
          </p:cNvPr>
          <p:cNvSpPr/>
          <p:nvPr/>
        </p:nvSpPr>
        <p:spPr>
          <a:xfrm>
            <a:off x="365324" y="37629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himself.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healthier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habits.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1c0ee3302?vcp=1&amp;pid=65c935598&amp;color=0,0,0&amp;vtp=1&amp;bbb=1&amp;hb=1"/>
          <p:cNvSpPr/>
          <p:nvPr/>
        </p:nvSpPr>
        <p:spPr>
          <a:xfrm>
            <a:off x="539496" y="533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Mike,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cool!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birthday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present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812800" indent="88900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Mom.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 W 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812800" indent="889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</a:t>
            </a:r>
          </a:p>
          <a:p>
            <a:pPr>
              <a:lnSpc>
                <a:spcPts val="4200"/>
              </a:lnSpc>
            </a:pPr>
            <a:endParaRPr lang="en-US" altLang="zh-CN" sz="2800" dirty="0"/>
          </a:p>
          <a:p>
            <a:pPr>
              <a:lnSpc>
                <a:spcPts val="4200"/>
              </a:lnSpc>
            </a:pP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2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09127267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7_AS.18_1#bede27dd4?vcp=1&amp;pid=65c935598&amp;color=0,0,0&amp;vtp=1&amp;bbb=1&amp;hb=1"/>
          <p:cNvSpPr/>
          <p:nvPr/>
        </p:nvSpPr>
        <p:spPr>
          <a:xfrm>
            <a:off x="539496" y="12065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lessons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afternoon?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like,English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physics,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9500">
              <a:lnSpc>
                <a:spcPts val="42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subject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changed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job.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95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10795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challenge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7739895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2918</Words>
  <Application>Microsoft Office PowerPoint</Application>
  <PresentationFormat>宽屏</PresentationFormat>
  <Paragraphs>374</Paragraphs>
  <Slides>39</Slides>
  <Notes>36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10</cp:revision>
  <dcterms:created xsi:type="dcterms:W3CDTF">2024-11-19T14:21:51Z</dcterms:created>
  <dcterms:modified xsi:type="dcterms:W3CDTF">2025-07-23T10:25:12Z</dcterms:modified>
  <cp:category/>
  <cp:contentStatus/>
</cp:coreProperties>
</file>