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18"/>
  </p:notesMasterIdLst>
  <p:handoutMasterIdLst>
    <p:handoutMasterId r:id="rId19"/>
  </p:handout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3.xml"/><Relationship Id="rId7" Type="http://schemas.openxmlformats.org/officeDocument/2006/relationships/image" Target="file:///C:\Program%20Files%20(x86)\Tencent\TIM\Bin\Lets_Create/pic_temp/0_pic_quater_right_up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2.xml"/><Relationship Id="rId4" Type="http://schemas.openxmlformats.org/officeDocument/2006/relationships/image" Target="file:///D:\Users\Desktop\&#32032;&#26448;&#20998;&#31867;\&#20013;&#22269;&#39118;&#32032;&#26448;&#22270;\&#20027;&#39064;\&#22270;&#29255;49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8" Type="http://schemas.openxmlformats.org/officeDocument/2006/relationships/tags" Target="../tags/tag11.xml"/><Relationship Id="rId17" Type="http://schemas.openxmlformats.org/officeDocument/2006/relationships/tags" Target="../tags/tag10.xml"/><Relationship Id="rId16" Type="http://schemas.openxmlformats.org/officeDocument/2006/relationships/tags" Target="../tags/tag9.xml"/><Relationship Id="rId15" Type="http://schemas.openxmlformats.org/officeDocument/2006/relationships/tags" Target="../tags/tag8.xml"/><Relationship Id="rId14" Type="http://schemas.openxmlformats.org/officeDocument/2006/relationships/tags" Target="../tags/tag7.xml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image" Target="../media/image4.png"/><Relationship Id="rId10" Type="http://schemas.openxmlformats.org/officeDocument/2006/relationships/tags" Target="../tags/tag4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file:///C:\Program%20Files%20(x86)\Tencent\TIM\Bin\Lets_Create/pic_temp/1_pic_quater_left_down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image" Target="../media/image7.png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file:///D:\Users\Desktop\&#32032;&#26448;&#20998;&#31867;\&#20013;&#22269;&#39118;&#32032;&#26448;&#22270;\&#20027;&#39064;\&#22270;&#29255;49.png" TargetMode="External"/><Relationship Id="rId3" Type="http://schemas.openxmlformats.org/officeDocument/2006/relationships/image" Target="../media/image6.png"/><Relationship Id="rId2" Type="http://schemas.openxmlformats.org/officeDocument/2006/relationships/tags" Target="../tags/tag18.xml"/><Relationship Id="rId17" Type="http://schemas.openxmlformats.org/officeDocument/2006/relationships/tags" Target="../tags/tag28.xml"/><Relationship Id="rId16" Type="http://schemas.openxmlformats.org/officeDocument/2006/relationships/tags" Target="../tags/tag27.xml"/><Relationship Id="rId15" Type="http://schemas.openxmlformats.org/officeDocument/2006/relationships/tags" Target="../tags/tag26.xml"/><Relationship Id="rId14" Type="http://schemas.openxmlformats.org/officeDocument/2006/relationships/tags" Target="../tags/tag25.xml"/><Relationship Id="rId13" Type="http://schemas.openxmlformats.org/officeDocument/2006/relationships/tags" Target="../tags/tag24.xml"/><Relationship Id="rId12" Type="http://schemas.openxmlformats.org/officeDocument/2006/relationships/image" Target="../media/image4.png"/><Relationship Id="rId11" Type="http://schemas.openxmlformats.org/officeDocument/2006/relationships/tags" Target="../tags/tag23.xml"/><Relationship Id="rId10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image" Target="file:///C:\Program%20Files%20(x86)\Tencent\TIM\Bin\Lets_Create/pic_temp/1_pic_quater_left_down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29.xml"/><Relationship Id="rId10" Type="http://schemas.openxmlformats.org/officeDocument/2006/relationships/tags" Target="../tags/tag3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image" Target="file:///C:\Program%20Files%20(x86)\Tencent\TIM\Bin\Lets_Create/pic_temp/1_pic_quater_left_down.png" TargetMode="External"/><Relationship Id="rId3" Type="http://schemas.openxmlformats.org/officeDocument/2006/relationships/image" Target="../media/image8.png"/><Relationship Id="rId2" Type="http://schemas.openxmlformats.org/officeDocument/2006/relationships/tags" Target="../tags/tag36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image" Target="file:///C:\Program%20Files%20(x86)\Tencent\TIM\Bin\Lets_Create/pic_temp/pic_half_down.png" TargetMode="External"/><Relationship Id="rId6" Type="http://schemas.openxmlformats.org/officeDocument/2006/relationships/image" Target="../media/image10.png"/><Relationship Id="rId5" Type="http://schemas.openxmlformats.org/officeDocument/2006/relationships/tags" Target="../tags/tag46.xml"/><Relationship Id="rId4" Type="http://schemas.openxmlformats.org/officeDocument/2006/relationships/image" Target="file:///C:\Program%20Files%20(x86)\Tencent\TIM\Bin\Lets_Create/pic_temp/pic_half_to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45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image" Target="file:///C:\Program%20Files%20(x86)\Tencent\TIM\Bin\Lets_Create/pic_temp/1_pic_quater_left_down.png" TargetMode="External"/><Relationship Id="rId3" Type="http://schemas.openxmlformats.org/officeDocument/2006/relationships/image" Target="../media/image8.png"/><Relationship Id="rId2" Type="http://schemas.openxmlformats.org/officeDocument/2006/relationships/tags" Target="../tags/tag54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12.png"/><Relationship Id="rId6" Type="http://schemas.openxmlformats.org/officeDocument/2006/relationships/tags" Target="../tags/tag63.xml"/><Relationship Id="rId5" Type="http://schemas.openxmlformats.org/officeDocument/2006/relationships/image" Target="file:///C:\Program%20Files%20(x86)\Tencent\TIM\Bin\Lets_Create/pic_temp/0_pic_quater_right_down.png" TargetMode="External"/><Relationship Id="rId4" Type="http://schemas.openxmlformats.org/officeDocument/2006/relationships/image" Target="../media/image11.png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3" Type="http://schemas.openxmlformats.org/officeDocument/2006/relationships/tags" Target="../tags/tag68.xml"/><Relationship Id="rId12" Type="http://schemas.openxmlformats.org/officeDocument/2006/relationships/tags" Target="../tags/tag67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12.png"/><Relationship Id="rId6" Type="http://schemas.openxmlformats.org/officeDocument/2006/relationships/tags" Target="../tags/tag71.xml"/><Relationship Id="rId5" Type="http://schemas.openxmlformats.org/officeDocument/2006/relationships/image" Target="file:///C:\Program%20Files%20(x86)\Tencent\TIM\Bin\Lets_Create/pic_temp/0_pic_quater_right_down.png" TargetMode="External"/><Relationship Id="rId4" Type="http://schemas.openxmlformats.org/officeDocument/2006/relationships/image" Target="../media/image11.png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2" Type="http://schemas.openxmlformats.org/officeDocument/2006/relationships/tags" Target="../tags/tag75.xml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78.xml"/><Relationship Id="rId7" Type="http://schemas.openxmlformats.org/officeDocument/2006/relationships/image" Target="file:///C:\Program%20Files%20(x86)\Tencent\TIM\Bin\Lets_Create/pic_temp/0_pic_quater_right_up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77.xml"/><Relationship Id="rId4" Type="http://schemas.openxmlformats.org/officeDocument/2006/relationships/image" Target="file:///D:\Users\Desktop\&#32032;&#26448;&#20998;&#31867;\&#20013;&#22269;&#39118;&#32032;&#26448;&#22270;\&#20027;&#39064;\&#22270;&#29255;49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6.xml"/><Relationship Id="rId16" Type="http://schemas.openxmlformats.org/officeDocument/2006/relationships/tags" Target="../tags/tag84.xml"/><Relationship Id="rId15" Type="http://schemas.openxmlformats.org/officeDocument/2006/relationships/tags" Target="../tags/tag83.xml"/><Relationship Id="rId14" Type="http://schemas.openxmlformats.org/officeDocument/2006/relationships/tags" Target="../tags/tag82.xml"/><Relationship Id="rId13" Type="http://schemas.openxmlformats.org/officeDocument/2006/relationships/tags" Target="../tags/tag81.xml"/><Relationship Id="rId12" Type="http://schemas.openxmlformats.org/officeDocument/2006/relationships/tags" Target="../tags/tag80.xml"/><Relationship Id="rId11" Type="http://schemas.openxmlformats.org/officeDocument/2006/relationships/image" Target="../media/image4.png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image" Target="file:///C:\Program%20Files%20(x86)\Tencent\TIM\Bin\Lets_Create/pic_temp/1_pic_quater_left_down.png" TargetMode="External"/><Relationship Id="rId6" Type="http://schemas.openxmlformats.org/officeDocument/2006/relationships/image" Target="../media/image12.png"/><Relationship Id="rId5" Type="http://schemas.openxmlformats.org/officeDocument/2006/relationships/tags" Target="../tags/tag86.xml"/><Relationship Id="rId4" Type="http://schemas.openxmlformats.org/officeDocument/2006/relationships/image" Target="file:///C:\Program%20Files%20(x86)\Tencent\TIM\Bin\Lets_Create/pic_temp/0_pic_quater_right_down.png" TargetMode="External"/><Relationship Id="rId3" Type="http://schemas.openxmlformats.org/officeDocument/2006/relationships/image" Target="../media/image11.png"/><Relationship Id="rId2" Type="http://schemas.openxmlformats.org/officeDocument/2006/relationships/tags" Target="../tags/tag85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93.xml"/><Relationship Id="rId5" Type="http://schemas.openxmlformats.org/officeDocument/2006/relationships/image" Target="file:///C:\Program%20Files%20(x86)\Tencent\TIM\Bin\Lets_Create/pic_temp/0_pic_quater_right_down.png" TargetMode="External"/><Relationship Id="rId4" Type="http://schemas.openxmlformats.org/officeDocument/2006/relationships/image" Target="../media/image13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3" Type="http://schemas.openxmlformats.org/officeDocument/2006/relationships/tags" Target="../tags/tag98.xml"/><Relationship Id="rId12" Type="http://schemas.openxmlformats.org/officeDocument/2006/relationships/tags" Target="../tags/tag97.xml"/><Relationship Id="rId11" Type="http://schemas.openxmlformats.org/officeDocument/2006/relationships/tags" Target="../tags/tag96.xml"/><Relationship Id="rId10" Type="http://schemas.openxmlformats.org/officeDocument/2006/relationships/tags" Target="../tags/tag9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5.png"/><Relationship Id="rId6" Type="http://schemas.openxmlformats.org/officeDocument/2006/relationships/tags" Target="../tags/tag101.xml"/><Relationship Id="rId5" Type="http://schemas.openxmlformats.org/officeDocument/2006/relationships/image" Target="file:///C:\Program%20Files%20(x86)\Tencent\TIM\Bin\Lets_Create/pic_temp/0_pic_quater_righ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5.png"/><Relationship Id="rId6" Type="http://schemas.openxmlformats.org/officeDocument/2006/relationships/tags" Target="../tags/tag110.xml"/><Relationship Id="rId5" Type="http://schemas.openxmlformats.org/officeDocument/2006/relationships/image" Target="file:///C:\Program%20Files%20(x86)\Tencent\TIM\Bin\Lets_Create/pic_temp/0_pic_quater_righ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image" Target="file:///C:\Program%20Files%20(x86)\Tencent\TIM\Bin\Lets_Create/pic_temp/1_pic_quater_left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118.xml"/><Relationship Id="rId4" Type="http://schemas.openxmlformats.org/officeDocument/2006/relationships/image" Target="file:///C:\Program%20Files%20(x86)\Tencent\TIM\Bin\Lets_Create/pic_temp/0_pic_quater_righ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17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image" Target="file:///C:\Program%20Files%20(x86)\Tencent\TIM\Bin\Lets_Create/pic_temp/1_pic_quater_left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127.xml"/><Relationship Id="rId4" Type="http://schemas.openxmlformats.org/officeDocument/2006/relationships/image" Target="file:///C:\Program%20Files%20(x86)\Tencent\TIM\Bin\Lets_Create/pic_temp/0_pic_quater_righ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26.xml"/><Relationship Id="rId16" Type="http://schemas.openxmlformats.org/officeDocument/2006/relationships/tags" Target="../tags/tag136.xml"/><Relationship Id="rId15" Type="http://schemas.openxmlformats.org/officeDocument/2006/relationships/tags" Target="../tags/tag135.xml"/><Relationship Id="rId14" Type="http://schemas.openxmlformats.org/officeDocument/2006/relationships/tags" Target="../tags/tag134.xml"/><Relationship Id="rId13" Type="http://schemas.openxmlformats.org/officeDocument/2006/relationships/tags" Target="../tags/tag133.xml"/><Relationship Id="rId12" Type="http://schemas.openxmlformats.org/officeDocument/2006/relationships/tags" Target="../tags/tag132.xml"/><Relationship Id="rId11" Type="http://schemas.openxmlformats.org/officeDocument/2006/relationships/tags" Target="../tags/tag131.xml"/><Relationship Id="rId10" Type="http://schemas.openxmlformats.org/officeDocument/2006/relationships/tags" Target="../tags/tag130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15.png"/><Relationship Id="rId6" Type="http://schemas.openxmlformats.org/officeDocument/2006/relationships/tags" Target="../tags/tag139.xml"/><Relationship Id="rId5" Type="http://schemas.openxmlformats.org/officeDocument/2006/relationships/image" Target="file:///C:\Program%20Files%20(x86)\Tencent\TIM\Bin\Lets_Create/pic_temp/0_pic_quater_right_down.png" TargetMode="External"/><Relationship Id="rId4" Type="http://schemas.openxmlformats.org/officeDocument/2006/relationships/image" Target="../media/image14.png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62353"/>
            <a:ext cx="5486400" cy="433329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3000" cy="88866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471036" y="4009570"/>
            <a:ext cx="1833185" cy="12694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76949" y="1391959"/>
            <a:ext cx="2105260" cy="14123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>
            <a:off x="1764000" y="1875600"/>
            <a:ext cx="5090400" cy="1772741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5400" b="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1764000" y="3754800"/>
            <a:ext cx="4258800" cy="493200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7"/>
            </p:custDataLst>
          </p:nvPr>
        </p:nvSpPr>
        <p:spPr>
          <a:xfrm>
            <a:off x="1767600" y="4629600"/>
            <a:ext cx="3391200" cy="406800"/>
          </a:xfrm>
        </p:spPr>
        <p:txBody>
          <a:bodyPr/>
          <a:lstStyle>
            <a:lvl1pPr marL="0" indent="0" eaLnBrk="1" fontAlgn="auto" latinLnBrk="0" hangingPunct="1">
              <a:lnSpc>
                <a:spcPct val="100000"/>
              </a:lnSpc>
              <a:buNone/>
              <a:defRPr sz="20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 hasCustomPrompt="1"/>
            <p:custDataLst>
              <p:tags r:id="rId18"/>
            </p:custDataLst>
          </p:nvPr>
        </p:nvSpPr>
        <p:spPr>
          <a:xfrm>
            <a:off x="1767600" y="5036400"/>
            <a:ext cx="2534400" cy="406800"/>
          </a:xfrm>
        </p:spPr>
        <p:txBody>
          <a:bodyPr/>
          <a:lstStyle>
            <a:lvl1pPr marL="0" indent="0" eaLnBrk="1" fontAlgn="auto" latinLnBrk="0" hangingPunct="1">
              <a:lnSpc>
                <a:spcPct val="100000"/>
              </a:lnSpc>
              <a:buNone/>
              <a:defRPr sz="20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0895" y="68580"/>
            <a:ext cx="1143000" cy="87297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67215" y="1262380"/>
            <a:ext cx="2724150" cy="43332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270" y="1262380"/>
            <a:ext cx="2724150" cy="433324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6"/>
            </p:custDataLst>
          </p:nvPr>
        </p:nvSpPr>
        <p:spPr>
          <a:xfrm>
            <a:off x="608076" y="457200"/>
            <a:ext cx="10975848" cy="5943600"/>
          </a:xfrm>
          <a:prstGeom prst="rect">
            <a:avLst/>
          </a:prstGeom>
          <a:solidFill>
            <a:schemeClr val="bg2">
              <a:alpha val="23000"/>
            </a:schemeClr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252" y="972749"/>
            <a:ext cx="4588327" cy="491250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312026" y="4128950"/>
            <a:ext cx="1833185" cy="12694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567097" y="1671359"/>
            <a:ext cx="2105260" cy="14123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431600" y="3430800"/>
            <a:ext cx="3513600" cy="827811"/>
          </a:xfrm>
        </p:spPr>
        <p:txBody>
          <a:bodyPr lIns="90000" tIns="46800" rIns="90000" bIns="46800" anchor="t" anchorCtr="0">
            <a:normAutofit/>
          </a:bodyPr>
          <a:lstStyle>
            <a:lvl1pPr algn="ctr" eaLnBrk="1" fontAlgn="auto" latinLnBrk="0" hangingPunct="1">
              <a:defRPr sz="24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 hasCustomPrompt="1"/>
            <p:custDataLst>
              <p:tags r:id="rId17"/>
            </p:custDataLst>
          </p:nvPr>
        </p:nvSpPr>
        <p:spPr>
          <a:xfrm>
            <a:off x="4060800" y="4287600"/>
            <a:ext cx="4248000" cy="403200"/>
          </a:xfrm>
        </p:spPr>
        <p:txBody>
          <a:bodyPr/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编辑副标题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0895" y="68580"/>
            <a:ext cx="1143000" cy="87297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/>
          <p:nvPr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75" y="5771515"/>
            <a:ext cx="1346835" cy="10280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5251381"/>
            <a:ext cx="4064000" cy="1606619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0"/>
            <a:ext cx="4064000" cy="16066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1059815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75" y="5771515"/>
            <a:ext cx="1346835" cy="10280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58420" y="5760085"/>
            <a:ext cx="12017375" cy="981075"/>
            <a:chOff x="58420" y="5760085"/>
            <a:chExt cx="12017375" cy="981075"/>
          </a:xfrm>
        </p:grpSpPr>
        <p:pic>
          <p:nvPicPr>
            <p:cNvPr id="8" name="图片 7"/>
            <p:cNvPicPr/>
            <p:nvPr>
              <p:custDataLst>
                <p:tags r:id="rId3"/>
              </p:custDataLst>
            </p:nvPr>
          </p:nvPicPr>
          <p:blipFill>
            <a:blip r:embed="rId4" r:link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07065" y="5760085"/>
              <a:ext cx="1268730" cy="981075"/>
            </a:xfrm>
            <a:prstGeom prst="rect">
              <a:avLst/>
            </a:prstGeom>
          </p:spPr>
        </p:pic>
        <p:pic>
          <p:nvPicPr>
            <p:cNvPr id="9" name="图片 8"/>
            <p:cNvPicPr/>
            <p:nvPr>
              <p:custDataLst>
                <p:tags r:id="rId6"/>
              </p:custDataLst>
            </p:nvPr>
          </p:nvPicPr>
          <p:blipFill>
            <a:blip r:embed="rId7" r:link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20" y="5760720"/>
              <a:ext cx="1249680" cy="98044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58420" y="5760085"/>
            <a:ext cx="12017375" cy="981075"/>
            <a:chOff x="58420" y="5760085"/>
            <a:chExt cx="12017375" cy="981075"/>
          </a:xfrm>
        </p:grpSpPr>
        <p:pic>
          <p:nvPicPr>
            <p:cNvPr id="8" name="图片 7"/>
            <p:cNvPicPr/>
            <p:nvPr>
              <p:custDataLst>
                <p:tags r:id="rId3"/>
              </p:custDataLst>
            </p:nvPr>
          </p:nvPicPr>
          <p:blipFill>
            <a:blip r:embed="rId4" r:link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07065" y="5760085"/>
              <a:ext cx="1268730" cy="981075"/>
            </a:xfrm>
            <a:prstGeom prst="rect">
              <a:avLst/>
            </a:prstGeom>
          </p:spPr>
        </p:pic>
        <p:pic>
          <p:nvPicPr>
            <p:cNvPr id="9" name="图片 8"/>
            <p:cNvPicPr/>
            <p:nvPr>
              <p:custDataLst>
                <p:tags r:id="rId6"/>
              </p:custDataLst>
            </p:nvPr>
          </p:nvPicPr>
          <p:blipFill>
            <a:blip r:embed="rId7" r:link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20" y="5760720"/>
              <a:ext cx="1249680" cy="98044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262353"/>
            <a:ext cx="5486400" cy="4333295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0" y="0"/>
            <a:ext cx="1143000" cy="8886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838085" y="4098290"/>
            <a:ext cx="1833185" cy="12694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225751" y="1933133"/>
            <a:ext cx="2105260" cy="14123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7632114" y="1760583"/>
            <a:ext cx="3596400" cy="2041200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12400" b="0" i="0" u="none" strike="noStrike" kern="1200" cap="none" spc="6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 hasCustomPrompt="1"/>
            <p:custDataLst>
              <p:tags r:id="rId16"/>
            </p:custDataLst>
          </p:nvPr>
        </p:nvSpPr>
        <p:spPr>
          <a:xfrm>
            <a:off x="7778568" y="3877574"/>
            <a:ext cx="3231606" cy="435538"/>
          </a:xfrm>
        </p:spPr>
        <p:txBody>
          <a:bodyPr>
            <a:normAutofit/>
          </a:bodyPr>
          <a:lstStyle>
            <a:lvl1pPr marL="0" indent="0" algn="dist">
              <a:buNone/>
              <a:defRPr sz="1800"/>
            </a:lvl1pPr>
          </a:lstStyle>
          <a:p>
            <a:pPr lvl="0"/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1"/>
            </p:custDataLst>
          </p:nvPr>
        </p:nvSpPr>
        <p:spPr>
          <a:xfrm>
            <a:off x="855345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053" y="304775"/>
            <a:ext cx="11607893" cy="624845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Viner Hand ITC" panose="03070502030502020203" charset="0"/>
              <a:ea typeface="隶书" panose="02010509060101010101" pitchFamily="49" charset="-122"/>
              <a:cs typeface="Viner Hand ITC" panose="03070502030502020203" charset="0"/>
              <a:sym typeface="+mn-ea"/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" y="87630"/>
            <a:ext cx="1386205" cy="995045"/>
          </a:xfrm>
          <a:prstGeom prst="rect">
            <a:avLst/>
          </a:prstGeom>
        </p:spPr>
      </p:pic>
      <p:pic>
        <p:nvPicPr>
          <p:cNvPr id="11" name="图片 10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75" y="5771515"/>
            <a:ext cx="1346835" cy="10280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baseline="0" dirty="0">
              <a:solidFill>
                <a:schemeClr val="tx1">
                  <a:lumMod val="85000"/>
                  <a:lumOff val="15000"/>
                </a:schemeClr>
              </a:solidFill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15" y="5857875"/>
            <a:ext cx="1143000" cy="888365"/>
          </a:xfrm>
          <a:prstGeom prst="rect">
            <a:avLst/>
          </a:prstGeom>
        </p:spPr>
      </p:pic>
      <p:pic>
        <p:nvPicPr>
          <p:cNvPr id="13" name="图片 12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1370" y="5873115"/>
            <a:ext cx="1143000" cy="8731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>
            <a:normAutofit/>
          </a:bodyPr>
          <a:lstStyle>
            <a:lvl1pPr>
              <a:defRPr sz="4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" y="78105"/>
            <a:ext cx="1143000" cy="888365"/>
          </a:xfrm>
          <a:prstGeom prst="rect">
            <a:avLst/>
          </a:prstGeom>
        </p:spPr>
      </p:pic>
      <p:pic>
        <p:nvPicPr>
          <p:cNvPr id="16" name="图片 15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055" y="78105"/>
            <a:ext cx="1143000" cy="8731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65" y="68580"/>
            <a:ext cx="1143000" cy="888365"/>
          </a:xfrm>
          <a:prstGeom prst="rect">
            <a:avLst/>
          </a:prstGeom>
        </p:spPr>
      </p:pic>
      <p:pic>
        <p:nvPicPr>
          <p:cNvPr id="13" name="图片 12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0895" y="68580"/>
            <a:ext cx="1143000" cy="87312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>
            <a:no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0420" y="5887085"/>
            <a:ext cx="1143000" cy="888365"/>
          </a:xfrm>
          <a:prstGeom prst="rect">
            <a:avLst/>
          </a:prstGeom>
        </p:spPr>
      </p:pic>
      <p:pic>
        <p:nvPicPr>
          <p:cNvPr id="15" name="图片 14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0" y="5887085"/>
            <a:ext cx="1143000" cy="87312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" y="97790"/>
            <a:ext cx="1727835" cy="1163955"/>
          </a:xfrm>
          <a:prstGeom prst="rect">
            <a:avLst/>
          </a:prstGeom>
        </p:spPr>
      </p:pic>
      <p:pic>
        <p:nvPicPr>
          <p:cNvPr id="11" name="图片 10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7160" y="5579110"/>
            <a:ext cx="1788795" cy="12103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5" Type="http://schemas.openxmlformats.org/officeDocument/2006/relationships/theme" Target="../theme/theme2.xml"/><Relationship Id="rId24" Type="http://schemas.openxmlformats.org/officeDocument/2006/relationships/tags" Target="../tags/tag150.xml"/><Relationship Id="rId23" Type="http://schemas.openxmlformats.org/officeDocument/2006/relationships/tags" Target="../tags/tag149.xml"/><Relationship Id="rId22" Type="http://schemas.openxmlformats.org/officeDocument/2006/relationships/tags" Target="../tags/tag148.xml"/><Relationship Id="rId21" Type="http://schemas.openxmlformats.org/officeDocument/2006/relationships/tags" Target="../tags/tag147.xml"/><Relationship Id="rId20" Type="http://schemas.openxmlformats.org/officeDocument/2006/relationships/tags" Target="../tags/tag146.xml"/><Relationship Id="rId2" Type="http://schemas.openxmlformats.org/officeDocument/2006/relationships/slideLayout" Target="../slideLayouts/slideLayout12.xml"/><Relationship Id="rId19" Type="http://schemas.openxmlformats.org/officeDocument/2006/relationships/tags" Target="../tags/tag145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55.xml"/><Relationship Id="rId8" Type="http://schemas.openxmlformats.org/officeDocument/2006/relationships/tags" Target="../tags/tag254.xml"/><Relationship Id="rId7" Type="http://schemas.openxmlformats.org/officeDocument/2006/relationships/tags" Target="../tags/tag253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52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5" Type="http://schemas.openxmlformats.org/officeDocument/2006/relationships/slideLayout" Target="../slideLayouts/slideLayout17.xml"/><Relationship Id="rId14" Type="http://schemas.openxmlformats.org/officeDocument/2006/relationships/tags" Target="../tags/tag259.xml"/><Relationship Id="rId13" Type="http://schemas.openxmlformats.org/officeDocument/2006/relationships/image" Target="../media/image19.jpeg"/><Relationship Id="rId12" Type="http://schemas.openxmlformats.org/officeDocument/2006/relationships/tags" Target="../tags/tag258.xml"/><Relationship Id="rId11" Type="http://schemas.openxmlformats.org/officeDocument/2006/relationships/tags" Target="../tags/tag257.xml"/><Relationship Id="rId10" Type="http://schemas.openxmlformats.org/officeDocument/2006/relationships/tags" Target="../tags/tag256.xml"/><Relationship Id="rId1" Type="http://schemas.openxmlformats.org/officeDocument/2006/relationships/tags" Target="../tags/tag25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64.xml"/><Relationship Id="rId8" Type="http://schemas.openxmlformats.org/officeDocument/2006/relationships/tags" Target="../tags/tag263.xml"/><Relationship Id="rId7" Type="http://schemas.openxmlformats.org/officeDocument/2006/relationships/tags" Target="../tags/tag262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61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266.xml"/><Relationship Id="rId10" Type="http://schemas.openxmlformats.org/officeDocument/2006/relationships/tags" Target="../tags/tag265.xml"/><Relationship Id="rId1" Type="http://schemas.openxmlformats.org/officeDocument/2006/relationships/tags" Target="../tags/tag26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71.xml"/><Relationship Id="rId8" Type="http://schemas.openxmlformats.org/officeDocument/2006/relationships/tags" Target="../tags/tag270.xml"/><Relationship Id="rId7" Type="http://schemas.openxmlformats.org/officeDocument/2006/relationships/tags" Target="../tags/tag269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68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17.xml"/><Relationship Id="rId16" Type="http://schemas.openxmlformats.org/officeDocument/2006/relationships/tags" Target="../tags/tag278.xml"/><Relationship Id="rId15" Type="http://schemas.openxmlformats.org/officeDocument/2006/relationships/tags" Target="../tags/tag277.xml"/><Relationship Id="rId14" Type="http://schemas.openxmlformats.org/officeDocument/2006/relationships/tags" Target="../tags/tag276.xml"/><Relationship Id="rId13" Type="http://schemas.openxmlformats.org/officeDocument/2006/relationships/tags" Target="../tags/tag275.xml"/><Relationship Id="rId12" Type="http://schemas.openxmlformats.org/officeDocument/2006/relationships/tags" Target="../tags/tag274.xml"/><Relationship Id="rId11" Type="http://schemas.openxmlformats.org/officeDocument/2006/relationships/tags" Target="../tags/tag273.xml"/><Relationship Id="rId10" Type="http://schemas.openxmlformats.org/officeDocument/2006/relationships/tags" Target="../tags/tag272.xml"/><Relationship Id="rId1" Type="http://schemas.openxmlformats.org/officeDocument/2006/relationships/tags" Target="../tags/tag26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83.xml"/><Relationship Id="rId8" Type="http://schemas.openxmlformats.org/officeDocument/2006/relationships/tags" Target="../tags/tag282.xml"/><Relationship Id="rId7" Type="http://schemas.openxmlformats.org/officeDocument/2006/relationships/tags" Target="../tags/tag281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80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285.xml"/><Relationship Id="rId10" Type="http://schemas.openxmlformats.org/officeDocument/2006/relationships/tags" Target="../tags/tag284.xml"/><Relationship Id="rId1" Type="http://schemas.openxmlformats.org/officeDocument/2006/relationships/tags" Target="../tags/tag27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287.xml"/><Relationship Id="rId1" Type="http://schemas.openxmlformats.org/officeDocument/2006/relationships/tags" Target="../tags/tag286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56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15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64.xml"/><Relationship Id="rId8" Type="http://schemas.openxmlformats.org/officeDocument/2006/relationships/tags" Target="../tags/tag163.xml"/><Relationship Id="rId7" Type="http://schemas.openxmlformats.org/officeDocument/2006/relationships/tags" Target="../tags/tag162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61.xml"/><Relationship Id="rId37" Type="http://schemas.openxmlformats.org/officeDocument/2006/relationships/slideLayout" Target="../slideLayouts/slideLayout17.xml"/><Relationship Id="rId36" Type="http://schemas.openxmlformats.org/officeDocument/2006/relationships/tags" Target="../tags/tag191.xml"/><Relationship Id="rId35" Type="http://schemas.openxmlformats.org/officeDocument/2006/relationships/tags" Target="../tags/tag190.xml"/><Relationship Id="rId34" Type="http://schemas.openxmlformats.org/officeDocument/2006/relationships/tags" Target="../tags/tag189.xml"/><Relationship Id="rId33" Type="http://schemas.openxmlformats.org/officeDocument/2006/relationships/tags" Target="../tags/tag188.xml"/><Relationship Id="rId32" Type="http://schemas.openxmlformats.org/officeDocument/2006/relationships/tags" Target="../tags/tag187.xml"/><Relationship Id="rId31" Type="http://schemas.openxmlformats.org/officeDocument/2006/relationships/tags" Target="../tags/tag186.xml"/><Relationship Id="rId30" Type="http://schemas.openxmlformats.org/officeDocument/2006/relationships/tags" Target="../tags/tag185.xml"/><Relationship Id="rId3" Type="http://schemas.openxmlformats.org/officeDocument/2006/relationships/image" Target="file:///C:\Program%20Files%20(x86)\Tencent\TIM\Bin\Lets_Create/pic_temp/0_pic_quater_right_down.png" TargetMode="External"/><Relationship Id="rId29" Type="http://schemas.openxmlformats.org/officeDocument/2006/relationships/tags" Target="../tags/tag184.xml"/><Relationship Id="rId28" Type="http://schemas.openxmlformats.org/officeDocument/2006/relationships/tags" Target="../tags/tag183.xml"/><Relationship Id="rId27" Type="http://schemas.openxmlformats.org/officeDocument/2006/relationships/tags" Target="../tags/tag182.xml"/><Relationship Id="rId26" Type="http://schemas.openxmlformats.org/officeDocument/2006/relationships/tags" Target="../tags/tag181.xml"/><Relationship Id="rId25" Type="http://schemas.openxmlformats.org/officeDocument/2006/relationships/tags" Target="../tags/tag180.xml"/><Relationship Id="rId24" Type="http://schemas.openxmlformats.org/officeDocument/2006/relationships/tags" Target="../tags/tag179.xml"/><Relationship Id="rId23" Type="http://schemas.openxmlformats.org/officeDocument/2006/relationships/tags" Target="../tags/tag178.xml"/><Relationship Id="rId22" Type="http://schemas.openxmlformats.org/officeDocument/2006/relationships/tags" Target="../tags/tag177.xml"/><Relationship Id="rId21" Type="http://schemas.openxmlformats.org/officeDocument/2006/relationships/tags" Target="../tags/tag176.xml"/><Relationship Id="rId20" Type="http://schemas.openxmlformats.org/officeDocument/2006/relationships/tags" Target="../tags/tag175.xml"/><Relationship Id="rId2" Type="http://schemas.openxmlformats.org/officeDocument/2006/relationships/image" Target="../media/image11.png"/><Relationship Id="rId19" Type="http://schemas.openxmlformats.org/officeDocument/2006/relationships/tags" Target="../tags/tag174.xml"/><Relationship Id="rId18" Type="http://schemas.openxmlformats.org/officeDocument/2006/relationships/tags" Target="../tags/tag173.xml"/><Relationship Id="rId17" Type="http://schemas.openxmlformats.org/officeDocument/2006/relationships/tags" Target="../tags/tag172.xml"/><Relationship Id="rId16" Type="http://schemas.openxmlformats.org/officeDocument/2006/relationships/tags" Target="../tags/tag171.xml"/><Relationship Id="rId15" Type="http://schemas.openxmlformats.org/officeDocument/2006/relationships/tags" Target="../tags/tag170.xml"/><Relationship Id="rId14" Type="http://schemas.openxmlformats.org/officeDocument/2006/relationships/tags" Target="../tags/tag169.xml"/><Relationship Id="rId13" Type="http://schemas.openxmlformats.org/officeDocument/2006/relationships/tags" Target="../tags/tag168.xml"/><Relationship Id="rId12" Type="http://schemas.openxmlformats.org/officeDocument/2006/relationships/tags" Target="../tags/tag167.xml"/><Relationship Id="rId11" Type="http://schemas.openxmlformats.org/officeDocument/2006/relationships/tags" Target="../tags/tag166.xml"/><Relationship Id="rId10" Type="http://schemas.openxmlformats.org/officeDocument/2006/relationships/tags" Target="../tags/tag165.xml"/><Relationship Id="rId1" Type="http://schemas.openxmlformats.org/officeDocument/2006/relationships/tags" Target="../tags/tag160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96.xml"/><Relationship Id="rId8" Type="http://schemas.openxmlformats.org/officeDocument/2006/relationships/tags" Target="../tags/tag195.xml"/><Relationship Id="rId7" Type="http://schemas.openxmlformats.org/officeDocument/2006/relationships/tags" Target="../tags/tag19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9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9" Type="http://schemas.openxmlformats.org/officeDocument/2006/relationships/slideLayout" Target="../slideLayouts/slideLayout17.xml"/><Relationship Id="rId18" Type="http://schemas.openxmlformats.org/officeDocument/2006/relationships/tags" Target="../tags/tag205.xml"/><Relationship Id="rId17" Type="http://schemas.openxmlformats.org/officeDocument/2006/relationships/tags" Target="../tags/tag204.xml"/><Relationship Id="rId16" Type="http://schemas.openxmlformats.org/officeDocument/2006/relationships/tags" Target="../tags/tag203.xml"/><Relationship Id="rId15" Type="http://schemas.openxmlformats.org/officeDocument/2006/relationships/tags" Target="../tags/tag202.xml"/><Relationship Id="rId14" Type="http://schemas.openxmlformats.org/officeDocument/2006/relationships/tags" Target="../tags/tag201.xml"/><Relationship Id="rId13" Type="http://schemas.openxmlformats.org/officeDocument/2006/relationships/tags" Target="../tags/tag200.xml"/><Relationship Id="rId12" Type="http://schemas.openxmlformats.org/officeDocument/2006/relationships/tags" Target="../tags/tag199.xml"/><Relationship Id="rId11" Type="http://schemas.openxmlformats.org/officeDocument/2006/relationships/tags" Target="../tags/tag198.xml"/><Relationship Id="rId10" Type="http://schemas.openxmlformats.org/officeDocument/2006/relationships/tags" Target="../tags/tag197.xml"/><Relationship Id="rId1" Type="http://schemas.openxmlformats.org/officeDocument/2006/relationships/tags" Target="../tags/tag19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10.xml"/><Relationship Id="rId8" Type="http://schemas.openxmlformats.org/officeDocument/2006/relationships/tags" Target="../tags/tag209.xml"/><Relationship Id="rId7" Type="http://schemas.openxmlformats.org/officeDocument/2006/relationships/tags" Target="../tags/tag208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07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211.xml"/><Relationship Id="rId1" Type="http://schemas.openxmlformats.org/officeDocument/2006/relationships/tags" Target="../tags/tag20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16.xml"/><Relationship Id="rId8" Type="http://schemas.openxmlformats.org/officeDocument/2006/relationships/tags" Target="../tags/tag215.xml"/><Relationship Id="rId7" Type="http://schemas.openxmlformats.org/officeDocument/2006/relationships/tags" Target="../tags/tag21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1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218.xml"/><Relationship Id="rId10" Type="http://schemas.openxmlformats.org/officeDocument/2006/relationships/tags" Target="../tags/tag217.xml"/><Relationship Id="rId1" Type="http://schemas.openxmlformats.org/officeDocument/2006/relationships/tags" Target="../tags/tag21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23.xml"/><Relationship Id="rId8" Type="http://schemas.openxmlformats.org/officeDocument/2006/relationships/tags" Target="../tags/tag222.xml"/><Relationship Id="rId7" Type="http://schemas.openxmlformats.org/officeDocument/2006/relationships/tags" Target="../tags/tag221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20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17.xml"/><Relationship Id="rId16" Type="http://schemas.openxmlformats.org/officeDocument/2006/relationships/tags" Target="../tags/tag229.xml"/><Relationship Id="rId15" Type="http://schemas.openxmlformats.org/officeDocument/2006/relationships/image" Target="../media/image16.jpeg"/><Relationship Id="rId14" Type="http://schemas.openxmlformats.org/officeDocument/2006/relationships/tags" Target="../tags/tag228.xml"/><Relationship Id="rId13" Type="http://schemas.openxmlformats.org/officeDocument/2006/relationships/tags" Target="../tags/tag227.xml"/><Relationship Id="rId12" Type="http://schemas.openxmlformats.org/officeDocument/2006/relationships/tags" Target="../tags/tag226.xml"/><Relationship Id="rId11" Type="http://schemas.openxmlformats.org/officeDocument/2006/relationships/tags" Target="../tags/tag225.xml"/><Relationship Id="rId10" Type="http://schemas.openxmlformats.org/officeDocument/2006/relationships/tags" Target="../tags/tag224.xml"/><Relationship Id="rId1" Type="http://schemas.openxmlformats.org/officeDocument/2006/relationships/tags" Target="../tags/tag21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34.xml"/><Relationship Id="rId8" Type="http://schemas.openxmlformats.org/officeDocument/2006/relationships/tags" Target="../tags/tag233.xml"/><Relationship Id="rId7" Type="http://schemas.openxmlformats.org/officeDocument/2006/relationships/tags" Target="../tags/tag232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31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9" Type="http://schemas.openxmlformats.org/officeDocument/2006/relationships/slideLayout" Target="../slideLayouts/slideLayout17.xml"/><Relationship Id="rId18" Type="http://schemas.openxmlformats.org/officeDocument/2006/relationships/tags" Target="../tags/tag242.xml"/><Relationship Id="rId17" Type="http://schemas.openxmlformats.org/officeDocument/2006/relationships/image" Target="../media/image17.jpeg"/><Relationship Id="rId16" Type="http://schemas.openxmlformats.org/officeDocument/2006/relationships/tags" Target="../tags/tag241.xml"/><Relationship Id="rId15" Type="http://schemas.openxmlformats.org/officeDocument/2006/relationships/tags" Target="../tags/tag240.xml"/><Relationship Id="rId14" Type="http://schemas.openxmlformats.org/officeDocument/2006/relationships/tags" Target="../tags/tag239.xml"/><Relationship Id="rId13" Type="http://schemas.openxmlformats.org/officeDocument/2006/relationships/tags" Target="../tags/tag238.xml"/><Relationship Id="rId12" Type="http://schemas.openxmlformats.org/officeDocument/2006/relationships/tags" Target="../tags/tag237.xml"/><Relationship Id="rId11" Type="http://schemas.openxmlformats.org/officeDocument/2006/relationships/tags" Target="../tags/tag236.xml"/><Relationship Id="rId10" Type="http://schemas.openxmlformats.org/officeDocument/2006/relationships/tags" Target="../tags/tag235.xml"/><Relationship Id="rId1" Type="http://schemas.openxmlformats.org/officeDocument/2006/relationships/tags" Target="../tags/tag23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47.xml"/><Relationship Id="rId8" Type="http://schemas.openxmlformats.org/officeDocument/2006/relationships/tags" Target="../tags/tag246.xml"/><Relationship Id="rId7" Type="http://schemas.openxmlformats.org/officeDocument/2006/relationships/tags" Target="../tags/tag245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44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250.xml"/><Relationship Id="rId12" Type="http://schemas.openxmlformats.org/officeDocument/2006/relationships/image" Target="../media/image18.jpeg"/><Relationship Id="rId11" Type="http://schemas.openxmlformats.org/officeDocument/2006/relationships/tags" Target="../tags/tag249.xml"/><Relationship Id="rId10" Type="http://schemas.openxmlformats.org/officeDocument/2006/relationships/tags" Target="../tags/tag248.xml"/><Relationship Id="rId1" Type="http://schemas.openxmlformats.org/officeDocument/2006/relationships/tags" Target="../tags/tag2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zh-CN" altLang="en-US" sz="5445" dirty="0">
                <a:solidFill>
                  <a:schemeClr val="dk1">
                    <a:lumMod val="85000"/>
                    <a:lumOff val="15000"/>
                  </a:schemeClr>
                </a:solidFill>
              </a:rPr>
              <a:t>第三章 撒技法的技艺流程</a:t>
            </a:r>
            <a:endParaRPr lang="zh-CN" altLang="en-US" sz="5445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主编：唐燕玲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张超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钱波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>
                <a:sym typeface="+mn-ea"/>
              </a:rPr>
              <a:t>广西师范大学出版社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从选材到应用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9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定位</a:t>
            </a:r>
            <a:endParaRPr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10"/>
            </p:custDataLst>
          </p:nvPr>
        </p:nvSpPr>
        <p:spPr>
          <a:xfrm>
            <a:off x="5355546" y="1676397"/>
            <a:ext cx="5419861" cy="4876839"/>
          </a:xfrm>
          <a:prstGeom prst="rect">
            <a:avLst/>
          </a:prstGeom>
          <a:noFill/>
          <a:ln w="2540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5" name="Title 6"/>
          <p:cNvSpPr txBox="1"/>
          <p:nvPr>
            <p:custDataLst>
              <p:tags r:id="rId11"/>
            </p:custDataLst>
          </p:nvPr>
        </p:nvSpPr>
        <p:spPr>
          <a:xfrm>
            <a:off x="1417147" y="2071806"/>
            <a:ext cx="3015752" cy="408598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最后把撒安装到容器口部。多做几次尝试，把撒枝一点点截短。在确保撒的形式美观的同时，枝条依靠自身的弹性，切口与容器壁产生较大的摩擦力，牢固卡在容器口。
图3-4定位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6" name="图片 5" descr="/data/temp/b98958d9-b22e-11ef-95dd-c2d6ce42b63f.jpgb98958d9-b22e-11ef-95dd-c2d6ce42b63f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/>
          <a:stretch>
            <a:fillRect/>
          </a:stretch>
        </p:blipFill>
        <p:spPr>
          <a:xfrm>
            <a:off x="4960126" y="2308517"/>
            <a:ext cx="5419860" cy="361256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80" h="7440">
                <a:moveTo>
                  <a:pt x="0" y="0"/>
                </a:moveTo>
                <a:lnTo>
                  <a:pt x="7680" y="0"/>
                </a:lnTo>
                <a:lnTo>
                  <a:pt x="768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4"/>
    </p:custData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从选材到应用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9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灌水</a:t>
            </a:r>
            <a:endParaRPr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10"/>
            </p:custDataLst>
          </p:nvPr>
        </p:nvSpPr>
        <p:spPr>
          <a:xfrm>
            <a:off x="2101826" y="2066036"/>
            <a:ext cx="7988347" cy="409752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为了让撒枝保持弹性，确保撒在容器中长时间稳定。需要在插花创作之前或之后，在容器中灌水，并淹没撒枝。
撒制作好后，就可以开始插花创作了。
整个制作过程，充分体现了撒具有李渔最初所描写的“相机取用”、“不费一钱”等特点。同时，撒完全取材于植物材料，随用随取，随时制作，绿色环保、使用便利，适合各类创作使用，最大限度地满足创作思想的发挥。
根据同样的制作思路和手法，可以制作出数十种甚至更多的撒，应用在各种插花创作场景中。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从选材到应用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9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灌水</a:t>
            </a:r>
            <a:endParaRPr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2009337" y="1929818"/>
            <a:ext cx="8151752" cy="436949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1"/>
            </p:custDataLst>
          </p:nvPr>
        </p:nvCxnSpPr>
        <p:spPr>
          <a:xfrm>
            <a:off x="2142870" y="1676212"/>
            <a:ext cx="364740" cy="36474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12"/>
            </p:custDataLst>
          </p:nvPr>
        </p:nvCxnSpPr>
        <p:spPr>
          <a:xfrm>
            <a:off x="2009335" y="1739108"/>
            <a:ext cx="364740" cy="36474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3"/>
            </p:custDataLst>
          </p:nvPr>
        </p:nvCxnSpPr>
        <p:spPr>
          <a:xfrm>
            <a:off x="9817306" y="6125284"/>
            <a:ext cx="364740" cy="36474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4"/>
            </p:custDataLst>
          </p:nvPr>
        </p:nvCxnSpPr>
        <p:spPr>
          <a:xfrm>
            <a:off x="9683771" y="6188180"/>
            <a:ext cx="364740" cy="36474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6"/>
          <p:cNvSpPr txBox="1"/>
          <p:nvPr>
            <p:custDataLst>
              <p:tags r:id="rId15"/>
            </p:custDataLst>
          </p:nvPr>
        </p:nvSpPr>
        <p:spPr>
          <a:xfrm>
            <a:off x="2482851" y="2369675"/>
            <a:ext cx="7204793" cy="34898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撒技法的种类，从李渔最初描述的“其中则或扁或方，或为三角”，经过几代人的传承、创新，发展到现在，已经有基本撒、自体撒、组合撒、天然撒、挤束撒等五个大类，下分为一字撒、十字撒、Y字撒、T字撒、井字撒、三角撒、占景撒、自由撒、拱桥撒、楔形撒、捆绑撒等十多个型，每个型下又细分为2-10多种的小类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6"/>
    </p:custData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从选材到应用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9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口诀</a:t>
            </a:r>
            <a:endParaRPr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10"/>
            </p:custDataLst>
          </p:nvPr>
        </p:nvSpPr>
        <p:spPr>
          <a:xfrm>
            <a:off x="1585071" y="2493633"/>
            <a:ext cx="9021857" cy="324233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微软雅黑" panose="020B0503020204020204" charset="-122"/>
              </a:rPr>
              <a:t>由长截短，稍留多余；硬中带软，弹性适中；绑扎牢固，方便调整；位置恰当，融于器中。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12445" dirty="0">
                <a:solidFill>
                  <a:schemeClr val="dk1">
                    <a:lumMod val="75000"/>
                    <a:lumOff val="25000"/>
                  </a:schemeClr>
                </a:solidFill>
              </a:rPr>
              <a:t>谢谢</a:t>
            </a:r>
            <a:endParaRPr lang="zh-CN" altLang="en-US" sz="12445" dirty="0">
              <a:solidFill>
                <a:schemeClr val="dk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457204" y="304802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2994636" y="1532636"/>
            <a:ext cx="6202727" cy="409752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李渔在《闲情偶寄》中详细说明了其制作流程和使用方法：
“……所谓撒也，以坚木为之，大小其形，勿拘一格，其中则或扁或方，或为三角，但须圆形其外，以便合瓶。此物多备数十，以俟相机取用。”撒使用坚硬的木头制作，大小形状都不一定，但是边缘要能够适合容器，紧密贴合。
插花撒技法传承至当代，则形成了明确清晰的制作思路与方式。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33" name="图片 32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技法名词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5" name="Rounded Rectangle 1"/>
          <p:cNvSpPr/>
          <p:nvPr>
            <p:custDataLst>
              <p:tags r:id="rId9"/>
            </p:custDataLst>
          </p:nvPr>
        </p:nvSpPr>
        <p:spPr>
          <a:xfrm>
            <a:off x="1961076" y="1688646"/>
            <a:ext cx="457168" cy="4571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tr-TR" sz="1600">
              <a:solidFill>
                <a:prstClr val="white"/>
              </a:solidFill>
              <a:latin typeface="隶书" panose="02010509060101010101" pitchFamily="49" charset="-122"/>
              <a:ea typeface="隶书" panose="02010509060101010101" pitchFamily="49" charset="-122"/>
              <a:cs typeface="Open Sans" panose="020B0606030504020204" pitchFamily="34" charset="0"/>
            </a:endParaRPr>
          </a:p>
        </p:txBody>
      </p:sp>
      <p:sp>
        <p:nvSpPr>
          <p:cNvPr id="6" name="TextBox 21"/>
          <p:cNvSpPr txBox="1"/>
          <p:nvPr>
            <p:custDataLst>
              <p:tags r:id="rId10"/>
            </p:custDataLst>
          </p:nvPr>
        </p:nvSpPr>
        <p:spPr>
          <a:xfrm>
            <a:off x="2620821" y="1619113"/>
            <a:ext cx="3288323" cy="63127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algn="l">
              <a:lnSpc>
                <a:spcPct val="130000"/>
              </a:lnSpc>
            </a:pPr>
            <a:r>
              <a:rPr lang="zh-CN" altLang="en-US" sz="1000" spc="15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【选枝】选择适合做撒的枝条，这包含树木品种、粗细、长短、颜色，以及硬度、柔韧度等特性。</a:t>
            </a:r>
            <a:endParaRPr lang="zh-CN" altLang="en-US" sz="1000" spc="15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<p:cNvSpPr txBox="1"/>
          <p:nvPr>
            <p:custDataLst>
              <p:tags r:id="rId11"/>
            </p:custDataLst>
          </p:nvPr>
        </p:nvSpPr>
        <p:spPr>
          <a:xfrm>
            <a:off x="1961076" y="1729162"/>
            <a:ext cx="434720" cy="376684"/>
          </a:xfrm>
          <a:prstGeom prst="rect">
            <a:avLst/>
          </a:prstGeom>
          <a:noFill/>
        </p:spPr>
        <p:txBody>
          <a:bodyPr wrap="square" rtlCol="0" anchor="ctr">
            <a:normAutofit fontScale="90000"/>
          </a:bodyPr>
          <a:p>
            <a:pPr algn="ctr"/>
            <a:r>
              <a:rPr lang="en-US" sz="2000" spc="300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Montserrat Black"/>
              </a:rPr>
              <a:t>1</a:t>
            </a:r>
            <a:endParaRPr lang="en-US" sz="2000" spc="300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Montserrat Black"/>
            </a:endParaRPr>
          </a:p>
        </p:txBody>
      </p:sp>
      <p:sp>
        <p:nvSpPr>
          <p:cNvPr id="2" name="Rounded Rectangle 1"/>
          <p:cNvSpPr/>
          <p:nvPr>
            <p:custDataLst>
              <p:tags r:id="rId12"/>
            </p:custDataLst>
          </p:nvPr>
        </p:nvSpPr>
        <p:spPr>
          <a:xfrm>
            <a:off x="6282856" y="1688646"/>
            <a:ext cx="457168" cy="45716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tr-TR" sz="1600">
              <a:solidFill>
                <a:prstClr val="white"/>
              </a:solidFill>
              <a:latin typeface="隶书" panose="02010509060101010101" pitchFamily="49" charset="-122"/>
              <a:ea typeface="隶书" panose="02010509060101010101" pitchFamily="49" charset="-122"/>
              <a:cs typeface="Open Sans" panose="020B0606030504020204" pitchFamily="34" charset="0"/>
            </a:endParaRPr>
          </a:p>
        </p:txBody>
      </p:sp>
      <p:sp>
        <p:nvSpPr>
          <p:cNvPr id="4" name="TextBox 21"/>
          <p:cNvSpPr txBox="1"/>
          <p:nvPr>
            <p:custDataLst>
              <p:tags r:id="rId13"/>
            </p:custDataLst>
          </p:nvPr>
        </p:nvSpPr>
        <p:spPr>
          <a:xfrm>
            <a:off x="6942601" y="1619113"/>
            <a:ext cx="3288323" cy="63127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30000"/>
              </a:lnSpc>
            </a:pPr>
            <a:r>
              <a:rPr lang="zh-CN" altLang="en-US" sz="1000" spc="15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【剪枝】把预备做撒的原始枝条，从植株上剪下来。</a:t>
            </a:r>
            <a:endParaRPr lang="zh-CN" altLang="en-US" sz="1000" spc="15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<p:cNvSpPr txBox="1"/>
          <p:nvPr>
            <p:custDataLst>
              <p:tags r:id="rId14"/>
            </p:custDataLst>
          </p:nvPr>
        </p:nvSpPr>
        <p:spPr>
          <a:xfrm>
            <a:off x="6282856" y="1729162"/>
            <a:ext cx="434720" cy="376684"/>
          </a:xfrm>
          <a:prstGeom prst="rect">
            <a:avLst/>
          </a:prstGeom>
          <a:noFill/>
        </p:spPr>
        <p:txBody>
          <a:bodyPr wrap="square" rtlCol="0" anchor="ctr">
            <a:normAutofit fontScale="90000"/>
          </a:bodyPr>
          <a:p>
            <a:pPr algn="ctr"/>
            <a:r>
              <a:rPr lang="en-US" sz="2000" spc="300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Montserrat Black"/>
              </a:rPr>
              <a:t>2</a:t>
            </a:r>
            <a:endParaRPr lang="en-US" sz="2000" spc="300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Montserrat Black"/>
            </a:endParaRPr>
          </a:p>
        </p:txBody>
      </p:sp>
      <p:sp>
        <p:nvSpPr>
          <p:cNvPr id="10" name="Rounded Rectangle 1"/>
          <p:cNvSpPr/>
          <p:nvPr>
            <p:custDataLst>
              <p:tags r:id="rId15"/>
            </p:custDataLst>
          </p:nvPr>
        </p:nvSpPr>
        <p:spPr>
          <a:xfrm>
            <a:off x="1961076" y="2664508"/>
            <a:ext cx="457168" cy="45716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tr-TR" sz="1600">
              <a:solidFill>
                <a:prstClr val="white"/>
              </a:solidFill>
              <a:latin typeface="隶书" panose="02010509060101010101" pitchFamily="49" charset="-122"/>
              <a:ea typeface="隶书" panose="02010509060101010101" pitchFamily="49" charset="-122"/>
              <a:cs typeface="Open Sans" panose="020B0606030504020204" pitchFamily="34" charset="0"/>
            </a:endParaRPr>
          </a:p>
        </p:txBody>
      </p:sp>
      <p:sp>
        <p:nvSpPr>
          <p:cNvPr id="11" name="TextBox 21"/>
          <p:cNvSpPr txBox="1"/>
          <p:nvPr>
            <p:custDataLst>
              <p:tags r:id="rId16"/>
            </p:custDataLst>
          </p:nvPr>
        </p:nvSpPr>
        <p:spPr>
          <a:xfrm>
            <a:off x="2620821" y="2594974"/>
            <a:ext cx="3288323" cy="63127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30000"/>
              </a:lnSpc>
            </a:pPr>
            <a:r>
              <a:rPr lang="zh-CN" altLang="en-US" sz="1000" spc="15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【比测】用撒枝的长度和器口口径作比较，衡量尺寸，筹划布局。</a:t>
            </a:r>
            <a:endParaRPr lang="zh-CN" altLang="en-US" sz="1000" spc="15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<p:cNvSpPr txBox="1"/>
          <p:nvPr>
            <p:custDataLst>
              <p:tags r:id="rId17"/>
            </p:custDataLst>
          </p:nvPr>
        </p:nvSpPr>
        <p:spPr>
          <a:xfrm>
            <a:off x="1961076" y="2705023"/>
            <a:ext cx="434720" cy="376684"/>
          </a:xfrm>
          <a:prstGeom prst="rect">
            <a:avLst/>
          </a:prstGeom>
          <a:noFill/>
        </p:spPr>
        <p:txBody>
          <a:bodyPr wrap="square" rtlCol="0" anchor="ctr">
            <a:normAutofit fontScale="90000"/>
          </a:bodyPr>
          <a:p>
            <a:pPr algn="ctr"/>
            <a:r>
              <a:rPr lang="en-US" sz="2000" spc="300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Montserrat Black"/>
              </a:rPr>
              <a:t>3</a:t>
            </a:r>
            <a:endParaRPr lang="en-US" sz="2000" spc="300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Montserrat Black"/>
            </a:endParaRPr>
          </a:p>
        </p:txBody>
      </p:sp>
      <p:sp>
        <p:nvSpPr>
          <p:cNvPr id="13" name="Rounded Rectangle 1"/>
          <p:cNvSpPr/>
          <p:nvPr>
            <p:custDataLst>
              <p:tags r:id="rId18"/>
            </p:custDataLst>
          </p:nvPr>
        </p:nvSpPr>
        <p:spPr>
          <a:xfrm>
            <a:off x="6282856" y="2664508"/>
            <a:ext cx="457168" cy="45716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tr-TR" sz="1600">
              <a:solidFill>
                <a:prstClr val="white"/>
              </a:solidFill>
              <a:latin typeface="隶书" panose="02010509060101010101" pitchFamily="49" charset="-122"/>
              <a:ea typeface="隶书" panose="02010509060101010101" pitchFamily="49" charset="-122"/>
              <a:cs typeface="Open Sans" panose="020B0606030504020204" pitchFamily="34" charset="0"/>
            </a:endParaRPr>
          </a:p>
        </p:txBody>
      </p:sp>
      <p:sp>
        <p:nvSpPr>
          <p:cNvPr id="14" name="TextBox 21"/>
          <p:cNvSpPr txBox="1"/>
          <p:nvPr>
            <p:custDataLst>
              <p:tags r:id="rId19"/>
            </p:custDataLst>
          </p:nvPr>
        </p:nvSpPr>
        <p:spPr>
          <a:xfrm>
            <a:off x="6942601" y="2594974"/>
            <a:ext cx="3288323" cy="63127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30000"/>
              </a:lnSpc>
            </a:pPr>
            <a:r>
              <a:rPr lang="zh-CN" altLang="en-US" sz="1000" spc="15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【截段】从原始枝条上，截取用来做撒的一段或几段，形成撒枝。</a:t>
            </a:r>
            <a:endParaRPr lang="zh-CN" altLang="en-US" sz="1000" spc="15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5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<p:cNvSpPr txBox="1"/>
          <p:nvPr>
            <p:custDataLst>
              <p:tags r:id="rId20"/>
            </p:custDataLst>
          </p:nvPr>
        </p:nvSpPr>
        <p:spPr>
          <a:xfrm>
            <a:off x="6282856" y="2705023"/>
            <a:ext cx="434720" cy="376684"/>
          </a:xfrm>
          <a:prstGeom prst="rect">
            <a:avLst/>
          </a:prstGeom>
          <a:noFill/>
        </p:spPr>
        <p:txBody>
          <a:bodyPr wrap="square" rtlCol="0" anchor="ctr">
            <a:normAutofit fontScale="90000"/>
          </a:bodyPr>
          <a:p>
            <a:pPr algn="ctr"/>
            <a:r>
              <a:rPr lang="en-US" sz="2000" spc="300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Montserrat Black"/>
              </a:rPr>
              <a:t>4</a:t>
            </a:r>
            <a:endParaRPr lang="en-US" sz="2000" spc="300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Montserrat Black"/>
            </a:endParaRPr>
          </a:p>
        </p:txBody>
      </p:sp>
      <p:sp>
        <p:nvSpPr>
          <p:cNvPr id="16" name="Rounded Rectangle 1"/>
          <p:cNvSpPr/>
          <p:nvPr>
            <p:custDataLst>
              <p:tags r:id="rId21"/>
            </p:custDataLst>
          </p:nvPr>
        </p:nvSpPr>
        <p:spPr>
          <a:xfrm>
            <a:off x="1961076" y="3640370"/>
            <a:ext cx="457168" cy="457168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tr-TR" sz="1600">
              <a:solidFill>
                <a:prstClr val="white"/>
              </a:solidFill>
              <a:latin typeface="隶书" panose="02010509060101010101" pitchFamily="49" charset="-122"/>
              <a:ea typeface="隶书" panose="02010509060101010101" pitchFamily="49" charset="-122"/>
              <a:cs typeface="Open Sans" panose="020B0606030504020204" pitchFamily="34" charset="0"/>
            </a:endParaRPr>
          </a:p>
        </p:txBody>
      </p:sp>
      <p:sp>
        <p:nvSpPr>
          <p:cNvPr id="17" name="TextBox 21"/>
          <p:cNvSpPr txBox="1"/>
          <p:nvPr>
            <p:custDataLst>
              <p:tags r:id="rId22"/>
            </p:custDataLst>
          </p:nvPr>
        </p:nvSpPr>
        <p:spPr>
          <a:xfrm>
            <a:off x="2620821" y="3570837"/>
            <a:ext cx="3288323" cy="63127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30000"/>
              </a:lnSpc>
            </a:pPr>
            <a:r>
              <a:rPr lang="zh-CN" altLang="en-US" sz="1000" spc="15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【定寸】根据比测的结果，确定撒枝最终长度，剪切贴面，尺寸到位。</a:t>
            </a:r>
            <a:endParaRPr lang="zh-CN" altLang="en-US" sz="1000" spc="15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8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<p:cNvSpPr txBox="1"/>
          <p:nvPr>
            <p:custDataLst>
              <p:tags r:id="rId23"/>
            </p:custDataLst>
          </p:nvPr>
        </p:nvSpPr>
        <p:spPr>
          <a:xfrm>
            <a:off x="1961076" y="3680886"/>
            <a:ext cx="434720" cy="376684"/>
          </a:xfrm>
          <a:prstGeom prst="rect">
            <a:avLst/>
          </a:prstGeom>
          <a:noFill/>
        </p:spPr>
        <p:txBody>
          <a:bodyPr wrap="square" rtlCol="0" anchor="ctr">
            <a:normAutofit fontScale="90000"/>
          </a:bodyPr>
          <a:p>
            <a:pPr algn="ctr"/>
            <a:r>
              <a:rPr lang="en-US" sz="2000" spc="300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Montserrat Black"/>
              </a:rPr>
              <a:t>5</a:t>
            </a:r>
            <a:endParaRPr lang="en-US" sz="2000" spc="300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Montserrat Black"/>
            </a:endParaRPr>
          </a:p>
        </p:txBody>
      </p:sp>
      <p:sp>
        <p:nvSpPr>
          <p:cNvPr id="19" name="Rounded Rectangle 1"/>
          <p:cNvSpPr/>
          <p:nvPr>
            <p:custDataLst>
              <p:tags r:id="rId24"/>
            </p:custDataLst>
          </p:nvPr>
        </p:nvSpPr>
        <p:spPr>
          <a:xfrm>
            <a:off x="6282856" y="3640370"/>
            <a:ext cx="457168" cy="45716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tr-TR" sz="1600">
              <a:solidFill>
                <a:prstClr val="white"/>
              </a:solidFill>
              <a:latin typeface="隶书" panose="02010509060101010101" pitchFamily="49" charset="-122"/>
              <a:ea typeface="隶书" panose="02010509060101010101" pitchFamily="49" charset="-122"/>
              <a:cs typeface="Open Sans" panose="020B0606030504020204" pitchFamily="34" charset="0"/>
            </a:endParaRPr>
          </a:p>
        </p:txBody>
      </p:sp>
      <p:sp>
        <p:nvSpPr>
          <p:cNvPr id="20" name="TextBox 21"/>
          <p:cNvSpPr txBox="1"/>
          <p:nvPr>
            <p:custDataLst>
              <p:tags r:id="rId25"/>
            </p:custDataLst>
          </p:nvPr>
        </p:nvSpPr>
        <p:spPr>
          <a:xfrm>
            <a:off x="6942601" y="3570837"/>
            <a:ext cx="3288323" cy="63127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30000"/>
              </a:lnSpc>
            </a:pPr>
            <a:r>
              <a:rPr lang="zh-CN" altLang="en-US" sz="1000" spc="15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【刻榫】在撒枝上雕刻榫卯，用于互相交错、搭接、卡位。</a:t>
            </a:r>
            <a:endParaRPr lang="zh-CN" altLang="en-US" sz="1000" spc="15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1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<p:cNvSpPr txBox="1"/>
          <p:nvPr>
            <p:custDataLst>
              <p:tags r:id="rId26"/>
            </p:custDataLst>
          </p:nvPr>
        </p:nvSpPr>
        <p:spPr>
          <a:xfrm>
            <a:off x="6282856" y="3680886"/>
            <a:ext cx="434720" cy="376684"/>
          </a:xfrm>
          <a:prstGeom prst="rect">
            <a:avLst/>
          </a:prstGeom>
          <a:noFill/>
        </p:spPr>
        <p:txBody>
          <a:bodyPr wrap="square" rtlCol="0" anchor="ctr">
            <a:normAutofit fontScale="90000"/>
          </a:bodyPr>
          <a:p>
            <a:pPr algn="ctr"/>
            <a:r>
              <a:rPr lang="en-US" sz="2000" spc="300" dirty="0">
                <a:solidFill>
                  <a:schemeClr val="dk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Montserrat Black"/>
              </a:rPr>
              <a:t>6</a:t>
            </a:r>
            <a:endParaRPr lang="en-US" sz="2000" spc="300" dirty="0">
              <a:solidFill>
                <a:schemeClr val="dk1">
                  <a:lumMod val="85000"/>
                  <a:lumOff val="1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Montserrat Black"/>
            </a:endParaRPr>
          </a:p>
        </p:txBody>
      </p:sp>
      <p:sp>
        <p:nvSpPr>
          <p:cNvPr id="22" name="Rounded Rectangle 1"/>
          <p:cNvSpPr/>
          <p:nvPr>
            <p:custDataLst>
              <p:tags r:id="rId27"/>
            </p:custDataLst>
          </p:nvPr>
        </p:nvSpPr>
        <p:spPr>
          <a:xfrm>
            <a:off x="1961076" y="4616232"/>
            <a:ext cx="457168" cy="4571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tr-TR" sz="1600">
              <a:solidFill>
                <a:prstClr val="white"/>
              </a:solidFill>
              <a:latin typeface="隶书" panose="02010509060101010101" pitchFamily="49" charset="-122"/>
              <a:ea typeface="隶书" panose="02010509060101010101" pitchFamily="49" charset="-122"/>
              <a:cs typeface="Open Sans" panose="020B0606030504020204" pitchFamily="34" charset="0"/>
            </a:endParaRPr>
          </a:p>
        </p:txBody>
      </p:sp>
      <p:sp>
        <p:nvSpPr>
          <p:cNvPr id="23" name="TextBox 21"/>
          <p:cNvSpPr txBox="1"/>
          <p:nvPr>
            <p:custDataLst>
              <p:tags r:id="rId28"/>
            </p:custDataLst>
          </p:nvPr>
        </p:nvSpPr>
        <p:spPr>
          <a:xfrm>
            <a:off x="2620821" y="4546698"/>
            <a:ext cx="3288323" cy="63127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30000"/>
              </a:lnSpc>
            </a:pPr>
            <a:r>
              <a:rPr lang="zh-CN" altLang="en-US" sz="1000" spc="15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【劈分】对撒枝进行长向上的劈开，使剖面形成两部分、四部分等功能构造。</a:t>
            </a:r>
            <a:endParaRPr lang="zh-CN" altLang="en-US" sz="1000" spc="15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<p:cNvSpPr txBox="1"/>
          <p:nvPr>
            <p:custDataLst>
              <p:tags r:id="rId29"/>
            </p:custDataLst>
          </p:nvPr>
        </p:nvSpPr>
        <p:spPr>
          <a:xfrm>
            <a:off x="1961076" y="4656747"/>
            <a:ext cx="434720" cy="376684"/>
          </a:xfrm>
          <a:prstGeom prst="rect">
            <a:avLst/>
          </a:prstGeom>
          <a:noFill/>
        </p:spPr>
        <p:txBody>
          <a:bodyPr wrap="square" rtlCol="0" anchor="ctr">
            <a:normAutofit fontScale="90000"/>
          </a:bodyPr>
          <a:p>
            <a:pPr algn="ctr"/>
            <a:r>
              <a:rPr lang="en-US" sz="2000" spc="300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Montserrat Black"/>
              </a:rPr>
              <a:t>7</a:t>
            </a:r>
            <a:endParaRPr lang="en-US" sz="2000" spc="300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Montserrat Black"/>
            </a:endParaRPr>
          </a:p>
        </p:txBody>
      </p:sp>
      <p:sp>
        <p:nvSpPr>
          <p:cNvPr id="25" name="Rounded Rectangle 1"/>
          <p:cNvSpPr/>
          <p:nvPr>
            <p:custDataLst>
              <p:tags r:id="rId30"/>
            </p:custDataLst>
          </p:nvPr>
        </p:nvSpPr>
        <p:spPr>
          <a:xfrm>
            <a:off x="6282856" y="4616232"/>
            <a:ext cx="457168" cy="45716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tr-TR" sz="1600">
              <a:solidFill>
                <a:prstClr val="white"/>
              </a:solidFill>
              <a:latin typeface="隶书" panose="02010509060101010101" pitchFamily="49" charset="-122"/>
              <a:ea typeface="隶书" panose="02010509060101010101" pitchFamily="49" charset="-122"/>
              <a:cs typeface="Open Sans" panose="020B0606030504020204" pitchFamily="34" charset="0"/>
            </a:endParaRPr>
          </a:p>
        </p:txBody>
      </p:sp>
      <p:sp>
        <p:nvSpPr>
          <p:cNvPr id="26" name="TextBox 21"/>
          <p:cNvSpPr txBox="1"/>
          <p:nvPr>
            <p:custDataLst>
              <p:tags r:id="rId31"/>
            </p:custDataLst>
          </p:nvPr>
        </p:nvSpPr>
        <p:spPr>
          <a:xfrm>
            <a:off x="6942601" y="4546698"/>
            <a:ext cx="3288323" cy="63127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30000"/>
              </a:lnSpc>
            </a:pPr>
            <a:r>
              <a:rPr lang="zh-CN" altLang="en-US" sz="1000" spc="15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【绑扎】绑扎的作用是使撒枝一体，让劈分牢固，与花枝结合。</a:t>
            </a:r>
            <a:endParaRPr lang="zh-CN" altLang="en-US" sz="1000" spc="15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7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<p:cNvSpPr txBox="1"/>
          <p:nvPr>
            <p:custDataLst>
              <p:tags r:id="rId32"/>
            </p:custDataLst>
          </p:nvPr>
        </p:nvSpPr>
        <p:spPr>
          <a:xfrm>
            <a:off x="6282856" y="4656747"/>
            <a:ext cx="434720" cy="376684"/>
          </a:xfrm>
          <a:prstGeom prst="rect">
            <a:avLst/>
          </a:prstGeom>
          <a:noFill/>
        </p:spPr>
        <p:txBody>
          <a:bodyPr wrap="square" rtlCol="0" anchor="ctr">
            <a:normAutofit fontScale="90000"/>
          </a:bodyPr>
          <a:p>
            <a:pPr algn="ctr"/>
            <a:r>
              <a:rPr lang="en-US" sz="2000" spc="300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Montserrat Black"/>
              </a:rPr>
              <a:t>8</a:t>
            </a:r>
            <a:endParaRPr lang="en-US" sz="2000" spc="300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Montserrat Black"/>
            </a:endParaRPr>
          </a:p>
        </p:txBody>
      </p:sp>
      <p:sp>
        <p:nvSpPr>
          <p:cNvPr id="28" name="Rounded Rectangle 1"/>
          <p:cNvSpPr/>
          <p:nvPr>
            <p:custDataLst>
              <p:tags r:id="rId33"/>
            </p:custDataLst>
          </p:nvPr>
        </p:nvSpPr>
        <p:spPr>
          <a:xfrm>
            <a:off x="1961076" y="5592093"/>
            <a:ext cx="457168" cy="45716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tr-TR" sz="1600">
              <a:solidFill>
                <a:prstClr val="white"/>
              </a:solidFill>
              <a:latin typeface="隶书" panose="02010509060101010101" pitchFamily="49" charset="-122"/>
              <a:ea typeface="隶书" panose="02010509060101010101" pitchFamily="49" charset="-122"/>
              <a:cs typeface="Open Sans" panose="020B0606030504020204" pitchFamily="34" charset="0"/>
            </a:endParaRPr>
          </a:p>
        </p:txBody>
      </p:sp>
      <p:sp>
        <p:nvSpPr>
          <p:cNvPr id="29" name="TextBox 21"/>
          <p:cNvSpPr txBox="1"/>
          <p:nvPr>
            <p:custDataLst>
              <p:tags r:id="rId34"/>
            </p:custDataLst>
          </p:nvPr>
        </p:nvSpPr>
        <p:spPr>
          <a:xfrm>
            <a:off x="2620821" y="5522560"/>
            <a:ext cx="3288323" cy="63127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30000"/>
              </a:lnSpc>
            </a:pPr>
            <a:r>
              <a:rPr lang="zh-CN" altLang="en-US" sz="1000" spc="15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【支足】当撒枝不能牢固定位时，在贴点处制作的短撒枝。</a:t>
            </a:r>
            <a:endParaRPr lang="zh-CN" altLang="en-US" sz="1000" spc="15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0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<p:cNvSpPr txBox="1"/>
          <p:nvPr>
            <p:custDataLst>
              <p:tags r:id="rId35"/>
            </p:custDataLst>
          </p:nvPr>
        </p:nvSpPr>
        <p:spPr>
          <a:xfrm>
            <a:off x="1961076" y="5632609"/>
            <a:ext cx="434720" cy="376684"/>
          </a:xfrm>
          <a:prstGeom prst="rect">
            <a:avLst/>
          </a:prstGeom>
          <a:noFill/>
        </p:spPr>
        <p:txBody>
          <a:bodyPr wrap="square" rtlCol="0" anchor="ctr">
            <a:normAutofit fontScale="90000"/>
          </a:bodyPr>
          <a:p>
            <a:pPr algn="ctr"/>
            <a:r>
              <a:rPr lang="en-US" sz="2000" spc="300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Montserrat Black"/>
              </a:rPr>
              <a:t>9</a:t>
            </a:r>
            <a:endParaRPr lang="en-US" sz="2000" spc="300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Montserrat Black"/>
            </a:endParaRPr>
          </a:p>
        </p:txBody>
      </p:sp>
    </p:spTree>
    <p:custDataLst>
      <p:tags r:id="rId36"/>
    </p:custData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技法名词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0" name="圆角矩形 3"/>
          <p:cNvSpPr/>
          <p:nvPr>
            <p:custDataLst>
              <p:tags r:id="rId9"/>
            </p:custDataLst>
          </p:nvPr>
        </p:nvSpPr>
        <p:spPr>
          <a:xfrm>
            <a:off x="1373867" y="2882382"/>
            <a:ext cx="2287928" cy="10001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1" name="圆角矩形 4"/>
          <p:cNvSpPr/>
          <p:nvPr>
            <p:custDataLst>
              <p:tags r:id="rId10"/>
            </p:custDataLst>
          </p:nvPr>
        </p:nvSpPr>
        <p:spPr>
          <a:xfrm>
            <a:off x="1373867" y="2269767"/>
            <a:ext cx="718468" cy="45591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54000" dist="177800" dir="2700000" sx="72000" sy="72000" algn="tl" rotWithShape="0">
              <a:schemeClr val="accent1">
                <a:alpha val="5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90000"/>
          </a:bodyPr>
          <a:p>
            <a:pPr algn="ctr"/>
            <a:r>
              <a:rPr lang="en-US" altLang="zh-CN" sz="1600" b="1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01</a:t>
            </a:r>
            <a:endParaRPr lang="en-US" altLang="zh-CN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2" name="文本框 111"/>
          <p:cNvSpPr txBox="1"/>
          <p:nvPr>
            <p:custDataLst>
              <p:tags r:id="rId11"/>
            </p:custDataLst>
          </p:nvPr>
        </p:nvSpPr>
        <p:spPr>
          <a:xfrm>
            <a:off x="1303020" y="3109091"/>
            <a:ext cx="2418786" cy="2391281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700">
                <a:solidFill>
                  <a:schemeClr val="dk1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【支臂】为使撒枝更自由的调整方位、角度，在撒枝上制作的调节撒枝。</a:t>
            </a:r>
            <a:endParaRPr lang="zh-CN" altLang="en-US" sz="1700">
              <a:solidFill>
                <a:schemeClr val="dk1"/>
              </a:solidFill>
              <a:uFillTx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3" name="圆角矩形 6"/>
          <p:cNvSpPr/>
          <p:nvPr>
            <p:custDataLst>
              <p:tags r:id="rId12"/>
            </p:custDataLst>
          </p:nvPr>
        </p:nvSpPr>
        <p:spPr>
          <a:xfrm>
            <a:off x="4950369" y="2882382"/>
            <a:ext cx="2287928" cy="100019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4" name="文本框 113"/>
          <p:cNvSpPr txBox="1"/>
          <p:nvPr>
            <p:custDataLst>
              <p:tags r:id="rId13"/>
            </p:custDataLst>
          </p:nvPr>
        </p:nvSpPr>
        <p:spPr>
          <a:xfrm>
            <a:off x="4879522" y="3109091"/>
            <a:ext cx="2418786" cy="2391281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700">
                <a:solidFill>
                  <a:schemeClr val="dk1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【锁口】为使撒更牢固的锁紧花束所添加的辅助枝条。</a:t>
            </a:r>
            <a:endParaRPr lang="zh-CN" altLang="en-US" sz="1700">
              <a:solidFill>
                <a:schemeClr val="dk1"/>
              </a:solidFill>
              <a:uFillTx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5" name="圆角矩形 10"/>
          <p:cNvSpPr/>
          <p:nvPr>
            <p:custDataLst>
              <p:tags r:id="rId14"/>
            </p:custDataLst>
          </p:nvPr>
        </p:nvSpPr>
        <p:spPr>
          <a:xfrm>
            <a:off x="8541041" y="2882382"/>
            <a:ext cx="2287928" cy="10001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6" name="文本框 115"/>
          <p:cNvSpPr txBox="1"/>
          <p:nvPr>
            <p:custDataLst>
              <p:tags r:id="rId15"/>
            </p:custDataLst>
          </p:nvPr>
        </p:nvSpPr>
        <p:spPr>
          <a:xfrm>
            <a:off x="8470194" y="3109091"/>
            <a:ext cx="2418786" cy="2393781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700">
                <a:solidFill>
                  <a:schemeClr val="dk1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【养水】鲜的撒枝缺水后会收缩，使整个撒功能失效。为了保持撒结构的强度，需要把它完全浸泡在水中。</a:t>
            </a:r>
            <a:endParaRPr lang="zh-CN" altLang="en-US" sz="1700">
              <a:solidFill>
                <a:schemeClr val="dk1"/>
              </a:solidFill>
              <a:uFillTx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7" name="圆角矩形 16"/>
          <p:cNvSpPr/>
          <p:nvPr>
            <p:custDataLst>
              <p:tags r:id="rId16"/>
            </p:custDataLst>
          </p:nvPr>
        </p:nvSpPr>
        <p:spPr>
          <a:xfrm>
            <a:off x="4950369" y="2269767"/>
            <a:ext cx="718468" cy="455919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>
            <a:outerShdw blurRad="254000" dist="177800" dir="2700000" sx="72000" sy="72000" algn="tl" rotWithShape="0">
              <a:schemeClr val="accent5">
                <a:alpha val="5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90000"/>
          </a:bodyPr>
          <a:p>
            <a:pPr algn="ctr"/>
            <a:r>
              <a:rPr lang="en-US" altLang="zh-CN" sz="1600" b="1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02</a:t>
            </a:r>
            <a:endParaRPr lang="en-US" altLang="zh-CN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8" name="圆角矩形 17"/>
          <p:cNvSpPr/>
          <p:nvPr>
            <p:custDataLst>
              <p:tags r:id="rId17"/>
            </p:custDataLst>
          </p:nvPr>
        </p:nvSpPr>
        <p:spPr>
          <a:xfrm>
            <a:off x="8541041" y="2269767"/>
            <a:ext cx="718468" cy="45591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54000" dist="177800" dir="2700000" sx="72000" sy="72000" algn="tl" rotWithShape="0">
              <a:schemeClr val="accent1">
                <a:alpha val="5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90000"/>
          </a:bodyPr>
          <a:p>
            <a:pPr algn="ctr"/>
            <a:r>
              <a:rPr lang="en-US" altLang="zh-CN" sz="1600" b="1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03</a:t>
            </a:r>
            <a:endParaRPr lang="en-US" altLang="zh-CN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8"/>
    </p:custData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从选材到应用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2213427" y="2265033"/>
            <a:ext cx="7765145" cy="324233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制作撒，选择适用的花木枝材非常重要。
经过很多年的创作实践，张超等人总结发现，虽然几乎所有粗细合适的枝条都可以用来做撒，一些特定品种的植物枝条则更加优秀，如春天的桃、李、杏等果树新枝，夏天的竹子、木槿，秋冬的红瑞木、绣线菊等。
这些季节、月份的花木枝条，弹性、韧性最佳，质地、色泽较好，并且符合植物本身的时令特征。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从选材到应用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9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取材原则</a:t>
            </a:r>
            <a:endParaRPr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10"/>
            </p:custDataLst>
          </p:nvPr>
        </p:nvSpPr>
        <p:spPr>
          <a:xfrm>
            <a:off x="457155" y="2000234"/>
            <a:ext cx="11277678" cy="42291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四不要：不要侵犯私有树木，不要损害珍贵树木，不要摧残幼小树木，不要破坏观赏造型。
四不用：不用病虫残枝，不用脆弱丑枝，不用骨干主枝，不用粘染毒枝。
三结合：取材与修剪结合，形色与花材结合，尺寸与容器结合。
二、测量和备料：
准备好剪刀，手锯，刻刀等工具和花木枝条（包括常见花木和竹子）、皮绳铁丝等材料。取枝条和容器口做比照，把枝条长度剪切到比容器口直径略长两厘米的长度。根据事先构思好的撒立体形状，在枝条交叉部位刻槽，使枝条紧密扣合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从选材到应用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9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取材原则</a:t>
            </a:r>
            <a:endParaRPr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7" name="图文框 6"/>
          <p:cNvSpPr/>
          <p:nvPr>
            <p:custDataLst>
              <p:tags r:id="rId10"/>
            </p:custDataLst>
          </p:nvPr>
        </p:nvSpPr>
        <p:spPr>
          <a:xfrm>
            <a:off x="1586372" y="1799809"/>
            <a:ext cx="9019333" cy="4753433"/>
          </a:xfrm>
          <a:prstGeom prst="frame">
            <a:avLst>
              <a:gd name="adj1" fmla="val 1004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任意多边形: 形状 20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 rot="10800000" flipH="1" flipV="1">
            <a:off x="2020574" y="1676400"/>
            <a:ext cx="805944" cy="635817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1385" y="0"/>
                </a:moveTo>
                <a:lnTo>
                  <a:pt x="1410" y="36"/>
                </a:lnTo>
                <a:cubicBezTo>
                  <a:pt x="1439" y="68"/>
                  <a:pt x="1474" y="98"/>
                  <a:pt x="1515" y="125"/>
                </a:cubicBezTo>
                <a:lnTo>
                  <a:pt x="1542" y="139"/>
                </a:lnTo>
                <a:cubicBezTo>
                  <a:pt x="1540" y="139"/>
                  <a:pt x="1291" y="309"/>
                  <a:pt x="1257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5" y="1252"/>
                </a:lnTo>
                <a:lnTo>
                  <a:pt x="905" y="700"/>
                </a:lnTo>
                <a:cubicBezTo>
                  <a:pt x="929" y="237"/>
                  <a:pt x="1385" y="5"/>
                  <a:pt x="1385" y="0"/>
                </a:cubicBezTo>
                <a:close/>
                <a:moveTo>
                  <a:pt x="480" y="0"/>
                </a:moveTo>
                <a:lnTo>
                  <a:pt x="505" y="36"/>
                </a:lnTo>
                <a:cubicBezTo>
                  <a:pt x="534" y="68"/>
                  <a:pt x="569" y="98"/>
                  <a:pt x="610" y="125"/>
                </a:cubicBezTo>
                <a:lnTo>
                  <a:pt x="637" y="139"/>
                </a:lnTo>
                <a:cubicBezTo>
                  <a:pt x="635" y="139"/>
                  <a:pt x="386" y="309"/>
                  <a:pt x="352" y="635"/>
                </a:cubicBezTo>
                <a:lnTo>
                  <a:pt x="682" y="635"/>
                </a:lnTo>
                <a:lnTo>
                  <a:pt x="682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0" y="0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任意多边形: 形状 19"/>
          <p:cNvSpPr>
            <a:spLocks noChangeAspect="1"/>
          </p:cNvSpPr>
          <p:nvPr>
            <p:custDataLst>
              <p:tags r:id="rId12"/>
            </p:custDataLst>
          </p:nvPr>
        </p:nvSpPr>
        <p:spPr>
          <a:xfrm rot="10800000" flipH="1" flipV="1">
            <a:off x="1876347" y="1676400"/>
            <a:ext cx="805944" cy="635817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481" y="0"/>
                </a:moveTo>
                <a:lnTo>
                  <a:pt x="505" y="36"/>
                </a:lnTo>
                <a:cubicBezTo>
                  <a:pt x="534" y="68"/>
                  <a:pt x="570" y="98"/>
                  <a:pt x="610" y="125"/>
                </a:cubicBezTo>
                <a:lnTo>
                  <a:pt x="638" y="139"/>
                </a:lnTo>
                <a:cubicBezTo>
                  <a:pt x="636" y="139"/>
                  <a:pt x="386" y="309"/>
                  <a:pt x="352" y="635"/>
                </a:cubicBezTo>
                <a:lnTo>
                  <a:pt x="683" y="635"/>
                </a:lnTo>
                <a:lnTo>
                  <a:pt x="683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1" y="0"/>
                </a:cubicBezTo>
                <a:close/>
                <a:moveTo>
                  <a:pt x="1385" y="0"/>
                </a:moveTo>
                <a:lnTo>
                  <a:pt x="1409" y="36"/>
                </a:lnTo>
                <a:cubicBezTo>
                  <a:pt x="1438" y="68"/>
                  <a:pt x="1474" y="98"/>
                  <a:pt x="1514" y="125"/>
                </a:cubicBezTo>
                <a:lnTo>
                  <a:pt x="1542" y="139"/>
                </a:lnTo>
                <a:cubicBezTo>
                  <a:pt x="1540" y="139"/>
                  <a:pt x="1290" y="309"/>
                  <a:pt x="1256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4" y="1252"/>
                </a:lnTo>
                <a:lnTo>
                  <a:pt x="904" y="700"/>
                </a:lnTo>
                <a:cubicBezTo>
                  <a:pt x="928" y="237"/>
                  <a:pt x="1384" y="5"/>
                  <a:pt x="1385" y="0"/>
                </a:cubicBezTo>
                <a:close/>
              </a:path>
            </a:pathLst>
          </a:custGeom>
          <a:noFill/>
          <a:ln w="3175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13"/>
            </p:custDataLst>
          </p:nvPr>
        </p:nvSpPr>
        <p:spPr>
          <a:xfrm>
            <a:off x="2063314" y="3628034"/>
            <a:ext cx="2732206" cy="109693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图3-1 竹筒，竹竿，红瑞木枝，龙柳，桂花枝，雪柳，米兰枝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5" name="图片 4" descr="/data/temp/b98b311b-b22e-11ef-8c0c-7a0a5c65565a.jpgb98b311b-b22e-11ef-8c0c-7a0a5c65565a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/>
          <a:stretch>
            <a:fillRect/>
          </a:stretch>
        </p:blipFill>
        <p:spPr>
          <a:xfrm>
            <a:off x="5151450" y="2505959"/>
            <a:ext cx="5012424" cy="334108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80" h="6480">
                <a:moveTo>
                  <a:pt x="0" y="0"/>
                </a:moveTo>
                <a:lnTo>
                  <a:pt x="8880" y="0"/>
                </a:lnTo>
                <a:lnTo>
                  <a:pt x="888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6"/>
    </p:custData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从选材到应用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9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取材原则</a:t>
            </a:r>
            <a:endParaRPr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10"/>
            </p:custDataLst>
          </p:nvPr>
        </p:nvSpPr>
        <p:spPr>
          <a:xfrm flipH="1">
            <a:off x="4263421" y="2225518"/>
            <a:ext cx="7471469" cy="4088162"/>
          </a:xfrm>
          <a:prstGeom prst="rect">
            <a:avLst/>
          </a:prstGeom>
          <a:pattFill prst="dkUpDiag">
            <a:fgClr>
              <a:schemeClr val="lt2">
                <a:lumMod val="95000"/>
              </a:schemeClr>
            </a:fgClr>
            <a:bgClr>
              <a:schemeClr val="dk1">
                <a:lumMod val="65000"/>
                <a:lumOff val="3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11"/>
            </p:custDataLst>
          </p:nvPr>
        </p:nvSpPr>
        <p:spPr>
          <a:xfrm flipH="1">
            <a:off x="457200" y="3635775"/>
            <a:ext cx="281940" cy="1268143"/>
          </a:xfrm>
          <a:prstGeom prst="rect">
            <a:avLst/>
          </a:prstGeom>
          <a:pattFill prst="ltUpDiag">
            <a:fgClr>
              <a:schemeClr val="lt2">
                <a:lumMod val="95000"/>
              </a:schemeClr>
            </a:fgClr>
            <a:bgClr>
              <a:schemeClr val="accent1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grpSp>
        <p:nvGrpSpPr>
          <p:cNvPr id="7" name="组合 6"/>
          <p:cNvGrpSpPr/>
          <p:nvPr>
            <p:custDataLst>
              <p:tags r:id="rId12"/>
            </p:custDataLst>
          </p:nvPr>
        </p:nvGrpSpPr>
        <p:grpSpPr>
          <a:xfrm rot="10800000">
            <a:off x="10307988" y="1915716"/>
            <a:ext cx="666000" cy="384633"/>
            <a:chOff x="1160829" y="2656459"/>
            <a:chExt cx="720000" cy="415819"/>
          </a:xfrm>
          <a:solidFill>
            <a:schemeClr val="accent1"/>
          </a:solidFill>
        </p:grpSpPr>
        <p:sp>
          <p:nvSpPr>
            <p:cNvPr id="8" name="任意多边形: 形状 19"/>
            <p:cNvSpPr/>
            <p:nvPr>
              <p:custDataLst>
                <p:tags r:id="rId13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9" name="任意多边形: 形状 20"/>
            <p:cNvSpPr/>
            <p:nvPr>
              <p:custDataLst>
                <p:tags r:id="rId14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5" name="Title 6"/>
          <p:cNvSpPr txBox="1"/>
          <p:nvPr>
            <p:custDataLst>
              <p:tags r:id="rId15"/>
            </p:custDataLst>
          </p:nvPr>
        </p:nvSpPr>
        <p:spPr>
          <a:xfrm>
            <a:off x="1021085" y="3635208"/>
            <a:ext cx="2960393" cy="12687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图3-2 常用工具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10" name="图片 9" descr="/data/temp/b9909839-b22e-11ef-a355-a69e7ddfdb4f.jpgb9909839-b22e-11ef-a355-a69e7ddfdb4f"/>
          <p:cNvPicPr>
            <a:picLocks noChangeAspect="1"/>
          </p:cNvPicPr>
          <p:nvPr>
            <p:custDataLst>
              <p:tags r:id="rId16"/>
            </p:custDataLst>
          </p:nvPr>
        </p:nvPicPr>
        <p:blipFill rotWithShape="1">
          <a:blip r:embed="rId17"/>
          <a:srcRect/>
          <a:stretch>
            <a:fillRect/>
          </a:stretch>
        </p:blipFill>
        <p:spPr>
          <a:xfrm>
            <a:off x="5144218" y="2366478"/>
            <a:ext cx="5709872" cy="38061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720" h="5520">
                <a:moveTo>
                  <a:pt x="0" y="0"/>
                </a:moveTo>
                <a:lnTo>
                  <a:pt x="12720" y="0"/>
                </a:lnTo>
                <a:lnTo>
                  <a:pt x="1272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8"/>
    </p:custData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从选材到应用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9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绑扎</a:t>
            </a:r>
            <a:endParaRPr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10"/>
            </p:custDataLst>
          </p:nvPr>
        </p:nvSpPr>
        <p:spPr>
          <a:xfrm>
            <a:off x="1584927" y="2564118"/>
            <a:ext cx="5955983" cy="310136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枝条扣合后，撒的主体形状就出来了。这时需要用扎带、铁丝等绑扎材料，按照规则、美观的方式，把撒的主要结构点绑扎起来，确保其坚固耐用。
图3-3 绑扎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5" name="图片 4" descr="/data/temp/b98dbd02-b22e-11ef-b868-c2685a791e3d.jpgb98dbd02-b22e-11ef-b868-c2685a791e3d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/>
          <a:srcRect/>
          <a:stretch>
            <a:fillRect/>
          </a:stretch>
        </p:blipFill>
        <p:spPr>
          <a:xfrm>
            <a:off x="8104845" y="2564118"/>
            <a:ext cx="2502229" cy="166755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00" h="2880">
                <a:moveTo>
                  <a:pt x="3600" y="0"/>
                </a:moveTo>
                <a:lnTo>
                  <a:pt x="3600" y="2880"/>
                </a:lnTo>
                <a:lnTo>
                  <a:pt x="0" y="2880"/>
                </a:lnTo>
                <a:lnTo>
                  <a:pt x="0" y="0"/>
                </a:lnTo>
                <a:lnTo>
                  <a:pt x="3600" y="0"/>
                </a:lnTo>
                <a:close/>
              </a:path>
            </a:pathLst>
          </a:custGeom>
        </p:spPr>
      </p:pic>
    </p:spTree>
    <p:custDataLst>
      <p:tags r:id="rId13"/>
    </p:custDataLst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topBottom"/>
  <p:tag name="KSO_WM_SLIDE_BK_DARK_LIGHT" val="2"/>
</p:tagLst>
</file>

<file path=ppt/tags/tag10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ottomTop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navigation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2"/>
</p:tagLst>
</file>

<file path=ppt/tags/tag13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614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614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TEMPLATE_SUBCATEGORY" val="17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3614"/>
  <p:tag name="KSO_WM_TEMPLATE_MASTER_THUMB_INDEX" val="12"/>
  <p:tag name="KSO_WM_TEMPLATE_THUMBS_INDEX" val="1、5、9、10、11、12、13、14、15、17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14_1*a*1"/>
  <p:tag name="KSO_WM_TEMPLATE_CATEGORY" val="custom"/>
  <p:tag name="KSO_WM_TEMPLATE_INDEX" val="20203614"/>
  <p:tag name="KSO_WM_UNIT_LAYERLEVEL" val="1"/>
  <p:tag name="KSO_WM_TAG_VERSION" val="1.0"/>
  <p:tag name="KSO_WM_BEAUTIFY_FLAG" val="#wm#"/>
  <p:tag name="KSO_WM_UNIT_ISCONTENTSTITLE" val="0"/>
  <p:tag name="KSO_WM_UNIT_PRESET_TEXT" val="中国古韵文化通用模板"/>
  <p:tag name="KSO_WM_UNIT_NOCLEAR" val="0"/>
  <p:tag name="KSO_WM_UNIT_VALUE" val="12"/>
  <p:tag name="KSO_WM_UNIT_TYPE" val="a"/>
  <p:tag name="KSO_WM_UNIT_INDEX" val="1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152.xml><?xml version="1.0" encoding="utf-8"?>
<p:tagLst xmlns:p="http://schemas.openxmlformats.org/presentationml/2006/main">
  <p:tag name="KSO_WM_UNIT_ISCONTENTSTITLE" val="0"/>
  <p:tag name="KSO_WM_UNIT_PRESET_TEXT" val="汇报人姓名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2"/>
  <p:tag name="KSO_WM_UNIT_ID" val="custom20203614_1*b*2"/>
  <p:tag name="KSO_WM_TEMPLATE_CATEGORY" val="custom"/>
  <p:tag name="KSO_WM_TEMPLATE_INDEX" val="20203614"/>
  <p:tag name="KSO_WM_UNIT_LAYERLEVEL" val="1"/>
  <p:tag name="KSO_WM_TAG_VERSION" val="1.0"/>
  <p:tag name="KSO_WM_BEAUTIFY_FLAG" val="#wm#"/>
  <p:tag name="KSO_WM_UNIT_ISNUMDGMTITLE" val="0"/>
  <p:tag name="KSO_WM_UNIT_TEXT_FILL_FORE_SCHEMECOLOR_INDEX_BRIGHTNESS" val="0"/>
  <p:tag name="KSO_WM_UNIT_TEXT_FILL_FORE_SCHEMECOLOR_INDEX" val="5"/>
  <p:tag name="KSO_WM_UNIT_TEXT_FILL_TYPE" val="1"/>
</p:tagLst>
</file>

<file path=ppt/tags/tag153.xml><?xml version="1.0" encoding="utf-8"?>
<p:tagLst xmlns:p="http://schemas.openxmlformats.org/presentationml/2006/main">
  <p:tag name="KSO_WM_UNIT_ISCONTENTSTITLE" val="0"/>
  <p:tag name="KSO_WM_UNIT_PRESET_TEXT" val="汇报日期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3"/>
  <p:tag name="KSO_WM_UNIT_ID" val="custom20203614_1*b*3"/>
  <p:tag name="KSO_WM_TEMPLATE_CATEGORY" val="custom"/>
  <p:tag name="KSO_WM_TEMPLATE_INDEX" val="20203614"/>
  <p:tag name="KSO_WM_UNIT_LAYERLEVEL" val="1"/>
  <p:tag name="KSO_WM_TAG_VERSION" val="1.0"/>
  <p:tag name="KSO_WM_BEAUTIFY_FLAG" val="#wm#"/>
  <p:tag name="KSO_WM_UNIT_ISNUMDGMTITLE" val="0"/>
  <p:tag name="KSO_WM_UNIT_TEXT_FILL_FORE_SCHEMECOLOR_INDEX_BRIGHTNESS" val="0"/>
  <p:tag name="KSO_WM_UNIT_TEXT_FILL_FORE_SCHEMECOLOR_INDEX" val="5"/>
  <p:tag name="KSO_WM_UNIT_TEXT_FILL_TYPE" val="1"/>
</p:tagLst>
</file>

<file path=ppt/tags/tag154.xml><?xml version="1.0" encoding="utf-8"?>
<p:tagLst xmlns:p="http://schemas.openxmlformats.org/presentationml/2006/main">
  <p:tag name="KSO_WM_SLIDE_ID" val="custom20203614_1"/>
  <p:tag name="KSO_WM_TEMPLATE_SUBCATEGORY" val="17"/>
  <p:tag name="KSO_WM_TEMPLATE_MASTER_TYPE" val="1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3614"/>
  <p:tag name="KSO_WM_SLIDE_TYPE" val="title"/>
  <p:tag name="KSO_WM_SLIDE_SUBTYPE" val="pureTxt"/>
  <p:tag name="KSO_WM_SLIDE_LAYOUT" val="a_b"/>
  <p:tag name="KSO_WM_SLIDE_LAYOUT_CNT" val="1_3"/>
  <p:tag name="KSO_WM_TEMPLATE_MASTER_THUMB_INDEX" val="12"/>
  <p:tag name="KSO_WM_TEMPLATE_THUMBS_INDEX" val="1、5、9、10、11、12、13、14、15、17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3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3"/>
  <p:tag name="KSO_WM_UNIT_DEC_AREA_ID" val="8a3794c4b6e349188cfeedf5b6c3c579"/>
  <p:tag name="KSO_WM_UNIT_DECORATE_INFO" val="{&quot;ReferentInfo&quot;:{&quot;Id&quot;:&quot;d1a394a27fb4426d839dac8d39cf9a61&quot;,&quot;X&quot;:{&quot;Pos&quot;:1},&quot;Y&quot;:{&quot;Pos&quot;:0}},&quot;DecorateInfoX&quot;:{&quot;Pos&quot;:1,&quot;IsAbs&quot;:true},&quot;DecorateInfoY&quot;:{&quot;Pos&quot;:1,&quot;IsAbs&quot;:true},&quot;DecorateInfoW&quot;:{&quot;IsAbs&quot;:fals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5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3"/>
</p:tagLst>
</file>

<file path=ppt/tags/tag159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8:42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16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9129_8*l_h_i*1_1_1"/>
  <p:tag name="KSO_WM_TEMPLATE_CATEGORY" val="diagram"/>
  <p:tag name="KSO_WM_TEMPLATE_INDEX" val="20219129"/>
  <p:tag name="KSO_WM_UNIT_LAYERLEVEL" val="1_1_1"/>
  <p:tag name="KSO_WM_TAG_VERSION" val="1.0"/>
  <p:tag name="KSO_WM_BEAUTIFY_FLAG" val="#wm#"/>
  <p:tag name="KSO_WM_CHIP_GROUPID" val="60b9e79ad573a1aeab43c0e7"/>
  <p:tag name="KSO_WM_CHIP_XID" val="60b9e79ad573a1aeab43c0e8"/>
  <p:tag name="KSO_WM_ASSEMBLE_CHIP_INDEX" val="5df07e777ade4c88998899b6c715151d"/>
  <p:tag name="KSO_WM_UNIT_VALUE" val="4"/>
  <p:tag name="KSO_WM_UNIT_FILL_FORE_SCHEMECOLOR_INDEX_BRIGHTNESS" val="0"/>
  <p:tag name="KSO_WM_UNIT_FILL_FORE_SCHEMECOLOR_INDEX" val="5"/>
  <p:tag name="KSO_WM_UNIT_FILL_TYPE" val="1"/>
</p:tagLst>
</file>

<file path=ppt/tags/tag165.xml><?xml version="1.0" encoding="utf-8"?>
<p:tagLst xmlns:p="http://schemas.openxmlformats.org/presentationml/2006/main">
  <p:tag name="KSO_WM_UNIT_SUBTYPE" val="a"/>
  <p:tag name="KSO_WM_UNIT_NOCLEAR" val="0"/>
  <p:tag name="KSO_WM_UNIT_VALUE" val="6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9129_8*l_h_f*1_1_1"/>
  <p:tag name="KSO_WM_TEMPLATE_CATEGORY" val="diagram"/>
  <p:tag name="KSO_WM_TEMPLATE_INDEX" val="20219129"/>
  <p:tag name="KSO_WM_UNIT_LAYERLEVEL" val="1_1_1"/>
  <p:tag name="KSO_WM_TAG_VERSION" val="1.0"/>
  <p:tag name="KSO_WM_BEAUTIFY_FLAG" val="#wm#"/>
  <p:tag name="KSO_WM_UNIT_PRESET_TEXT" val="在此输入正文准确理解你所传达的意思在此输入正文在此输入正文"/>
  <p:tag name="KSO_WM_CHIP_GROUPID" val="60b9e79ad573a1aeab43c0e7"/>
  <p:tag name="KSO_WM_CHIP_XID" val="60b9e79ad573a1aeab43c0e8"/>
  <p:tag name="KSO_WM_ASSEMBLE_CHIP_INDEX" val="5df07e777ade4c88998899b6c715151d"/>
  <p:tag name="KSO_WM_UNIT_TEXT_FILL_FORE_SCHEMECOLOR_INDEX_BRIGHTNESS" val="0.25"/>
  <p:tag name="KSO_WM_UNIT_TEXT_FILL_FORE_SCHEMECOLOR_INDEX" val="13"/>
  <p:tag name="KSO_WM_UNIT_TEXT_FILL_TYPE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19129_8*l_h_i*1_1_2"/>
  <p:tag name="KSO_WM_TEMPLATE_CATEGORY" val="diagram"/>
  <p:tag name="KSO_WM_TEMPLATE_INDEX" val="20219129"/>
  <p:tag name="KSO_WM_UNIT_LAYERLEVEL" val="1_1_1"/>
  <p:tag name="KSO_WM_TAG_VERSION" val="1.0"/>
  <p:tag name="KSO_WM_BEAUTIFY_FLAG" val="#wm#"/>
  <p:tag name="KSO_WM_CHIP_GROUPID" val="60b9e79ad573a1aeab43c0e7"/>
  <p:tag name="KSO_WM_CHIP_XID" val="60b9e79ad573a1aeab43c0e8"/>
  <p:tag name="KSO_WM_ASSEMBLE_CHIP_INDEX" val="5df07e777ade4c88998899b6c715151d"/>
  <p:tag name="KSO_WM_UNIT_VALUE" val="1"/>
  <p:tag name="KSO_WM_UNIT_TEXT_FILL_FORE_SCHEMECOLOR_INDEX_BRIGHTNESS" val="0"/>
  <p:tag name="KSO_WM_UNIT_TEXT_FILL_FORE_SCHEMECOLOR_INDEX" val="14"/>
  <p:tag name="KSO_WM_UNIT_TEXT_FILL_TYPE" val="1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9129_8*l_h_i*1_2_1"/>
  <p:tag name="KSO_WM_TEMPLATE_CATEGORY" val="diagram"/>
  <p:tag name="KSO_WM_TEMPLATE_INDEX" val="20219129"/>
  <p:tag name="KSO_WM_UNIT_LAYERLEVEL" val="1_1_1"/>
  <p:tag name="KSO_WM_TAG_VERSION" val="1.0"/>
  <p:tag name="KSO_WM_BEAUTIFY_FLAG" val="#wm#"/>
  <p:tag name="KSO_WM_CHIP_GROUPID" val="60b9e79ad573a1aeab43c0e7"/>
  <p:tag name="KSO_WM_CHIP_XID" val="60b9e79ad573a1aeab43c0e8"/>
  <p:tag name="KSO_WM_ASSEMBLE_CHIP_INDEX" val="5df07e777ade4c88998899b6c715151d"/>
  <p:tag name="KSO_WM_UNIT_VALUE" val="4"/>
  <p:tag name="KSO_WM_UNIT_FILL_FORE_SCHEMECOLOR_INDEX_BRIGHTNESS" val="0"/>
  <p:tag name="KSO_WM_UNIT_FILL_FORE_SCHEMECOLOR_INDEX" val="6"/>
  <p:tag name="KSO_WM_UNIT_FILL_TYPE" val="1"/>
</p:tagLst>
</file>

<file path=ppt/tags/tag168.xml><?xml version="1.0" encoding="utf-8"?>
<p:tagLst xmlns:p="http://schemas.openxmlformats.org/presentationml/2006/main">
  <p:tag name="KSO_WM_UNIT_SUBTYPE" val="a"/>
  <p:tag name="KSO_WM_UNIT_NOCLEAR" val="0"/>
  <p:tag name="KSO_WM_UNIT_VALUE" val="6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9129_8*l_h_f*1_2_1"/>
  <p:tag name="KSO_WM_TEMPLATE_CATEGORY" val="diagram"/>
  <p:tag name="KSO_WM_TEMPLATE_INDEX" val="20219129"/>
  <p:tag name="KSO_WM_UNIT_LAYERLEVEL" val="1_1_1"/>
  <p:tag name="KSO_WM_TAG_VERSION" val="1.0"/>
  <p:tag name="KSO_WM_BEAUTIFY_FLAG" val="#wm#"/>
  <p:tag name="KSO_WM_UNIT_PRESET_TEXT" val="在此输入正文准确理解你所传达的意思在此输入正文在此输入正文"/>
  <p:tag name="KSO_WM_CHIP_GROUPID" val="60b9e79ad573a1aeab43c0e7"/>
  <p:tag name="KSO_WM_CHIP_XID" val="60b9e79ad573a1aeab43c0e8"/>
  <p:tag name="KSO_WM_ASSEMBLE_CHIP_INDEX" val="5df07e777ade4c88998899b6c715151d"/>
  <p:tag name="KSO_WM_UNIT_TEXT_FILL_FORE_SCHEMECOLOR_INDEX_BRIGHTNESS" val="0.25"/>
  <p:tag name="KSO_WM_UNIT_TEXT_FILL_FORE_SCHEMECOLOR_INDEX" val="13"/>
  <p:tag name="KSO_WM_UNIT_TEXT_FILL_TYPE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19129_8*l_h_i*1_2_2"/>
  <p:tag name="KSO_WM_TEMPLATE_CATEGORY" val="diagram"/>
  <p:tag name="KSO_WM_TEMPLATE_INDEX" val="20219129"/>
  <p:tag name="KSO_WM_UNIT_LAYERLEVEL" val="1_1_1"/>
  <p:tag name="KSO_WM_TAG_VERSION" val="1.0"/>
  <p:tag name="KSO_WM_BEAUTIFY_FLAG" val="#wm#"/>
  <p:tag name="KSO_WM_CHIP_GROUPID" val="60b9e79ad573a1aeab43c0e7"/>
  <p:tag name="KSO_WM_CHIP_XID" val="60b9e79ad573a1aeab43c0e8"/>
  <p:tag name="KSO_WM_ASSEMBLE_CHIP_INDEX" val="5df07e777ade4c88998899b6c715151d"/>
  <p:tag name="KSO_WM_UNIT_VALUE" val="1"/>
  <p:tag name="KSO_WM_UNIT_TEXT_FILL_FORE_SCHEMECOLOR_INDEX_BRIGHTNESS" val="0"/>
  <p:tag name="KSO_WM_UNIT_TEXT_FILL_FORE_SCHEMECOLOR_INDEX" val="14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19129_8*l_h_i*1_3_1"/>
  <p:tag name="KSO_WM_TEMPLATE_CATEGORY" val="diagram"/>
  <p:tag name="KSO_WM_TEMPLATE_INDEX" val="20219129"/>
  <p:tag name="KSO_WM_UNIT_LAYERLEVEL" val="1_1_1"/>
  <p:tag name="KSO_WM_TAG_VERSION" val="1.0"/>
  <p:tag name="KSO_WM_BEAUTIFY_FLAG" val="#wm#"/>
  <p:tag name="KSO_WM_CHIP_GROUPID" val="60b9e79ad573a1aeab43c0e7"/>
  <p:tag name="KSO_WM_CHIP_XID" val="60b9e79ad573a1aeab43c0e8"/>
  <p:tag name="KSO_WM_ASSEMBLE_CHIP_INDEX" val="5df07e777ade4c88998899b6c715151d"/>
  <p:tag name="KSO_WM_UNIT_VALUE" val="4"/>
  <p:tag name="KSO_WM_UNIT_FILL_FORE_SCHEMECOLOR_INDEX_BRIGHTNESS" val="0"/>
  <p:tag name="KSO_WM_UNIT_FILL_FORE_SCHEMECOLOR_INDEX" val="7"/>
  <p:tag name="KSO_WM_UNIT_FILL_TYPE" val="1"/>
</p:tagLst>
</file>

<file path=ppt/tags/tag171.xml><?xml version="1.0" encoding="utf-8"?>
<p:tagLst xmlns:p="http://schemas.openxmlformats.org/presentationml/2006/main">
  <p:tag name="KSO_WM_UNIT_SUBTYPE" val="a"/>
  <p:tag name="KSO_WM_UNIT_NOCLEAR" val="0"/>
  <p:tag name="KSO_WM_UNIT_VALUE" val="6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9129_8*l_h_f*1_3_1"/>
  <p:tag name="KSO_WM_TEMPLATE_CATEGORY" val="diagram"/>
  <p:tag name="KSO_WM_TEMPLATE_INDEX" val="20219129"/>
  <p:tag name="KSO_WM_UNIT_LAYERLEVEL" val="1_1_1"/>
  <p:tag name="KSO_WM_TAG_VERSION" val="1.0"/>
  <p:tag name="KSO_WM_BEAUTIFY_FLAG" val="#wm#"/>
  <p:tag name="KSO_WM_UNIT_PRESET_TEXT" val="在此输入正文准确理解你所传达的意思在此输入正文在此输入正文"/>
  <p:tag name="KSO_WM_CHIP_GROUPID" val="60b9e79ad573a1aeab43c0e7"/>
  <p:tag name="KSO_WM_CHIP_XID" val="60b9e79ad573a1aeab43c0e8"/>
  <p:tag name="KSO_WM_ASSEMBLE_CHIP_INDEX" val="5df07e777ade4c88998899b6c715151d"/>
  <p:tag name="KSO_WM_UNIT_TEXT_FILL_FORE_SCHEMECOLOR_INDEX_BRIGHTNESS" val="0.25"/>
  <p:tag name="KSO_WM_UNIT_TEXT_FILL_FORE_SCHEMECOLOR_INDEX" val="13"/>
  <p:tag name="KSO_WM_UNIT_TEXT_FILL_TYPE" val="1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19129_8*l_h_i*1_3_2"/>
  <p:tag name="KSO_WM_TEMPLATE_CATEGORY" val="diagram"/>
  <p:tag name="KSO_WM_TEMPLATE_INDEX" val="20219129"/>
  <p:tag name="KSO_WM_UNIT_LAYERLEVEL" val="1_1_1"/>
  <p:tag name="KSO_WM_TAG_VERSION" val="1.0"/>
  <p:tag name="KSO_WM_BEAUTIFY_FLAG" val="#wm#"/>
  <p:tag name="KSO_WM_CHIP_GROUPID" val="60b9e79ad573a1aeab43c0e7"/>
  <p:tag name="KSO_WM_CHIP_XID" val="60b9e79ad573a1aeab43c0e8"/>
  <p:tag name="KSO_WM_ASSEMBLE_CHIP_INDEX" val="5df07e777ade4c88998899b6c715151d"/>
  <p:tag name="KSO_WM_UNIT_VALUE" val="1"/>
  <p:tag name="KSO_WM_UNIT_TEXT_FILL_FORE_SCHEMECOLOR_INDEX_BRIGHTNESS" val="0"/>
  <p:tag name="KSO_WM_UNIT_TEXT_FILL_FORE_SCHEMECOLOR_INDEX" val="14"/>
  <p:tag name="KSO_WM_UNIT_TEXT_FILL_TYPE" val="1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9129_8*l_h_i*1_4_1"/>
  <p:tag name="KSO_WM_TEMPLATE_CATEGORY" val="diagram"/>
  <p:tag name="KSO_WM_TEMPLATE_INDEX" val="20219129"/>
  <p:tag name="KSO_WM_UNIT_LAYERLEVEL" val="1_1_1"/>
  <p:tag name="KSO_WM_TAG_VERSION" val="1.0"/>
  <p:tag name="KSO_WM_BEAUTIFY_FLAG" val="#wm#"/>
  <p:tag name="KSO_WM_CHIP_GROUPID" val="60b9e79ad573a1aeab43c0e7"/>
  <p:tag name="KSO_WM_CHIP_XID" val="60b9e79ad573a1aeab43c0e8"/>
  <p:tag name="KSO_WM_ASSEMBLE_CHIP_INDEX" val="5df07e777ade4c88998899b6c715151d"/>
  <p:tag name="KSO_WM_UNIT_VALUE" val="4"/>
  <p:tag name="KSO_WM_UNIT_FILL_FORE_SCHEMECOLOR_INDEX_BRIGHTNESS" val="0"/>
  <p:tag name="KSO_WM_UNIT_FILL_FORE_SCHEMECOLOR_INDEX" val="8"/>
  <p:tag name="KSO_WM_UNIT_FILL_TYPE" val="1"/>
</p:tagLst>
</file>

<file path=ppt/tags/tag174.xml><?xml version="1.0" encoding="utf-8"?>
<p:tagLst xmlns:p="http://schemas.openxmlformats.org/presentationml/2006/main">
  <p:tag name="KSO_WM_UNIT_SUBTYPE" val="a"/>
  <p:tag name="KSO_WM_UNIT_NOCLEAR" val="0"/>
  <p:tag name="KSO_WM_UNIT_VALUE" val="6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9129_8*l_h_f*1_4_1"/>
  <p:tag name="KSO_WM_TEMPLATE_CATEGORY" val="diagram"/>
  <p:tag name="KSO_WM_TEMPLATE_INDEX" val="20219129"/>
  <p:tag name="KSO_WM_UNIT_LAYERLEVEL" val="1_1_1"/>
  <p:tag name="KSO_WM_TAG_VERSION" val="1.0"/>
  <p:tag name="KSO_WM_BEAUTIFY_FLAG" val="#wm#"/>
  <p:tag name="KSO_WM_UNIT_PRESET_TEXT" val="在此输入正文准确理解你所传达的意思在此输入正文在此输入正文"/>
  <p:tag name="KSO_WM_CHIP_GROUPID" val="60b9e79ad573a1aeab43c0e7"/>
  <p:tag name="KSO_WM_CHIP_XID" val="60b9e79ad573a1aeab43c0e8"/>
  <p:tag name="KSO_WM_ASSEMBLE_CHIP_INDEX" val="5df07e777ade4c88998899b6c715151d"/>
  <p:tag name="KSO_WM_UNIT_TEXT_FILL_FORE_SCHEMECOLOR_INDEX_BRIGHTNESS" val="0.25"/>
  <p:tag name="KSO_WM_UNIT_TEXT_FILL_FORE_SCHEMECOLOR_INDEX" val="13"/>
  <p:tag name="KSO_WM_UNIT_TEXT_FILL_TYPE" val="1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9129_8*l_h_i*1_4_2"/>
  <p:tag name="KSO_WM_TEMPLATE_CATEGORY" val="diagram"/>
  <p:tag name="KSO_WM_TEMPLATE_INDEX" val="20219129"/>
  <p:tag name="KSO_WM_UNIT_LAYERLEVEL" val="1_1_1"/>
  <p:tag name="KSO_WM_TAG_VERSION" val="1.0"/>
  <p:tag name="KSO_WM_BEAUTIFY_FLAG" val="#wm#"/>
  <p:tag name="KSO_WM_CHIP_GROUPID" val="60b9e79ad573a1aeab43c0e7"/>
  <p:tag name="KSO_WM_CHIP_XID" val="60b9e79ad573a1aeab43c0e8"/>
  <p:tag name="KSO_WM_ASSEMBLE_CHIP_INDEX" val="5df07e777ade4c88998899b6c715151d"/>
  <p:tag name="KSO_WM_UNIT_VALUE" val="1"/>
  <p:tag name="KSO_WM_UNIT_TEXT_FILL_FORE_SCHEMECOLOR_INDEX_BRIGHTNESS" val="0"/>
  <p:tag name="KSO_WM_UNIT_TEXT_FILL_FORE_SCHEMECOLOR_INDEX" val="14"/>
  <p:tag name="KSO_WM_UNIT_TEXT_FILL_TYPE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19129_8*l_h_i*1_5_1"/>
  <p:tag name="KSO_WM_TEMPLATE_CATEGORY" val="diagram"/>
  <p:tag name="KSO_WM_TEMPLATE_INDEX" val="20219129"/>
  <p:tag name="KSO_WM_UNIT_LAYERLEVEL" val="1_1_1"/>
  <p:tag name="KSO_WM_TAG_VERSION" val="1.0"/>
  <p:tag name="KSO_WM_BEAUTIFY_FLAG" val="#wm#"/>
  <p:tag name="KSO_WM_CHIP_GROUPID" val="60b9e79ad573a1aeab43c0e7"/>
  <p:tag name="KSO_WM_CHIP_XID" val="60b9e79ad573a1aeab43c0e8"/>
  <p:tag name="KSO_WM_ASSEMBLE_CHIP_INDEX" val="5df07e777ade4c88998899b6c715151d"/>
  <p:tag name="KSO_WM_UNIT_VALUE" val="4"/>
  <p:tag name="KSO_WM_UNIT_FILL_FORE_SCHEMECOLOR_INDEX_BRIGHTNESS" val="0"/>
  <p:tag name="KSO_WM_UNIT_FILL_FORE_SCHEMECOLOR_INDEX" val="9"/>
  <p:tag name="KSO_WM_UNIT_FILL_TYPE" val="1"/>
</p:tagLst>
</file>

<file path=ppt/tags/tag177.xml><?xml version="1.0" encoding="utf-8"?>
<p:tagLst xmlns:p="http://schemas.openxmlformats.org/presentationml/2006/main">
  <p:tag name="KSO_WM_UNIT_SUBTYPE" val="a"/>
  <p:tag name="KSO_WM_UNIT_NOCLEAR" val="0"/>
  <p:tag name="KSO_WM_UNIT_VALUE" val="6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19129_8*l_h_f*1_5_1"/>
  <p:tag name="KSO_WM_TEMPLATE_CATEGORY" val="diagram"/>
  <p:tag name="KSO_WM_TEMPLATE_INDEX" val="20219129"/>
  <p:tag name="KSO_WM_UNIT_LAYERLEVEL" val="1_1_1"/>
  <p:tag name="KSO_WM_TAG_VERSION" val="1.0"/>
  <p:tag name="KSO_WM_BEAUTIFY_FLAG" val="#wm#"/>
  <p:tag name="KSO_WM_UNIT_PRESET_TEXT" val="在此输入正文准确理解你所传达的意思在此输入正文在此输入正文"/>
  <p:tag name="KSO_WM_CHIP_GROUPID" val="60b9e79ad573a1aeab43c0e7"/>
  <p:tag name="KSO_WM_CHIP_XID" val="60b9e79ad573a1aeab43c0e8"/>
  <p:tag name="KSO_WM_ASSEMBLE_CHIP_INDEX" val="5df07e777ade4c88998899b6c715151d"/>
  <p:tag name="KSO_WM_UNIT_TEXT_FILL_FORE_SCHEMECOLOR_INDEX_BRIGHTNESS" val="0.25"/>
  <p:tag name="KSO_WM_UNIT_TEXT_FILL_FORE_SCHEMECOLOR_INDEX" val="13"/>
  <p:tag name="KSO_WM_UNIT_TEXT_FILL_TYPE" val="1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2"/>
  <p:tag name="KSO_WM_UNIT_ID" val="diagram20219129_8*l_h_i*1_5_2"/>
  <p:tag name="KSO_WM_TEMPLATE_CATEGORY" val="diagram"/>
  <p:tag name="KSO_WM_TEMPLATE_INDEX" val="20219129"/>
  <p:tag name="KSO_WM_UNIT_LAYERLEVEL" val="1_1_1"/>
  <p:tag name="KSO_WM_TAG_VERSION" val="1.0"/>
  <p:tag name="KSO_WM_BEAUTIFY_FLAG" val="#wm#"/>
  <p:tag name="KSO_WM_CHIP_GROUPID" val="60b9e79ad573a1aeab43c0e7"/>
  <p:tag name="KSO_WM_CHIP_XID" val="60b9e79ad573a1aeab43c0e8"/>
  <p:tag name="KSO_WM_ASSEMBLE_CHIP_INDEX" val="5df07e777ade4c88998899b6c715151d"/>
  <p:tag name="KSO_WM_UNIT_VALUE" val="1"/>
  <p:tag name="KSO_WM_UNIT_TEXT_FILL_FORE_SCHEMECOLOR_INDEX_BRIGHTNESS" val="0"/>
  <p:tag name="KSO_WM_UNIT_TEXT_FILL_FORE_SCHEMECOLOR_INDEX" val="14"/>
  <p:tag name="KSO_WM_UNIT_TEXT_FILL_TYPE" val="1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diagram20219129_8*l_h_i*1_6_1"/>
  <p:tag name="KSO_WM_TEMPLATE_CATEGORY" val="diagram"/>
  <p:tag name="KSO_WM_TEMPLATE_INDEX" val="20219129"/>
  <p:tag name="KSO_WM_UNIT_LAYERLEVEL" val="1_1_1"/>
  <p:tag name="KSO_WM_TAG_VERSION" val="1.0"/>
  <p:tag name="KSO_WM_BEAUTIFY_FLAG" val="#wm#"/>
  <p:tag name="KSO_WM_CHIP_GROUPID" val="60b9e79ad573a1aeab43c0e7"/>
  <p:tag name="KSO_WM_CHIP_XID" val="60b9e79ad573a1aeab43c0e8"/>
  <p:tag name="KSO_WM_ASSEMBLE_CHIP_INDEX" val="5df07e777ade4c88998899b6c715151d"/>
  <p:tag name="KSO_WM_UNIT_VALUE" val="4"/>
  <p:tag name="KSO_WM_UNIT_FILL_FORE_SCHEMECOLOR_INDEX_BRIGHTNESS" val="0"/>
  <p:tag name="KSO_WM_UNIT_FILL_FORE_SCHEMECOLOR_INDEX" val="10"/>
  <p:tag name="KSO_WM_UNI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SUBTYPE" val="a"/>
  <p:tag name="KSO_WM_UNIT_NOCLEAR" val="0"/>
  <p:tag name="KSO_WM_UNIT_VALUE" val="6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20219129_8*l_h_f*1_6_1"/>
  <p:tag name="KSO_WM_TEMPLATE_CATEGORY" val="diagram"/>
  <p:tag name="KSO_WM_TEMPLATE_INDEX" val="20219129"/>
  <p:tag name="KSO_WM_UNIT_LAYERLEVEL" val="1_1_1"/>
  <p:tag name="KSO_WM_TAG_VERSION" val="1.0"/>
  <p:tag name="KSO_WM_BEAUTIFY_FLAG" val="#wm#"/>
  <p:tag name="KSO_WM_UNIT_PRESET_TEXT" val="在此输入正文准确理解你所传达的意思在此输入正文在此输入正文"/>
  <p:tag name="KSO_WM_CHIP_GROUPID" val="60b9e79ad573a1aeab43c0e7"/>
  <p:tag name="KSO_WM_CHIP_XID" val="60b9e79ad573a1aeab43c0e8"/>
  <p:tag name="KSO_WM_ASSEMBLE_CHIP_INDEX" val="5df07e777ade4c88998899b6c715151d"/>
  <p:tag name="KSO_WM_UNIT_TEXT_FILL_FORE_SCHEMECOLOR_INDEX_BRIGHTNESS" val="0.25"/>
  <p:tag name="KSO_WM_UNIT_TEXT_FILL_FORE_SCHEMECOLOR_INDEX" val="13"/>
  <p:tag name="KSO_WM_UNIT_TEXT_FILL_TYPE" val="1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6_2"/>
  <p:tag name="KSO_WM_UNIT_ID" val="diagram20219129_8*l_h_i*1_6_2"/>
  <p:tag name="KSO_WM_TEMPLATE_CATEGORY" val="diagram"/>
  <p:tag name="KSO_WM_TEMPLATE_INDEX" val="20219129"/>
  <p:tag name="KSO_WM_UNIT_LAYERLEVEL" val="1_1_1"/>
  <p:tag name="KSO_WM_TAG_VERSION" val="1.0"/>
  <p:tag name="KSO_WM_BEAUTIFY_FLAG" val="#wm#"/>
  <p:tag name="KSO_WM_CHIP_GROUPID" val="60b9e79ad573a1aeab43c0e7"/>
  <p:tag name="KSO_WM_CHIP_XID" val="60b9e79ad573a1aeab43c0e8"/>
  <p:tag name="KSO_WM_ASSEMBLE_CHIP_INDEX" val="5df07e777ade4c88998899b6c715151d"/>
  <p:tag name="KSO_WM_UNIT_VALUE" val="1"/>
  <p:tag name="KSO_WM_UNIT_TEXT_FILL_FORE_SCHEMECOLOR_INDEX_BRIGHTNESS" val="0"/>
  <p:tag name="KSO_WM_UNIT_TEXT_FILL_FORE_SCHEMECOLOR_INDEX" val="14"/>
  <p:tag name="KSO_WM_UNIT_TEXT_FILL_TYPE" val="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7_1"/>
  <p:tag name="KSO_WM_UNIT_ID" val="diagram20219129_8*l_h_i*1_7_1"/>
  <p:tag name="KSO_WM_TEMPLATE_CATEGORY" val="diagram"/>
  <p:tag name="KSO_WM_TEMPLATE_INDEX" val="20219129"/>
  <p:tag name="KSO_WM_UNIT_LAYERLEVEL" val="1_1_1"/>
  <p:tag name="KSO_WM_TAG_VERSION" val="1.0"/>
  <p:tag name="KSO_WM_BEAUTIFY_FLAG" val="#wm#"/>
  <p:tag name="KSO_WM_CHIP_GROUPID" val="60b9e79ad573a1aeab43c0e7"/>
  <p:tag name="KSO_WM_CHIP_XID" val="60b9e79ad573a1aeab43c0e8"/>
  <p:tag name="KSO_WM_ASSEMBLE_CHIP_INDEX" val="5df07e777ade4c88998899b6c715151d"/>
  <p:tag name="KSO_WM_UNIT_VALUE" val="4"/>
  <p:tag name="KSO_WM_UNIT_FILL_FORE_SCHEMECOLOR_INDEX_BRIGHTNESS" val="0"/>
  <p:tag name="KSO_WM_UNIT_FILL_FORE_SCHEMECOLOR_INDEX" val="5"/>
  <p:tag name="KSO_WM_UNIT_FILL_TYPE" val="1"/>
</p:tagLst>
</file>

<file path=ppt/tags/tag183.xml><?xml version="1.0" encoding="utf-8"?>
<p:tagLst xmlns:p="http://schemas.openxmlformats.org/presentationml/2006/main">
  <p:tag name="KSO_WM_UNIT_SUBTYPE" val="a"/>
  <p:tag name="KSO_WM_UNIT_NOCLEAR" val="0"/>
  <p:tag name="KSO_WM_UNIT_VALUE" val="6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7_1"/>
  <p:tag name="KSO_WM_UNIT_ID" val="diagram20219129_8*l_h_f*1_7_1"/>
  <p:tag name="KSO_WM_TEMPLATE_CATEGORY" val="diagram"/>
  <p:tag name="KSO_WM_TEMPLATE_INDEX" val="20219129"/>
  <p:tag name="KSO_WM_UNIT_LAYERLEVEL" val="1_1_1"/>
  <p:tag name="KSO_WM_TAG_VERSION" val="1.0"/>
  <p:tag name="KSO_WM_BEAUTIFY_FLAG" val="#wm#"/>
  <p:tag name="KSO_WM_UNIT_PRESET_TEXT" val="在此输入正文准确理解你所传达的意思在此输入正文在此输入正文"/>
  <p:tag name="KSO_WM_CHIP_GROUPID" val="60b9e79ad573a1aeab43c0e7"/>
  <p:tag name="KSO_WM_CHIP_XID" val="60b9e79ad573a1aeab43c0e8"/>
  <p:tag name="KSO_WM_ASSEMBLE_CHIP_INDEX" val="5df07e777ade4c88998899b6c715151d"/>
  <p:tag name="KSO_WM_UNIT_TEXT_FILL_FORE_SCHEMECOLOR_INDEX_BRIGHTNESS" val="0.25"/>
  <p:tag name="KSO_WM_UNIT_TEXT_FILL_FORE_SCHEMECOLOR_INDEX" val="13"/>
  <p:tag name="KSO_WM_UNIT_TEXT_FILL_TYPE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7_2"/>
  <p:tag name="KSO_WM_UNIT_ID" val="diagram20219129_8*l_h_i*1_7_2"/>
  <p:tag name="KSO_WM_TEMPLATE_CATEGORY" val="diagram"/>
  <p:tag name="KSO_WM_TEMPLATE_INDEX" val="20219129"/>
  <p:tag name="KSO_WM_UNIT_LAYERLEVEL" val="1_1_1"/>
  <p:tag name="KSO_WM_TAG_VERSION" val="1.0"/>
  <p:tag name="KSO_WM_BEAUTIFY_FLAG" val="#wm#"/>
  <p:tag name="KSO_WM_CHIP_GROUPID" val="60b9e79ad573a1aeab43c0e7"/>
  <p:tag name="KSO_WM_CHIP_XID" val="60b9e79ad573a1aeab43c0e8"/>
  <p:tag name="KSO_WM_ASSEMBLE_CHIP_INDEX" val="5df07e777ade4c88998899b6c715151d"/>
  <p:tag name="KSO_WM_UNIT_VALUE" val="1"/>
  <p:tag name="KSO_WM_UNIT_TEXT_FILL_FORE_SCHEMECOLOR_INDEX_BRIGHTNESS" val="0"/>
  <p:tag name="KSO_WM_UNIT_TEXT_FILL_FORE_SCHEMECOLOR_INDEX" val="14"/>
  <p:tag name="KSO_WM_UNIT_TEXT_FILL_TYPE" val="1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8_1"/>
  <p:tag name="KSO_WM_UNIT_ID" val="diagram20219129_8*l_h_i*1_8_1"/>
  <p:tag name="KSO_WM_TEMPLATE_CATEGORY" val="diagram"/>
  <p:tag name="KSO_WM_TEMPLATE_INDEX" val="20219129"/>
  <p:tag name="KSO_WM_UNIT_LAYERLEVEL" val="1_1_1"/>
  <p:tag name="KSO_WM_TAG_VERSION" val="1.0"/>
  <p:tag name="KSO_WM_BEAUTIFY_FLAG" val="#wm#"/>
  <p:tag name="KSO_WM_CHIP_GROUPID" val="60b9e79ad573a1aeab43c0e7"/>
  <p:tag name="KSO_WM_CHIP_XID" val="60b9e79ad573a1aeab43c0e8"/>
  <p:tag name="KSO_WM_ASSEMBLE_CHIP_INDEX" val="5df07e777ade4c88998899b6c715151d"/>
  <p:tag name="KSO_WM_UNIT_VALUE" val="4"/>
  <p:tag name="KSO_WM_UNIT_FILL_FORE_SCHEMECOLOR_INDEX_BRIGHTNESS" val="0"/>
  <p:tag name="KSO_WM_UNIT_FILL_FORE_SCHEMECOLOR_INDEX" val="6"/>
  <p:tag name="KSO_WM_UNIT_FILL_TYPE" val="1"/>
</p:tagLst>
</file>

<file path=ppt/tags/tag186.xml><?xml version="1.0" encoding="utf-8"?>
<p:tagLst xmlns:p="http://schemas.openxmlformats.org/presentationml/2006/main">
  <p:tag name="KSO_WM_UNIT_SUBTYPE" val="a"/>
  <p:tag name="KSO_WM_UNIT_NOCLEAR" val="0"/>
  <p:tag name="KSO_WM_UNIT_VALUE" val="6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8_1"/>
  <p:tag name="KSO_WM_UNIT_ID" val="diagram20219129_8*l_h_f*1_8_1"/>
  <p:tag name="KSO_WM_TEMPLATE_CATEGORY" val="diagram"/>
  <p:tag name="KSO_WM_TEMPLATE_INDEX" val="20219129"/>
  <p:tag name="KSO_WM_UNIT_LAYERLEVEL" val="1_1_1"/>
  <p:tag name="KSO_WM_TAG_VERSION" val="1.0"/>
  <p:tag name="KSO_WM_BEAUTIFY_FLAG" val="#wm#"/>
  <p:tag name="KSO_WM_UNIT_PRESET_TEXT" val="在此输入正文准确理解你所传达的意思在此输入正文在此输入正文"/>
  <p:tag name="KSO_WM_CHIP_GROUPID" val="60b9e79ad573a1aeab43c0e7"/>
  <p:tag name="KSO_WM_CHIP_XID" val="60b9e79ad573a1aeab43c0e8"/>
  <p:tag name="KSO_WM_ASSEMBLE_CHIP_INDEX" val="5df07e777ade4c88998899b6c715151d"/>
  <p:tag name="KSO_WM_UNIT_TEXT_FILL_FORE_SCHEMECOLOR_INDEX_BRIGHTNESS" val="0.25"/>
  <p:tag name="KSO_WM_UNIT_TEXT_FILL_FORE_SCHEMECOLOR_INDEX" val="13"/>
  <p:tag name="KSO_WM_UNIT_TEXT_FILL_TYPE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8_2"/>
  <p:tag name="KSO_WM_UNIT_ID" val="diagram20219129_8*l_h_i*1_8_2"/>
  <p:tag name="KSO_WM_TEMPLATE_CATEGORY" val="diagram"/>
  <p:tag name="KSO_WM_TEMPLATE_INDEX" val="20219129"/>
  <p:tag name="KSO_WM_UNIT_LAYERLEVEL" val="1_1_1"/>
  <p:tag name="KSO_WM_TAG_VERSION" val="1.0"/>
  <p:tag name="KSO_WM_BEAUTIFY_FLAG" val="#wm#"/>
  <p:tag name="KSO_WM_CHIP_GROUPID" val="60b9e79ad573a1aeab43c0e7"/>
  <p:tag name="KSO_WM_CHIP_XID" val="60b9e79ad573a1aeab43c0e8"/>
  <p:tag name="KSO_WM_ASSEMBLE_CHIP_INDEX" val="5df07e777ade4c88998899b6c715151d"/>
  <p:tag name="KSO_WM_UNIT_VALUE" val="1"/>
  <p:tag name="KSO_WM_UNIT_TEXT_FILL_FORE_SCHEMECOLOR_INDEX_BRIGHTNESS" val="0"/>
  <p:tag name="KSO_WM_UNIT_TEXT_FILL_FORE_SCHEMECOLOR_INDEX" val="14"/>
  <p:tag name="KSO_WM_UNIT_TEXT_FILL_TYPE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9_1"/>
  <p:tag name="KSO_WM_UNIT_ID" val="diagram20219129_8*l_h_i*1_9_1"/>
  <p:tag name="KSO_WM_TEMPLATE_CATEGORY" val="diagram"/>
  <p:tag name="KSO_WM_TEMPLATE_INDEX" val="20219129"/>
  <p:tag name="KSO_WM_UNIT_LAYERLEVEL" val="1_1_1"/>
  <p:tag name="KSO_WM_TAG_VERSION" val="1.0"/>
  <p:tag name="KSO_WM_BEAUTIFY_FLAG" val="#wm#"/>
  <p:tag name="KSO_WM_CHIP_GROUPID" val="60b9e79ad573a1aeab43c0e7"/>
  <p:tag name="KSO_WM_CHIP_XID" val="60b9e79ad573a1aeab43c0e8"/>
  <p:tag name="KSO_WM_ASSEMBLE_CHIP_INDEX" val="5df07e777ade4c88998899b6c715151d"/>
  <p:tag name="KSO_WM_UNIT_VALUE" val="4"/>
  <p:tag name="KSO_WM_UNIT_FILL_FORE_SCHEMECOLOR_INDEX_BRIGHTNESS" val="0"/>
  <p:tag name="KSO_WM_UNIT_FILL_FORE_SCHEMECOLOR_INDEX" val="7"/>
  <p:tag name="KSO_WM_UNIT_FILL_TYPE" val="1"/>
</p:tagLst>
</file>

<file path=ppt/tags/tag189.xml><?xml version="1.0" encoding="utf-8"?>
<p:tagLst xmlns:p="http://schemas.openxmlformats.org/presentationml/2006/main">
  <p:tag name="KSO_WM_UNIT_SUBTYPE" val="a"/>
  <p:tag name="KSO_WM_UNIT_NOCLEAR" val="0"/>
  <p:tag name="KSO_WM_UNIT_VALUE" val="6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9_1"/>
  <p:tag name="KSO_WM_UNIT_ID" val="diagram20219129_8*l_h_f*1_9_1"/>
  <p:tag name="KSO_WM_TEMPLATE_CATEGORY" val="diagram"/>
  <p:tag name="KSO_WM_TEMPLATE_INDEX" val="20219129"/>
  <p:tag name="KSO_WM_UNIT_LAYERLEVEL" val="1_1_1"/>
  <p:tag name="KSO_WM_TAG_VERSION" val="1.0"/>
  <p:tag name="KSO_WM_BEAUTIFY_FLAG" val="#wm#"/>
  <p:tag name="KSO_WM_UNIT_PRESET_TEXT" val="在此输入正文准确理解你所传达的意思在此输入正文在此输入正文"/>
  <p:tag name="KSO_WM_CHIP_GROUPID" val="60b9e79ad573a1aeab43c0e7"/>
  <p:tag name="KSO_WM_CHIP_XID" val="60b9e79ad573a1aeab43c0e8"/>
  <p:tag name="KSO_WM_ASSEMBLE_CHIP_INDEX" val="5df07e777ade4c88998899b6c715151d"/>
  <p:tag name="KSO_WM_UNIT_TEXT_FILL_FORE_SCHEMECOLOR_INDEX_BRIGHTNESS" val="0.25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9_2"/>
  <p:tag name="KSO_WM_UNIT_ID" val="diagram20219129_8*l_h_i*1_9_2"/>
  <p:tag name="KSO_WM_TEMPLATE_CATEGORY" val="diagram"/>
  <p:tag name="KSO_WM_TEMPLATE_INDEX" val="20219129"/>
  <p:tag name="KSO_WM_UNIT_LAYERLEVEL" val="1_1_1"/>
  <p:tag name="KSO_WM_TAG_VERSION" val="1.0"/>
  <p:tag name="KSO_WM_BEAUTIFY_FLAG" val="#wm#"/>
  <p:tag name="KSO_WM_CHIP_GROUPID" val="60b9e79ad573a1aeab43c0e7"/>
  <p:tag name="KSO_WM_CHIP_XID" val="60b9e79ad573a1aeab43c0e8"/>
  <p:tag name="KSO_WM_ASSEMBLE_CHIP_INDEX" val="5df07e777ade4c88998899b6c715151d"/>
  <p:tag name="KSO_WM_UNIT_VALUE" val="1"/>
  <p:tag name="KSO_WM_UNIT_TEXT_FILL_FORE_SCHEMECOLOR_INDEX_BRIGHTNESS" val="0"/>
  <p:tag name="KSO_WM_UNIT_TEXT_FILL_FORE_SCHEMECOLOR_INDEX" val="14"/>
  <p:tag name="KSO_WM_UNIT_TEXT_FILL_TYPE" val="1"/>
</p:tagLst>
</file>

<file path=ppt/tags/tag19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8:42&quot;,&quot;maxSize&quot;:{&quot;size1&quot;:20},&quot;minSize&quot;:{&quot;size1&quot;:11.2},&quot;normalSize&quot;:{&quot;size1&quot;:11.2},&quot;subLayout&quot;:[{&quot;id&quot;:&quot;2024-12-04T18:58:42&quot;,&quot;margin&quot;:{&quot;bottom&quot;:0.025999998673796654,&quot;left&quot;:1.2699999809265137,&quot;right&quot;:1.2699999809265137,&quot;top&quot;:0.4230000376701355},&quot;type&quot;:0},{&quot;id&quot;:&quot;2024-12-04T18:58:4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19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777_2*l_h_i*1_1_1"/>
  <p:tag name="KSO_WM_TEMPLATE_CATEGORY" val="diagram"/>
  <p:tag name="KSO_WM_TEMPLATE_INDEX" val="2022877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28777_2*l_h_i*1_1_2"/>
  <p:tag name="KSO_WM_TEMPLATE_CATEGORY" val="diagram"/>
  <p:tag name="KSO_WM_TEMPLATE_INDEX" val="2022877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</p:tagLst>
</file>

<file path=ppt/tags/tag198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777_2*l_h_f*1_1_1"/>
  <p:tag name="KSO_WM_TEMPLATE_CATEGORY" val="diagram"/>
  <p:tag name="KSO_WM_TEMPLATE_INDEX" val="20228777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777_2*l_h_i*1_2_1"/>
  <p:tag name="KSO_WM_TEMPLATE_CATEGORY" val="diagram"/>
  <p:tag name="KSO_WM_TEMPLATE_INDEX" val="2022877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777_2*l_h_f*1_2_1"/>
  <p:tag name="KSO_WM_TEMPLATE_CATEGORY" val="diagram"/>
  <p:tag name="KSO_WM_TEMPLATE_INDEX" val="20228777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777_2*l_h_i*1_3_1"/>
  <p:tag name="KSO_WM_TEMPLATE_CATEGORY" val="diagram"/>
  <p:tag name="KSO_WM_TEMPLATE_INDEX" val="2022877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2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777_2*l_h_f*1_3_1"/>
  <p:tag name="KSO_WM_TEMPLATE_CATEGORY" val="diagram"/>
  <p:tag name="KSO_WM_TEMPLATE_INDEX" val="20228777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28777_2*l_h_i*1_2_2"/>
  <p:tag name="KSO_WM_TEMPLATE_CATEGORY" val="diagram"/>
  <p:tag name="KSO_WM_TEMPLATE_INDEX" val="2022877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9"/>
  <p:tag name="KSO_WM_UNIT_FILL_TYPE" val="1"/>
  <p:tag name="KSO_WM_UNIT_SHADOW_SCHEMECOLOR_INDEX_BRIGHTNESS" val="0"/>
  <p:tag name="KSO_WM_UNIT_SHADOW_SCHEMECOLOR_INDEX" val="9"/>
  <p:tag name="KSO_WM_UNIT_TEXT_FILL_FORE_SCHEMECOLOR_INDEX_BRIGHTNESS" val="0"/>
  <p:tag name="KSO_WM_UNIT_TEXT_FILL_FORE_SCHEMECOLOR_INDEX" val="2"/>
  <p:tag name="KSO_WM_UNIT_TEXT_FILL_TYPE" val="1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28777_2*l_h_i*1_3_2"/>
  <p:tag name="KSO_WM_TEMPLATE_CATEGORY" val="diagram"/>
  <p:tag name="KSO_WM_TEMPLATE_INDEX" val="2022877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</p:tagLst>
</file>

<file path=ppt/tags/tag20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8:42&quot;,&quot;maxSize&quot;:{&quot;size1&quot;:20},&quot;minSize&quot;:{&quot;size1&quot;:11.2},&quot;normalSize&quot;:{&quot;size1&quot;:11.2},&quot;subLayout&quot;:[{&quot;id&quot;:&quot;2024-12-04T18:58:42&quot;,&quot;margin&quot;:{&quot;bottom&quot;:0.025999998673796654,&quot;left&quot;:1.2699999809265137,&quot;right&quot;:1.2699999809265137,&quot;top&quot;:0.4230000376701355},&quot;type&quot;:0},{&quot;id&quot;:&quot;2024-12-04T18:58:4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0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21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8:42&quot;,&quot;maxSize&quot;:{&quot;size1&quot;:20},&quot;minSize&quot;:{&quot;size1&quot;:11.2},&quot;normalSize&quot;:{&quot;size1&quot;:11.2},&quot;subLayout&quot;:[{&quot;id&quot;:&quot;2024-12-04T18:58:42&quot;,&quot;margin&quot;:{&quot;bottom&quot;:0.025999998673796654,&quot;left&quot;:1.2699999809265137,&quot;right&quot;:1.2699999809265137,&quot;top&quot;:0.4230000376701355},&quot;type&quot;:0},{&quot;id&quot;:&quot;2024-12-04T18:58:4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21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4"/>
</p:tagLst>
</file>

<file path=ppt/tags/tag218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8:42&quot;,&quot;maxSize&quot;:{&quot;size1&quot;:31.1},&quot;minSize&quot;:{&quot;size1&quot;:17.8},&quot;normalSize&quot;:{&quot;size1&quot;:17.8},&quot;subLayout&quot;:[{&quot;id&quot;:&quot;2024-12-04T18:58:42&quot;,&quot;maxSize&quot;:{&quot;size1&quot;:100},&quot;minSize&quot;:{&quot;size1&quot;:61.7},&quot;normalSize&quot;:{&quot;size1&quot;:61.7},&quot;subLayout&quot;:[{&quot;id&quot;:&quot;2024-12-04T18:58:42&quot;,&quot;margin&quot;:{&quot;bottom&quot;:0,&quot;left&quot;:1.2699999809265137,&quot;right&quot;:1.2699999809265137,&quot;top&quot;:0.4230000376701355},&quot;type&quot;:0},{&quot;id&quot;:&quot;2024-12-04T18:58:42&quot;,&quot;margin&quot;:{&quot;bottom&quot;:0.025999998673796654,&quot;left&quot;:1.2699999809265137,&quot;right&quot;:1.2699999809265137,&quot;top&quot;:0.025999998673796654},&quot;type&quot;:0}],&quot;type&quot;:0},{&quot;id&quot;:&quot;2024-12-04T18:58:42&quot;,&quot;margin&quot;:{&quot;bottom&quot;:0.847000002861023,&quot;left&quot;:1.2699999809265137,&quot;right&quot;:1.2699999809265137,&quot;top&quot;:1.2699999809265137},&quot;type&quot;:0}],&quot;type&quot;:0}"/>
  <p:tag name="KSO_WM_SLIDE_BACKGROUND_TYPE" val="general"/>
  <p:tag name="KSO_WM_SLIDE_BK_DARK_LIGHT" val="2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224.xml><?xml version="1.0" encoding="utf-8"?>
<p:tagLst xmlns:p="http://schemas.openxmlformats.org/presentationml/2006/main">
  <p:tag name="KSO_WM_UNIT_BLOCK" val="0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051_1*i*1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e9873f812e524d0fb7e1a2e0256e75d5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1320"/>
  <p:tag name="KSO_WM_TEMPLATE_ASSEMBLE_XID" val="60656ea44054ed1e2fb7fce2"/>
  <p:tag name="KSO_WM_TEMPLATE_ASSEMBLE_GROUPID" val="60656ea44054ed1e2fb7fce2"/>
  <p:tag name="WM_BEAUTIFY_ZORDER_FLAG_TAG" val="4"/>
</p:tagLst>
</file>

<file path=ppt/tags/tag225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051_1*i*2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C_AREA_ID" val="c6caebd249174d3d8044106ecfb73dfb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60656ea44054ed1e2fb7fce2"/>
  <p:tag name="KSO_WM_TEMPLATE_ASSEMBLE_GROUPID" val="60656ea44054ed1e2fb7fce2"/>
  <p:tag name="WM_BEAUTIFY_ZORDER_FLAG_TAG" val="5"/>
</p:tagLst>
</file>

<file path=ppt/tags/tag226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1051_1*i*3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EC_AREA_ID" val="b8b40de74c0541c590e79b004c1b3527"/>
  <p:tag name="KSO_WM_CHIP_GROUPID" val="5e757e9369be4861f5f86151"/>
  <p:tag name="KSO_WM_CHIP_XID" val="5f5f2f928e478fb0c58a92be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60656ea44054ed1e2fb7fce2"/>
  <p:tag name="KSO_WM_TEMPLATE_ASSEMBLE_GROUPID" val="60656ea44054ed1e2fb7fce2"/>
  <p:tag name="WM_BEAUTIFY_ZORDER_FLAG_TAG" val="6"/>
</p:tagLst>
</file>

<file path=ppt/tags/tag22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51_1*f*1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6"/>
  <p:tag name="KSO_WM_UNIT_SHOW_EDIT_AREA_INDICATION" val="1"/>
  <p:tag name="KSO_WM_CHIP_GROUPID" val="5e6b05596848fb12bee65ac8"/>
  <p:tag name="KSO_WM_CHIP_XID" val="5e6b05596848fb12bee65aca"/>
  <p:tag name="KSO_WM_UNIT_DEC_AREA_ID" val="fa23e79076be41119ad642c4cda491b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80ce386d980456f8564befea39e3cb3"/>
  <p:tag name="KSO_WM_UNIT_TEXT_FILL_FORE_SCHEMECOLOR_INDEX_BRIGHTNESS" val="0.25"/>
  <p:tag name="KSO_WM_UNIT_TEXT_FILL_FORE_SCHEMECOLOR_INDEX" val="13"/>
  <p:tag name="KSO_WM_UNIT_TEXT_FILL_TYPE" val="1"/>
  <p:tag name="KSO_WM_TEMPLATE_ASSEMBLE_XID" val="60656ea44054ed1e2fb7fce2"/>
  <p:tag name="KSO_WM_TEMPLATE_ASSEMBLE_GROUPID" val="60656ea44054ed1e2fb7fce2"/>
  <p:tag name="WM_BEAUTIFY_ZORDER_FLAG_TAG" val="7"/>
</p:tagLst>
</file>

<file path=ppt/tags/tag228.xml><?xml version="1.0" encoding="utf-8"?>
<p:tagLst xmlns:p="http://schemas.openxmlformats.org/presentationml/2006/main">
  <p:tag name="KSO_WM_UNIT_VALUE" val="1142*1565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051_1*d*1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f2876e609c7144a48ef7013c55026be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902a4d0b8544cc19ecd8dfac07ae853"/>
  <p:tag name="KSO_WM_UNIT_PLACING_PICTURE" val="9902a4d0b8544cc19ecd8dfac07ae853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ea44054ed1e2fb7fce2"/>
  <p:tag name="KSO_WM_TEMPLATE_ASSEMBLE_GROUPID" val="60656ea44054ed1e2fb7fce2"/>
  <p:tag name="WM_BEAUTIFY_ZORDER_FLAG_TAG" val="8"/>
</p:tagLst>
</file>

<file path=ppt/tags/tag229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8:42&quot;,&quot;maxSize&quot;:{&quot;size1&quot;:31.1},&quot;minSize&quot;:{&quot;size1&quot;:17.8},&quot;normalSize&quot;:{&quot;size1&quot;:17.8},&quot;subLayout&quot;:[{&quot;id&quot;:&quot;2024-12-04T18:58:42&quot;,&quot;maxSize&quot;:{&quot;size1&quot;:100},&quot;minSize&quot;:{&quot;size1&quot;:61.7},&quot;normalSize&quot;:{&quot;size1&quot;:61.7},&quot;subLayout&quot;:[{&quot;id&quot;:&quot;2024-12-04T18:58:42&quot;,&quot;margin&quot;:{&quot;bottom&quot;:0,&quot;left&quot;:1.2699999809265137,&quot;right&quot;:1.2699999809265137,&quot;top&quot;:0.4230000376701355},&quot;type&quot;:0},{&quot;id&quot;:&quot;2024-12-04T18:58:42&quot;,&quot;margin&quot;:{&quot;bottom&quot;:0.025999998673796654,&quot;left&quot;:1.2699999809265137,&quot;right&quot;:1.2699999809265137,&quot;top&quot;:0.025999998673796654},&quot;type&quot;:0}],&quot;type&quot;:0},{&quot;id&quot;:&quot;2024-12-04T18:58:42&quot;,&quot;margin&quot;:{&quot;bottom&quot;:0.847000002861023,&quot;left&quot;:1.2699999809265137,&quot;right&quot;:1.2699999809265137,&quot;top&quot;:1.2699999809265137},&quot;type&quot;:0}],&quot;type&quot;:0}"/>
  <p:tag name="KSO_WM_SLIDE_BACKGROUND_TYPE" val="general"/>
  <p:tag name="KSO_WM_SLIDE_BK_DARK_LIGHT" val="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9021_1*i*2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14"/>
  <p:tag name="KSO_WM_UNIT_COLOR_SCHEME_SHAPE_ID" val="14"/>
  <p:tag name="KSO_WM_UNIT_COLOR_SCHEME_PARENT_PAGE" val="0_1"/>
  <p:tag name="KSO_WM_UNIT_FOIL_COLOR" val="1"/>
  <p:tag name="KSO_WM_UNIT_BLOCK" val="0"/>
  <p:tag name="KSO_WM_UNIT_SM_LIMIT_TYPE" val="2"/>
  <p:tag name="KSO_WM_UNIT_DEC_AREA_ID" val="527691575bca4ce798a2507cf80d0e77"/>
  <p:tag name="KSO_WM_UNIT_DECORATE_INFO" val="{&quot;ReferentInfo&quot;:{&quot;Id&quot;:&quot;slide&quot;,&quot;X&quot;:{&quot;Pos&quot;:2},&quot;Y&quot;:{&quot;Pos&quot;:1}},&quot;DecorateInfoX&quot;:{&quot;Pos&quot;:2,&quot;IsAbs&quot;:false},&quot;DecorateInfoY&quot;:{&quot;Pos&quot;:1,&quot;IsAbs&quot;:false},&quot;DecorateInfoW&quot;:{&quot;IsAbs&quot;:false},&quot;DecorateInfoH&quot;:{&quot;IsAbs&quot;:false},&quot;whChangeMode&quot;:1}"/>
  <p:tag name="KSO_WM_CHIP_GROUPID" val="5efda17781ee359a788b1e1e"/>
  <p:tag name="KSO_WM_CHIP_XID" val="5efda17781ee359a788b1e1f"/>
  <p:tag name="KSO_WM_UNIT_FILL_FORE_SCHEMECOLOR_INDEX_BRIGHTNESS" val="-0.1"/>
  <p:tag name="KSO_WM_UNIT_FILL_FORE_SCHEMECOLOR_INDEX" val="16"/>
  <p:tag name="KSO_WM_UNIT_FILL_BACK_SCHEMECOLOR_INDEX_BRIGHTNESS" val="0.35"/>
  <p:tag name="KSO_WM_UNIT_FILL_BACK_SCHEMECOLOR_INDEX" val="13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560"/>
  <p:tag name="KSO_WM_TEMPLATE_ASSEMBLE_XID" val="6130c4e08b5cc6c91112a57f"/>
  <p:tag name="KSO_WM_TEMPLATE_ASSEMBLE_GROUPID" val="6130c4e08b5cc6c91112a57f"/>
  <p:tag name="WM_BEAUTIFY_ZORDER_FLAG_TAG" val="5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9021_1*i*3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16"/>
  <p:tag name="KSO_WM_UNIT_COLOR_SCHEME_SHAPE_ID" val="16"/>
  <p:tag name="KSO_WM_UNIT_COLOR_SCHEME_PARENT_PAGE" val="0_1"/>
  <p:tag name="KSO_WM_UNIT_BLOCK" val="0"/>
  <p:tag name="KSO_WM_UNIT_SM_LIMIT_TYPE" val="2"/>
  <p:tag name="KSO_WM_UNIT_DEC_AREA_ID" val="7e673796fcea426f9b1c6b7649c4d0e0"/>
  <p:tag name="KSO_WM_UNIT_DECORATE_INFO" val="{&quot;DecorateInfoH&quot;:{&quot;IsAbs&quot;:false},&quot;DecorateInfoW&quot;:{&quot;IsAbs&quot;:false},&quot;DecorateInfoX&quot;:{&quot;IsAbs&quot;:false,&quot;Pos&quot;:2},&quot;DecorateInfoY&quot;:{&quot;IsAbs&quot;:false,&quot;Pos&quot;:0},&quot;ReferentInfo&quot;:{&quot;Id&quot;:&quot;706024cd470b45048b7fb97b945c4433&quot;,&quot;X&quot;:{&quot;Pos&quot;:0},&quot;Y&quot;:{&quot;Pos&quot;:0}},&quot;whChangeMode&quot;:0}"/>
  <p:tag name="KSO_WM_CHIP_GROUPID" val="5efda17781ee359a788b1e1e"/>
  <p:tag name="KSO_WM_CHIP_XID" val="5efda17781ee359a788b1e1f"/>
  <p:tag name="KSO_WM_UNIT_FILL_FORE_SCHEMECOLOR_INDEX_BRIGHTNESS" val="-0.1"/>
  <p:tag name="KSO_WM_UNIT_FILL_FORE_SCHEMECOLOR_INDEX" val="16"/>
  <p:tag name="KSO_WM_UNIT_FILL_BACK_SCHEMECOLOR_INDEX_BRIGHTNESS" val="-0.5"/>
  <p:tag name="KSO_WM_UNIT_FILL_BACK_SCHEMECOLOR_INDEX" val="5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5"/>
  <p:tag name="KSO_WM_TEMPLATE_ASSEMBLE_XID" val="6130c4e08b5cc6c91112a57f"/>
  <p:tag name="KSO_WM_TEMPLATE_ASSEMBLE_GROUPID" val="6130c4e08b5cc6c91112a57f"/>
  <p:tag name="WM_BEAUTIFY_ZORDER_FLAG_TAG" val="6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9021_1*i*4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19"/>
  <p:tag name="KSO_WM_UNIT_COLOR_SCHEME_SHAPE_ID" val="19"/>
  <p:tag name="KSO_WM_UNIT_COLOR_SCHEME_PARENT_PAGE" val="0_1"/>
  <p:tag name="KSO_WM_UNIT_BLOCK" val="0"/>
  <p:tag name="KSO_WM_UNIT_SM_LIMIT_TYPE" val="2"/>
  <p:tag name="KSO_WM_UNIT_DEC_AREA_ID" val="371763e60b0c4b11ab7f20c8f9bf9cc0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efda17781ee359a788b1e1e"/>
  <p:tag name="KSO_WM_CHIP_XID" val="5efda17781ee359a788b1e1f"/>
  <p:tag name="KSO_WM_TEMPLATE_ASSEMBLE_XID" val="6130c4e08b5cc6c91112a57f"/>
  <p:tag name="KSO_WM_TEMPLATE_ASSEMBLE_GROUPID" val="6130c4e08b5cc6c91112a57f"/>
  <p:tag name="WM_BEAUTIFY_ZORDER_FLAG_TAG" val="7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9021_1*i*5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20"/>
  <p:tag name="KSO_WM_UNIT_COLOR_SCHEME_SHAPE_ID" val="20"/>
  <p:tag name="KSO_WM_UNIT_COLOR_SCHEME_PARENT_PAGE" val="0_1"/>
  <p:tag name="KSO_WM_UNIT_SM_LIMIT_TYPE" val="2"/>
  <p:tag name="KSO_WM_CHIP_GROUPID" val="5efda17781ee359a788b1e1e"/>
  <p:tag name="KSO_WM_CHIP_XID" val="5efda17781ee359a788b1e1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130c4e08b5cc6c91112a57f"/>
  <p:tag name="KSO_WM_TEMPLATE_ASSEMBLE_GROUPID" val="6130c4e08b5cc6c91112a57f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9021_1*i*6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21"/>
  <p:tag name="KSO_WM_UNIT_COLOR_SCHEME_SHAPE_ID" val="21"/>
  <p:tag name="KSO_WM_UNIT_COLOR_SCHEME_PARENT_PAGE" val="0_1"/>
  <p:tag name="KSO_WM_UNIT_SM_LIMIT_TYPE" val="2"/>
  <p:tag name="KSO_WM_CHIP_GROUPID" val="5efda17781ee359a788b1e1e"/>
  <p:tag name="KSO_WM_CHIP_XID" val="5efda17781ee359a788b1e1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130c4e08b5cc6c91112a57f"/>
  <p:tag name="KSO_WM_TEMPLATE_ASSEMBLE_GROUPID" val="6130c4e08b5cc6c91112a57f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9021_1*f*1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6"/>
  <p:tag name="KSO_WM_UNIT_SHOW_EDIT_AREA_INDICATION" val="1"/>
  <p:tag name="KSO_WM_CHIP_GROUPID" val="5e6b05596848fb12bee65ac8"/>
  <p:tag name="KSO_WM_CHIP_XID" val="5e6b05596848fb12bee65aca"/>
  <p:tag name="KSO_WM_UNIT_DEC_AREA_ID" val="706024cd470b45048b7fb97b945c443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bdea79ff82744036937e65e4a85fe67b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f"/>
  <p:tag name="KSO_WM_TEMPLATE_ASSEMBLE_GROUPID" val="6130c4e08b5cc6c91112a57f"/>
  <p:tag name="WM_BEAUTIFY_ZORDER_FLAG_TAG" val="8"/>
</p:tagLst>
</file>

<file path=ppt/tags/tag241.xml><?xml version="1.0" encoding="utf-8"?>
<p:tagLst xmlns:p="http://schemas.openxmlformats.org/presentationml/2006/main">
  <p:tag name="KSO_WM_UNIT_VALUE" val="973*224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9021_1*d*1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a2b5808fd3c14bd68181c55aa2f0251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836707f80bc468abd3467a67658bab0"/>
  <p:tag name="KSO_WM_UNIT_PLACING_PICTURE" val="d836707f80bc468abd3467a67658bab0"/>
  <p:tag name="KSO_WM_TEMPLATE_ASSEMBLE_XID" val="6130c4e08b5cc6c91112a57f"/>
  <p:tag name="KSO_WM_TEMPLATE_ASSEMBLE_GROUPID" val="6130c4e08b5cc6c91112a57f"/>
  <p:tag name="WM_BEAUTIFY_ZORDER_FLAG_TAG" val="9"/>
</p:tagLst>
</file>

<file path=ppt/tags/tag242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8:42&quot;,&quot;maxSize&quot;:{&quot;size1&quot;:31.1},&quot;minSize&quot;:{&quot;size1&quot;:17.8},&quot;normalSize&quot;:{&quot;size1&quot;:17.8},&quot;subLayout&quot;:[{&quot;id&quot;:&quot;2024-12-04T18:58:42&quot;,&quot;maxSize&quot;:{&quot;size1&quot;:100},&quot;minSize&quot;:{&quot;size1&quot;:61.7},&quot;normalSize&quot;:{&quot;size1&quot;:61.7},&quot;subLayout&quot;:[{&quot;id&quot;:&quot;2024-12-04T18:58:42&quot;,&quot;margin&quot;:{&quot;bottom&quot;:0,&quot;left&quot;:1.2699999809265137,&quot;right&quot;:1.2699999809265137,&quot;top&quot;:0.4230000376701355},&quot;type&quot;:0},{&quot;id&quot;:&quot;2024-12-04T18:58:42&quot;,&quot;margin&quot;:{&quot;bottom&quot;:0.025999998673796654,&quot;left&quot;:1.2699999809265137,&quot;right&quot;:1.2699999809265137,&quot;top&quot;:0.025999998673796654},&quot;type&quot;:0}],&quot;type&quot;:0},{&quot;id&quot;:&quot;2024-12-04T18:58:42&quot;,&quot;margin&quot;:{&quot;bottom&quot;:0.847000002861023,&quot;left&quot;:1.2699999809265137,&quot;right&quot;:1.2699999809265137,&quot;top&quot;:1.2699999809265137},&quot;type&quot;:0}],&quot;type&quot;:0}"/>
  <p:tag name="KSO_WM_SLIDE_BACKGROUND_TYPE" val="general"/>
  <p:tag name="KSO_WM_SLIDE_BK_DARK_LIGHT" val="2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24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83_1*f*1"/>
  <p:tag name="KSO_WM_TEMPLATE_CATEGORY" val="diagram"/>
  <p:tag name="KSO_WM_TEMPLATE_INDEX" val="2021108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300"/>
  <p:tag name="KSO_WM_UNIT_SHOW_EDIT_AREA_INDICATION" val="1"/>
  <p:tag name="KSO_WM_CHIP_GROUPID" val="5e6b05596848fb12bee65ac8"/>
  <p:tag name="KSO_WM_CHIP_XID" val="5e6b05596848fb12bee65aca"/>
  <p:tag name="KSO_WM_UNIT_DEC_AREA_ID" val="70c8755b6f37472d840b2f40d7c25c1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rt&quot;,&quot;fill_mode&quot;:&quot;full&quot;,&quot;sacle_strategy&quot;:&quot;smart&quot;}"/>
  <p:tag name="KSO_WM_ASSEMBLE_CHIP_INDEX" val="078f4d704024496f9c40d775791a1fb9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b"/>
  <p:tag name="KSO_WM_TEMPLATE_ASSEMBLE_GROUPID" val="6130c4e08b5cc6c91112a57b"/>
  <p:tag name="WM_BEAUTIFY_ZORDER_FLAG_TAG" val="5"/>
</p:tagLst>
</file>

<file path=ppt/tags/tag249.xml><?xml version="1.0" encoding="utf-8"?>
<p:tagLst xmlns:p="http://schemas.openxmlformats.org/presentationml/2006/main">
  <p:tag name="KSO_WM_UNIT_VALUE" val="508*635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083_1*d*1"/>
  <p:tag name="KSO_WM_TEMPLATE_CATEGORY" val="diagram"/>
  <p:tag name="KSO_WM_TEMPLATE_INDEX" val="2021108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e7f42cde7938431285b9c7a82f7bb6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ecba67177d7944619af1f1e77c11ebbe"/>
  <p:tag name="KSO_WM_UNIT_PLACING_PICTURE" val="ecba67177d7944619af1f1e77c11ebbe"/>
  <p:tag name="KSO_WM_TEMPLATE_ASSEMBLE_XID" val="6130c4e08b5cc6c91112a57b"/>
  <p:tag name="KSO_WM_TEMPLATE_ASSEMBLE_GROUPID" val="6130c4e08b5cc6c91112a57b"/>
  <p:tag name="WM_BEAUTIFY_ZORDER_FLAG_TAG" val="6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8:42&quot;,&quot;maxSize&quot;:{&quot;size1&quot;:31.1},&quot;minSize&quot;:{&quot;size1&quot;:17.8},&quot;normalSize&quot;:{&quot;size1&quot;:17.8},&quot;subLayout&quot;:[{&quot;id&quot;:&quot;2024-12-04T18:58:42&quot;,&quot;maxSize&quot;:{&quot;size1&quot;:100},&quot;minSize&quot;:{&quot;size1&quot;:61.7},&quot;normalSize&quot;:{&quot;size1&quot;:61.7},&quot;subLayout&quot;:[{&quot;id&quot;:&quot;2024-12-04T18:58:42&quot;,&quot;margin&quot;:{&quot;bottom&quot;:0,&quot;left&quot;:1.2699999809265137,&quot;right&quot;:1.2699999809265137,&quot;top&quot;:0.4230000376701355},&quot;type&quot;:0},{&quot;id&quot;:&quot;2024-12-04T18:58:42&quot;,&quot;margin&quot;:{&quot;bottom&quot;:0.025999998673796654,&quot;left&quot;:1.2699999809265137,&quot;right&quot;:1.2699999809265137,&quot;top&quot;:0.025999998673796654},&quot;type&quot;:0}],&quot;type&quot;:0},{&quot;id&quot;:&quot;2024-12-04T18:58:42&quot;,&quot;margin&quot;:{&quot;bottom&quot;:0.847000002861023,&quot;left&quot;:1.2699999809265137,&quot;right&quot;:1.2699999809265137,&quot;top&quot;:1.2699999809265137},&quot;type&quot;:0}],&quot;type&quot;:0}"/>
  <p:tag name="KSO_WM_SLIDE_BACKGROUND_TYPE" val="general"/>
  <p:tag name="KSO_WM_SLIDE_BK_DARK_LIGHT" val="2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25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11899_1*i*1"/>
  <p:tag name="KSO_WM_TEMPLATE_CATEGORY" val="diagram"/>
  <p:tag name="KSO_WM_TEMPLATE_INDEX" val="20211899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d2e05467955471fa302bda457c0223f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1e6b16af8414593af898aa3f2cc02ec&quot;,&quot;X&quot;:{&quot;Pos&quot;:1},&quot;Y&quot;:{&quot;Pos&quot;:1}},&quot;whChangeMode&quot;:0}"/>
  <p:tag name="KSO_WM_CHIP_GROUPID" val="5ef0aed10e56d0f322bebb3b"/>
  <p:tag name="KSO_WM_CHIP_XID" val="5ef0aed10e56d0f322bebb3c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357"/>
  <p:tag name="KSO_WM_TEMPLATE_ASSEMBLE_XID" val="60656f0e4054ed1e2fb802b1"/>
  <p:tag name="KSO_WM_TEMPLATE_ASSEMBLE_GROUPID" val="60656f0e4054ed1e2fb802b1"/>
  <p:tag name="WM_BEAUTIFY_ZORDER_FLAG_TAG" val="4"/>
</p:tagLst>
</file>

<file path=ppt/tags/tag25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899_1*f*1"/>
  <p:tag name="KSO_WM_TEMPLATE_CATEGORY" val="diagram"/>
  <p:tag name="KSO_WM_TEMPLATE_INDEX" val="2021189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4"/>
  <p:tag name="KSO_WM_UNIT_SHOW_EDIT_AREA_INDICATION" val="1"/>
  <p:tag name="KSO_WM_CHIP_GROUPID" val="5e6b05596848fb12bee65ac8"/>
  <p:tag name="KSO_WM_CHIP_XID" val="5e6b05596848fb12bee65aca"/>
  <p:tag name="KSO_WM_UNIT_DEC_AREA_ID" val="24c1277e83284b3e8ff9d295f21b0b3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1d359df93964d5d92ead9569eaa9c26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0e4054ed1e2fb802b1"/>
  <p:tag name="KSO_WM_TEMPLATE_ASSEMBLE_GROUPID" val="60656f0e4054ed1e2fb802b1"/>
  <p:tag name="WM_BEAUTIFY_ZORDER_FLAG_TAG" val="5"/>
</p:tagLst>
</file>

<file path=ppt/tags/tag258.xml><?xml version="1.0" encoding="utf-8"?>
<p:tagLst xmlns:p="http://schemas.openxmlformats.org/presentationml/2006/main">
  <p:tag name="KSO_WM_UNIT_VALUE" val="1311*135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899_1*d*1"/>
  <p:tag name="KSO_WM_TEMPLATE_CATEGORY" val="diagram"/>
  <p:tag name="KSO_WM_TEMPLATE_INDEX" val="20211899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1e6b16af8414593af898aa3f2cc02e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78138117cc34770aa353d22a3ee0721"/>
  <p:tag name="KSO_WM_UNIT_PLACING_PICTURE" val="978138117cc34770aa353d22a3ee0721"/>
  <p:tag name="KSO_WM_TEMPLATE_ASSEMBLE_XID" val="60656f0e4054ed1e2fb802b1"/>
  <p:tag name="KSO_WM_TEMPLATE_ASSEMBLE_GROUPID" val="60656f0e4054ed1e2fb802b1"/>
  <p:tag name="WM_BEAUTIFY_ZORDER_FLAG_TAG" val="6"/>
</p:tagLst>
</file>

<file path=ppt/tags/tag259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8:42&quot;,&quot;maxSize&quot;:{&quot;size1&quot;:31.1},&quot;minSize&quot;:{&quot;size1&quot;:17.8},&quot;normalSize&quot;:{&quot;size1&quot;:17.8},&quot;subLayout&quot;:[{&quot;id&quot;:&quot;2024-12-04T18:58:42&quot;,&quot;maxSize&quot;:{&quot;size1&quot;:100},&quot;minSize&quot;:{&quot;size1&quot;:61.7},&quot;normalSize&quot;:{&quot;size1&quot;:61.7},&quot;subLayout&quot;:[{&quot;id&quot;:&quot;2024-12-04T18:58:42&quot;,&quot;margin&quot;:{&quot;bottom&quot;:0,&quot;left&quot;:1.2699999809265137,&quot;right&quot;:1.2699999809265137,&quot;top&quot;:0.4230000376701355},&quot;type&quot;:0},{&quot;id&quot;:&quot;2024-12-04T18:58:42&quot;,&quot;margin&quot;:{&quot;bottom&quot;:0.025999998673796654,&quot;left&quot;:1.2699999809265137,&quot;right&quot;:1.2699999809265137,&quot;top&quot;:0.025999998673796654},&quot;type&quot;:0}],&quot;type&quot;:0},{&quot;id&quot;:&quot;2024-12-04T18:58:42&quot;,&quot;margin&quot;:{&quot;bottom&quot;:0.847000002861023,&quot;left&quot;:1.2699999809265137,&quot;right&quot;:1.2699999809265137,&quot;top&quot;:1.2699999809265137},&quot;type&quot;:0}],&quot;type&quot;:0}"/>
  <p:tag name="KSO_WM_SLIDE_BACKGROUND_TYPE" val="general"/>
  <p:tag name="KSO_WM_SLIDE_BK_DARK_LIGHT" val="2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26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5"/>
</p:tagLst>
</file>

<file path=ppt/tags/tag266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8:42&quot;,&quot;maxSize&quot;:{&quot;size1&quot;:31.1},&quot;minSize&quot;:{&quot;size1&quot;:17.8},&quot;normalSize&quot;:{&quot;size1&quot;:17.8},&quot;subLayout&quot;:[{&quot;id&quot;:&quot;2024-12-04T18:58:42&quot;,&quot;maxSize&quot;:{&quot;size1&quot;:100},&quot;minSize&quot;:{&quot;size1&quot;:61.7},&quot;normalSize&quot;:{&quot;size1&quot;:61.7},&quot;subLayout&quot;:[{&quot;id&quot;:&quot;2024-12-04T18:58:42&quot;,&quot;margin&quot;:{&quot;bottom&quot;:0,&quot;left&quot;:1.2699999809265137,&quot;right&quot;:1.2699999809265137,&quot;top&quot;:0.4230000376701355},&quot;type&quot;:0},{&quot;id&quot;:&quot;2024-12-04T18:58:42&quot;,&quot;margin&quot;:{&quot;bottom&quot;:0.025999998673796654,&quot;left&quot;:1.2699999809265137,&quot;right&quot;:1.2699999809265137,&quot;top&quot;:0.025999998673796654},&quot;type&quot;:0}],&quot;type&quot;:0},{&quot;id&quot;:&quot;2024-12-04T18:58:42&quot;,&quot;margin&quot;:{&quot;bottom&quot;:0.847000002861023,&quot;left&quot;:1.2699999809265137,&quot;right&quot;:1.2699999809265137,&quot;top&quot;:1.2699999809265137},&quot;type&quot;:0}],&quot;type&quot;:0}"/>
  <p:tag name="KSO_WM_SLIDE_BACKGROUND_TYPE" val="general"/>
  <p:tag name="KSO_WM_SLIDE_BK_DARK_LIGHT" val="2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27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4"/>
</p:tagLst>
</file>

<file path=ppt/tags/tag27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27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27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27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8"/>
</p:tagLst>
</file>

<file path=ppt/tags/tag27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9"/>
</p:tagLst>
</file>

<file path=ppt/tags/tag278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8:42&quot;,&quot;maxSize&quot;:{&quot;size1&quot;:31.1},&quot;minSize&quot;:{&quot;size1&quot;:17.8},&quot;normalSize&quot;:{&quot;size1&quot;:17.8},&quot;subLayout&quot;:[{&quot;id&quot;:&quot;2024-12-04T18:58:42&quot;,&quot;maxSize&quot;:{&quot;size1&quot;:100},&quot;minSize&quot;:{&quot;size1&quot;:61.7},&quot;normalSize&quot;:{&quot;size1&quot;:61.7},&quot;subLayout&quot;:[{&quot;id&quot;:&quot;2024-12-04T18:58:42&quot;,&quot;margin&quot;:{&quot;bottom&quot;:0,&quot;left&quot;:1.2699999809265137,&quot;right&quot;:1.2699999809265137,&quot;top&quot;:0.4230000376701355},&quot;type&quot;:0},{&quot;id&quot;:&quot;2024-12-04T18:58:42&quot;,&quot;margin&quot;:{&quot;bottom&quot;:0.025999998673796654,&quot;left&quot;:1.2699999809265137,&quot;right&quot;:1.2699999809265137,&quot;top&quot;:0.025999998673796654},&quot;type&quot;:0}],&quot;type&quot;:0},{&quot;id&quot;:&quot;2024-12-04T18:58:42&quot;,&quot;margin&quot;:{&quot;bottom&quot;:0.847000002861023,&quot;left&quot;:1.2699999809265137,&quot;right&quot;:1.2699999809265137,&quot;top&quot;:1.2699999809265137},&quot;type&quot;:0}],&quot;type&quot;:0}"/>
  <p:tag name="KSO_WM_SLIDE_BACKGROUND_TYPE" val="general"/>
  <p:tag name="KSO_WM_SLIDE_BK_DARK_LIGHT" val="2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28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5"/>
</p:tagLst>
</file>

<file path=ppt/tags/tag285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8:42&quot;,&quot;maxSize&quot;:{&quot;size1&quot;:31.1},&quot;minSize&quot;:{&quot;size1&quot;:17.8},&quot;normalSize&quot;:{&quot;size1&quot;:17.8},&quot;subLayout&quot;:[{&quot;id&quot;:&quot;2024-12-04T18:58:42&quot;,&quot;maxSize&quot;:{&quot;size1&quot;:100},&quot;minSize&quot;:{&quot;size1&quot;:61.7},&quot;normalSize&quot;:{&quot;size1&quot;:61.7},&quot;subLayout&quot;:[{&quot;id&quot;:&quot;2024-12-04T18:58:42&quot;,&quot;margin&quot;:{&quot;bottom&quot;:0,&quot;left&quot;:1.2699999809265137,&quot;right&quot;:1.2699999809265137,&quot;top&quot;:0.4230000376701355},&quot;type&quot;:0},{&quot;id&quot;:&quot;2024-12-04T18:58:42&quot;,&quot;margin&quot;:{&quot;bottom&quot;:0.025999998673796654,&quot;left&quot;:1.2699999809265137,&quot;right&quot;:1.2699999809265137,&quot;top&quot;:0.025999998673796654},&quot;type&quot;:0}],&quot;type&quot;:0},{&quot;id&quot;:&quot;2024-12-04T18:58:42&quot;,&quot;margin&quot;:{&quot;bottom&quot;:0.847000002861023,&quot;left&quot;:1.2699999809265137,&quot;right&quot;:1.2699999809265137,&quot;top&quot;:1.2699999809265137},&quot;type&quot;:0}],&quot;type&quot;:0}"/>
  <p:tag name="KSO_WM_SLIDE_BACKGROUND_TYPE" val="general"/>
  <p:tag name="KSO_WM_SLIDE_BK_DARK_LIGHT" val="2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14_17*a*1"/>
  <p:tag name="KSO_WM_TEMPLATE_CATEGORY" val="custom"/>
  <p:tag name="KSO_WM_TEMPLATE_INDEX" val="20203614"/>
  <p:tag name="KSO_WM_UNIT_LAYERLEVEL" val="1"/>
  <p:tag name="KSO_WM_TAG_VERSION" val="1.0"/>
  <p:tag name="KSO_WM_BEAUTIFY_FLAG" val="#wm#"/>
  <p:tag name="KSO_WM_UNIT_ISCONTENTSTITLE" val="0"/>
  <p:tag name="KSO_WM_UNIT_NOCLEAR" val="1"/>
  <p:tag name="KSO_WM_UNIT_TYPE" val="a"/>
  <p:tag name="KSO_WM_UNIT_INDEX" val="1"/>
  <p:tag name="KSO_WM_UNIT_PRESET_TEXT" val="再会 "/>
  <p:tag name="KSO_WM_UNIT_ISNUMDGMTITLE" val="0"/>
  <p:tag name="KSO_WM_UNIT_TEXT_FILL_FORE_SCHEMECOLOR_INDEX_BRIGHTNESS" val="0.25"/>
  <p:tag name="KSO_WM_UNIT_TEXT_FILL_FORE_SCHEMECOLOR_INDEX" val="13"/>
  <p:tag name="KSO_WM_UNIT_TEXT_FILL_TYPE" val="1"/>
</p:tagLst>
</file>

<file path=ppt/tags/tag287.xml><?xml version="1.0" encoding="utf-8"?>
<p:tagLst xmlns:p="http://schemas.openxmlformats.org/presentationml/2006/main">
  <p:tag name="KSO_WM_SLIDE_ID" val="custom20203614_17"/>
  <p:tag name="KSO_WM_TEMPLATE_SUBCATEGORY" val="17"/>
  <p:tag name="KSO_WM_TEMPLATE_MASTER_TYPE" val="1"/>
  <p:tag name="KSO_WM_TEMPLATE_COLOR_TYPE" val="1"/>
  <p:tag name="KSO_WM_SLIDE_ITEM_CNT" val="0"/>
  <p:tag name="KSO_WM_SLIDE_INDEX" val="17"/>
  <p:tag name="KSO_WM_TAG_VERSION" val="1.0"/>
  <p:tag name="KSO_WM_BEAUTIFY_FLAG" val="#wm#"/>
  <p:tag name="KSO_WM_TEMPLATE_CATEGORY" val="custom"/>
  <p:tag name="KSO_WM_TEMPLATE_INDEX" val="20203614"/>
  <p:tag name="KSO_WM_SLIDE_TYPE" val="endPage"/>
  <p:tag name="KSO_WM_SLIDE_SUBTYPE" val="pureTxt"/>
  <p:tag name="KSO_WM_SLIDE_LAYOUT" val="a_b"/>
  <p:tag name="KSO_WM_SLIDE_LAYOUT_CNT" val="1_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UNIT_TYPE" val="y"/>
  <p:tag name="KSO_WM_UNIT_INDEX" val="2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frame"/>
  <p:tag name="KSO_WM_SLIDE_BK_DARK_LIGHT" val="2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leftRight"/>
  <p:tag name="KSO_WM_SLIDE_BK_DARK_LIGHT" val="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CF5FA"/>
      </a:dk2>
      <a:lt2>
        <a:srgbClr val="FFFFFF"/>
      </a:lt2>
      <a:accent1>
        <a:srgbClr val="566991"/>
      </a:accent1>
      <a:accent2>
        <a:srgbClr val="6F798C"/>
      </a:accent2>
      <a:accent3>
        <a:srgbClr val="858785"/>
      </a:accent3>
      <a:accent4>
        <a:srgbClr val="9E9881"/>
      </a:accent4>
      <a:accent5>
        <a:srgbClr val="B4A77B"/>
      </a:accent5>
      <a:accent6>
        <a:srgbClr val="CDB574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1623</Words>
  <Application>WPS 演示</Application>
  <PresentationFormat>宽屏</PresentationFormat>
  <Paragraphs>114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隶书</vt:lpstr>
      <vt:lpstr>汉仪尚巍手书W</vt:lpstr>
      <vt:lpstr>Viner Hand ITC</vt:lpstr>
      <vt:lpstr>Segoe UI</vt:lpstr>
      <vt:lpstr>微软雅黑</vt:lpstr>
      <vt:lpstr>Open Sans</vt:lpstr>
      <vt:lpstr>Montserrat Black</vt:lpstr>
      <vt:lpstr>Arial Unicode MS</vt:lpstr>
      <vt:lpstr>Arial Black</vt:lpstr>
      <vt:lpstr>Calibri</vt:lpstr>
      <vt:lpstr>Segoe Print</vt:lpstr>
      <vt:lpstr>Office 主题​​</vt:lpstr>
      <vt:lpstr>1_Office 主题​​</vt:lpstr>
      <vt:lpstr>第三章 撒技法的技艺流程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唐yanling</cp:lastModifiedBy>
  <cp:revision>3</cp:revision>
  <dcterms:created xsi:type="dcterms:W3CDTF">2024-12-04T10:59:00Z</dcterms:created>
  <dcterms:modified xsi:type="dcterms:W3CDTF">2024-12-04T10:59:21Z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/>
  </property>
</Properties>
</file>