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1" r:id="rId4"/>
    <p:sldId id="282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1790" y="859790"/>
            <a:ext cx="8698865" cy="51384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24370" y="2955925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八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7020" y="3769360"/>
            <a:ext cx="494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6730" y="401828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六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14665" y="4018280"/>
            <a:ext cx="69596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84195" y="4780915"/>
            <a:ext cx="494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20180" y="5585460"/>
            <a:ext cx="494030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20180" y="5225415"/>
            <a:ext cx="4940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20330" y="5454015"/>
            <a:ext cx="139255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四分之一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935" y="979805"/>
            <a:ext cx="8677910" cy="2853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27020" y="3192780"/>
            <a:ext cx="5962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2690" y="3192780"/>
            <a:ext cx="5962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98360" y="3192780"/>
            <a:ext cx="5962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78010" y="3192780"/>
            <a:ext cx="59626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1936115"/>
            <a:ext cx="6076315" cy="2985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20795" y="5120005"/>
            <a:ext cx="322262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图略，答案不唯一。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28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181</cp:revision>
  <dcterms:created xsi:type="dcterms:W3CDTF">2019-06-19T02:08:00Z</dcterms:created>
  <dcterms:modified xsi:type="dcterms:W3CDTF">2024-09-02T09:18:45Z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9F6996C3E0CD4F91BEEF0455CE6113FC_13</vt:lpwstr>
  </property>
</Properties>
</file>