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295" r:id="rId10"/>
    <p:sldId id="263" r:id="rId11"/>
    <p:sldId id="262" r:id="rId12"/>
    <p:sldId id="265" r:id="rId13"/>
    <p:sldId id="266" r:id="rId14"/>
    <p:sldId id="267" r:id="rId15"/>
    <p:sldId id="268" r:id="rId16"/>
    <p:sldId id="284" r:id="rId17"/>
    <p:sldId id="283" r:id="rId18"/>
    <p:sldId id="260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4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20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1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1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8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1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tags" Target="../tags/tag22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image" Target="../media/image6.jpe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2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6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88.xml"/><Relationship Id="rId21" Type="http://schemas.openxmlformats.org/officeDocument/2006/relationships/tags" Target="../tags/tag187.xml"/><Relationship Id="rId20" Type="http://schemas.openxmlformats.org/officeDocument/2006/relationships/tags" Target="../tags/tag186.xml"/><Relationship Id="rId2" Type="http://schemas.openxmlformats.org/officeDocument/2006/relationships/tags" Target="../tags/tag172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7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掌握婴幼儿衣着的护理方法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任务二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30" y="1677670"/>
            <a:ext cx="10060305" cy="36817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（二）脱上衣的基本方法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1212850" y="1413510"/>
          <a:ext cx="9912985" cy="3420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832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解开婴幼儿衣服的纽扣或衣带。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将右手伸入婴幼儿左侧衣袖，在左侧衣袖内握住婴幼儿手臂，将衣袖从手臂及手上脱下。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3314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双手托起婴幼儿枕托处，左手迅速将已脱下的一半衣服从婴幼儿身体背后推至另一侧。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从婴幼儿手臂及手上脱下另一侧的衣袖。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19455" y="5255895"/>
            <a:ext cx="107524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 </a:t>
            </a:r>
            <a:r>
              <a:rPr lang="zh-CN" altLang="en-US" sz="2400" b="0">
                <a:solidFill>
                  <a:srgbClr val="C00000"/>
                </a:solidFill>
              </a:rPr>
              <a:t>注意：如果是脱套头衫，建议先把袖子脱掉，用手撑住领口，避免勒到婴幼儿的脖子和耳朵，慢慢地越过婴幼儿的鼻子和眼睛，逐渐从头部脱下。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（三）穿裤子的基本方法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0595" y="591312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altLang="en-US" sz="2400" b="0">
                <a:solidFill>
                  <a:srgbClr val="C00000"/>
                </a:solidFill>
              </a:rPr>
              <a:t>注意：如果穿套头衫，首先穿头部然后将婴幼儿的手臂穿过衣袖。</a:t>
            </a:r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950595" y="1262380"/>
          <a:ext cx="10447020" cy="4510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510"/>
                <a:gridCol w="5223510"/>
              </a:tblGrid>
              <a:tr h="4699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分体式裤子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连体式裤子</a:t>
                      </a:r>
                      <a:endParaRPr lang="zh-CN" altLang="en-US"/>
                    </a:p>
                  </a:txBody>
                  <a:tcPr/>
                </a:tc>
              </a:tr>
              <a:tr h="58801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第一步：将裤腿折成圆圈形，套在手臂上。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第一步：解开连体裤的纽扣，并朝上平铺在床面上。</a:t>
                      </a:r>
                      <a:endParaRPr lang="zh-CN" altLang="en-US"/>
                    </a:p>
                  </a:txBody>
                  <a:tcPr/>
                </a:tc>
              </a:tr>
              <a:tr h="6457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第二步：将另一只手轻轻抓住婴幼儿的脚，将婴幼儿的脚对准成人手上的裤腿。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第二步：将婴幼儿放在连体裤上面，先给婴幼儿穿连体裤的裤腿。</a:t>
                      </a:r>
                      <a:endParaRPr lang="zh-CN" altLang="en-US"/>
                    </a:p>
                  </a:txBody>
                  <a:tcPr/>
                </a:tc>
              </a:tr>
              <a:tr h="47053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第三步：将婴幼儿的脚轻柔地拉进裤腿中。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第三步：轻轻地将婴幼儿的胳膊放进袖子中。</a:t>
                      </a:r>
                      <a:endParaRPr lang="zh-CN" altLang="en-US"/>
                    </a:p>
                  </a:txBody>
                  <a:tcPr/>
                </a:tc>
              </a:tr>
              <a:tr h="6451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第四步：用同样的方法穿好另一条裤腿。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第四步：拉平婴幼儿身下的衣服，以同样的方法穿上另一只袖子。</a:t>
                      </a:r>
                      <a:endParaRPr lang="zh-CN" altLang="en-US"/>
                    </a:p>
                  </a:txBody>
                  <a:tcPr/>
                </a:tc>
              </a:tr>
              <a:tr h="86233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第五步：穿好两只裤腿之后抬起婴幼儿的腿，把裤子拉直。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第五步：扣好纽扣，将婴幼儿抱起，整理好衣服。</a:t>
                      </a:r>
                      <a:endParaRPr lang="zh-CN" altLang="en-US"/>
                    </a:p>
                  </a:txBody>
                  <a:tcPr/>
                </a:tc>
              </a:tr>
              <a:tr h="82867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第六步：抱起婴幼儿，将裤腰整理好包住上衣，以免婴幼儿受寒。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（四）脱裤子的基本方法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447020" cy="4510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510"/>
                <a:gridCol w="5223510"/>
              </a:tblGrid>
              <a:tr h="4699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分体式裤子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连体式裤子</a:t>
                      </a:r>
                      <a:endParaRPr lang="zh-CN" altLang="en-US"/>
                    </a:p>
                  </a:txBody>
                  <a:tcPr/>
                </a:tc>
              </a:tr>
              <a:tr h="58801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第一步：将裤腰拉至婴幼儿脐部以下。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第一步：解开连衣裤的开口处。</a:t>
                      </a:r>
                      <a:endParaRPr lang="zh-CN" altLang="en-US"/>
                    </a:p>
                  </a:txBody>
                  <a:tcPr/>
                </a:tc>
              </a:tr>
              <a:tr h="6457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第二步：一只手握住双足稍稍向上提，另一只手将裤腰从背部拉至臀部以下。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第二步：轻轻抓住裤腿内婴幼儿的足踝脱出一侧腿。</a:t>
                      </a:r>
                      <a:endParaRPr lang="zh-CN" altLang="en-US"/>
                    </a:p>
                  </a:txBody>
                  <a:tcPr/>
                </a:tc>
              </a:tr>
              <a:tr h="47053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第三步：右手伸入婴幼儿左侧裤管内，握住婴幼儿膝盖或小腿，另一只手轻轻脱下左侧裤管。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第三步：以用同样的方法脱下另一侧腿。</a:t>
                      </a:r>
                      <a:endParaRPr lang="zh-CN" altLang="en-US"/>
                    </a:p>
                  </a:txBody>
                  <a:tcPr/>
                </a:tc>
              </a:tr>
              <a:tr h="6451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第四步：用同样的动作脱下婴幼儿的另一只裤管。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第四步：将一只手放入袖子内抓住婴幼儿的肘部，另一只手向外拉袖口，脱出婴幼儿的一侧手臂，然后用同样的方法脱去另一侧。 </a:t>
                      </a:r>
                      <a:endParaRPr lang="zh-CN" altLang="en-US"/>
                    </a:p>
                  </a:txBody>
                  <a:tcPr/>
                </a:tc>
              </a:tr>
              <a:tr h="86233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第五步：将手轻轻放在婴幼儿的头颈部下面，抬高婴幼儿上半身，拿掉连衣裤。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：乐乐妈妈平时特别爱打扮乐乐，尤其喜欢给乐乐买挂满饰品的衣服、帽子、鞋子，同时还经常给乐乐穿松紧裤，觉得方便穿脱。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问题：你觉得乐乐妈妈的做法妥当吗？为什么？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89674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前几天，小栋奶奶听说要降温，早上买菜回来，感觉温度很低，怕给孩子冻着，想要给孩子穿厚衣服，结果发现棉服一类的都没带过来。于是就找了好几件衬衣，还有外套，给孩子穿了两三层，还感觉不够，将能套的衣服都套上了，这才放心地送到托育中心。小陶老师早上看到小栋来的时候，总感觉哪里怪怪的。后来晨间活动结束后，小栋跑来找小陶老师直喊热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5229225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问题：你觉得奶奶的做法妥当吗？为什么？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1.了解婴幼儿衣着的护理方法；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2.掌握婴幼儿穿脱衣物的正确方法。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1.能够选择适合婴幼儿的衣物；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2.能够给0～1岁、1～2岁、2～3岁的婴幼儿穿脱衣裤。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了解给0～1岁、1～2岁、2～3岁的宝宝进行穿脱衣裤的操作要点。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46882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婴幼儿衣物的选择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97414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4154170"/>
            <a:ext cx="377698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穿脱衣裤基本方法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96235" y="748665"/>
            <a:ext cx="7897495" cy="19272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思考：婴幼儿皮肤有什么特点?</a:t>
            </a:r>
            <a:b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en-US" alt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要选择什么样的衣服？</a:t>
            </a:r>
            <a:endParaRPr lang="zh-CN" altLang="en-US" sz="3600" spc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11" name="图片 25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11258"/>
          <a:stretch>
            <a:fillRect/>
          </a:stretch>
        </p:blipFill>
        <p:spPr>
          <a:xfrm>
            <a:off x="5167630" y="2876550"/>
            <a:ext cx="3863340" cy="268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5"/>
          <p:cNvSpPr txBox="1"/>
          <p:nvPr>
            <p:custDataLst>
              <p:tags r:id="rId4"/>
            </p:custDataLst>
          </p:nvPr>
        </p:nvSpPr>
        <p:spPr>
          <a:xfrm>
            <a:off x="4954905" y="5565775"/>
            <a:ext cx="4382770" cy="4394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6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分体衣     </a:t>
            </a:r>
            <a:r>
              <a:rPr lang="en-US" altLang="zh-CN" sz="1600" b="1" kern="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斜襟式连体衣   中开式连体衣</a:t>
            </a:r>
            <a:endParaRPr lang="en-US" altLang="zh-CN" sz="1600" b="1" kern="1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成人在选择婴幼儿衣物时要注意考虑衣物的面料、颜色、款式、大小，保证安全舒适且易于穿脱、洗涤。</a:t>
            </a: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皮肤较为柔嫩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角质层薄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3.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保护功能差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4.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渗透作用强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一、婴幼儿衣物的选择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190754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（一）婴幼儿皮肤特点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（二）衣物选择时应注意</a:t>
            </a:r>
            <a:endParaRPr lang="zh-CN" altLang="en-US" sz="2800" dirty="0"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一、婴幼儿衣物的选择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4238721" y="473115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4235594" y="203545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6929671" y="203545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6929671" y="472953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009999" y="2853943"/>
            <a:ext cx="2099810" cy="16398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选择原则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882255" y="2207895"/>
            <a:ext cx="479044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25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9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颜色较浅、易观察不褪色 </a:t>
            </a:r>
            <a:r>
              <a:rPr lang="en-US" altLang="zh-CN" sz="9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  </a:t>
            </a: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Arial" panose="020B0604020202020204" pitchFamily="34" charset="0"/>
              </a:rPr>
              <a:t>  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167370" y="4954905"/>
            <a:ext cx="380301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码数稍大、便于活动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870585" y="2258695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面料安全、舒适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08330" y="5006340"/>
            <a:ext cx="376555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样式简单、穿脱方便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8"/>
            </p:custDataLst>
          </p:nvPr>
        </p:nvSpPr>
        <p:spPr>
          <a:xfrm rot="21141751">
            <a:off x="4039633" y="3251636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9"/>
            </p:custDataLst>
          </p:nvPr>
        </p:nvSpPr>
        <p:spPr>
          <a:xfrm rot="10191681">
            <a:off x="7784766" y="325163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0"/>
            </p:custDataLst>
          </p:nvPr>
        </p:nvSpPr>
        <p:spPr>
          <a:xfrm rot="15567151">
            <a:off x="5958926" y="497619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21"/>
            </p:custDataLst>
          </p:nvPr>
        </p:nvSpPr>
        <p:spPr>
          <a:xfrm rot="4944297">
            <a:off x="5958747" y="1454161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前期准备：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提前准备衣物和相关物品；洗净并温暖双手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穿衣过程中：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保持微笑，注意观察婴幼儿的反应，并通过表情、动作等给予回应和互动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二、穿脱衣裤基本方法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（一）穿上衣的基本方法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1212850" y="1306830"/>
          <a:ext cx="9912985" cy="408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将婴幼儿平躺放置床上或抱躺在自己的腿上。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拿起衣服左侧袖子，双手一起从袖口向领口折叠归拢，右手握住归拢处。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331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左手指从衣衫左袖口伸入，握住婴幼儿左侧手腕，另一只手放开归拢的袖简，捏住衣领处，轻轻地将衣袖拉至婴幼儿的肩头，让婴幼儿左侧手露出袖口。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用双手托起婴幼儿的枕托处，右手迅速将未穿上的衣服从婴幼儿身体背后拉至另一侧，并以同样的方法为其穿上另一只袖子。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第五步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整理衣衫，合拢衣襟，扣好纽扣或系好衣带，拉直袖筒。 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50595" y="591312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altLang="en-US" sz="2400" b="0">
                <a:solidFill>
                  <a:srgbClr val="C00000"/>
                </a:solidFill>
              </a:rPr>
              <a:t>注意：如果穿套头衫，首先穿头部然后将婴幼儿的手臂穿过衣袖。</a:t>
            </a:r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5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6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1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1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20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8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20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5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21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2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22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4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2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2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36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41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42.xml><?xml version="1.0" encoding="utf-8"?>
<p:tagLst xmlns:p="http://schemas.openxmlformats.org/presentationml/2006/main">
  <p:tag name="COMMONDATA" val="eyJoZGlkIjoiZGQyZDYzMTlhZjNmYTM5NTcwZDU4NWExOTk3MzE2MDMifQ=="/>
  <p:tag name="KSO_WPP_MARK_KEY" val="edc4ae16-9a38-4313-bf6e-428e8fa34f27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1924</Words>
  <Application>WPS 演示</Application>
  <PresentationFormat>宽屏</PresentationFormat>
  <Paragraphs>194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幼圆</vt:lpstr>
      <vt:lpstr>汉仪乐喵体W</vt:lpstr>
      <vt:lpstr>微软雅黑</vt:lpstr>
      <vt:lpstr>隶书</vt:lpstr>
      <vt:lpstr>楷体</vt:lpstr>
      <vt:lpstr>Segoe UI</vt:lpstr>
      <vt:lpstr>Times New Roman</vt:lpstr>
      <vt:lpstr>Lato Light</vt:lpstr>
      <vt:lpstr>Calibri</vt:lpstr>
      <vt:lpstr>MS PGothic</vt:lpstr>
      <vt:lpstr>Arial Unicode MS</vt:lpstr>
      <vt:lpstr>黑体</vt:lpstr>
      <vt:lpstr>华文楷体</vt:lpstr>
      <vt:lpstr>Office 主题</vt:lpstr>
      <vt:lpstr>1_Office 主题​​</vt:lpstr>
      <vt:lpstr>掌握婴幼儿衣着的护理方法</vt:lpstr>
      <vt:lpstr>一、教学目标 知识目标： 1.了解婴幼儿衣着的护理方法； 2.掌握婴幼儿穿脱衣物的正确方法。 能力目标：	 1.能够选择适合婴幼儿的衣物； 2.能够给0～1岁、1～2岁、2～3岁的婴幼儿穿脱衣裤。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思考：婴幼儿皮肤有什么特点?          要选择什么样的衣服？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小昕子</cp:lastModifiedBy>
  <cp:revision>9</cp:revision>
  <dcterms:created xsi:type="dcterms:W3CDTF">2023-05-23T12:01:00Z</dcterms:created>
  <dcterms:modified xsi:type="dcterms:W3CDTF">2023-05-26T03:37:43Z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2052-11.1.0.13703</vt:lpwstr>
  </property>
</Properties>
</file>