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4" r:id="rId4"/>
    <p:sldId id="285" r:id="rId5"/>
    <p:sldId id="286" r:id="rId6"/>
    <p:sldId id="287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340" y="1611630"/>
            <a:ext cx="6496685" cy="36347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74840" y="2345690"/>
            <a:ext cx="1017270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56200" y="3488690"/>
            <a:ext cx="1017270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287135" y="4312920"/>
            <a:ext cx="1017270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ABCD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340" y="2201545"/>
            <a:ext cx="6496685" cy="24549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191250" y="2566035"/>
            <a:ext cx="1017270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ABDE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7340" y="2160270"/>
            <a:ext cx="6496685" cy="25374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8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843280"/>
            <a:ext cx="6386830" cy="517080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2-8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2585" y="1435735"/>
            <a:ext cx="6386830" cy="398653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</Words>
  <Application>WPS 演示</Application>
  <PresentationFormat>宽屏</PresentationFormat>
  <Paragraphs>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2025-02-07T06:11:18Z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