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5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4-5_00"/>
          <p:cNvPicPr>
            <a:picLocks noChangeAspect="1"/>
          </p:cNvPicPr>
          <p:nvPr/>
        </p:nvPicPr>
        <p:blipFill>
          <a:blip r:embed="rId1"/>
          <a:srcRect t="7889"/>
          <a:stretch>
            <a:fillRect/>
          </a:stretch>
        </p:blipFill>
        <p:spPr>
          <a:xfrm>
            <a:off x="2975610" y="746125"/>
            <a:ext cx="6306185" cy="5838825"/>
          </a:xfrm>
          <a:prstGeom prst="rect">
            <a:avLst/>
          </a:prstGeom>
        </p:spPr>
      </p:pic>
      <p:pic>
        <p:nvPicPr>
          <p:cNvPr id="4" name="图片 3" descr="4-5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4176"/>
          <a:stretch>
            <a:fillRect/>
          </a:stretch>
        </p:blipFill>
        <p:spPr>
          <a:xfrm>
            <a:off x="3164205" y="670560"/>
            <a:ext cx="6117590" cy="358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00190" y="4289425"/>
            <a:ext cx="1538605" cy="3257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组织群众疏散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74840" y="5691505"/>
            <a:ext cx="7277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02550" y="5691505"/>
            <a:ext cx="7277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6575" y="6245860"/>
            <a:ext cx="7277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4775" y="5976620"/>
            <a:ext cx="7277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情节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76575" y="5976620"/>
            <a:ext cx="72771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45805" y="5691505"/>
            <a:ext cx="117094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心理活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17385" y="2797175"/>
            <a:ext cx="2143760" cy="2851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环境恶劣的长征途中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7155" y="3176270"/>
            <a:ext cx="998855" cy="258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老支书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1295" y="2414270"/>
            <a:ext cx="2419985" cy="27559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风雨大作、又黑又冷的夜晚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00190" y="3552825"/>
            <a:ext cx="2172970" cy="304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桑娜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、渔夫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00190" y="5047615"/>
            <a:ext cx="2427605" cy="3130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把食物让给小战士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  <p:bldP spid="14" grpId="0"/>
      <p:bldP spid="16" grpId="0"/>
      <p:bldP spid="5" grpId="0"/>
      <p:bldP spid="17" grpId="0"/>
      <p:bldP spid="7" grpId="0"/>
      <p:bldP spid="8" grpId="0"/>
      <p:bldP spid="12" grpId="0"/>
      <p:bldP spid="11" grpId="0"/>
      <p:bldP spid="10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680720"/>
            <a:ext cx="10509250" cy="52933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79315" y="4340860"/>
            <a:ext cx="24555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关羽神勇无比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3293" y="43408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速度之快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5350" y="3942080"/>
            <a:ext cx="1133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华雄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76360" y="3485515"/>
            <a:ext cx="2293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关云长温酒斩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41963" y="34855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三国演义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11850" y="3942080"/>
            <a:ext cx="8959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9315" y="3942080"/>
            <a:ext cx="862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1" grpId="0"/>
      <p:bldP spid="10" grpId="0"/>
      <p:bldP spid="5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4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7870" y="710565"/>
            <a:ext cx="7988300" cy="56572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50720" y="5199380"/>
            <a:ext cx="7970520" cy="11684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下课了， 老师让我去她办公室。我心里顿时一紧，脚步变得有些沉重。是不是我哪里做得不好？老师是不是要批评我？去办公室的路上，我心里七上八下，忐忑不安，心像被风吹动的树叶一样上下翻飞，无法安定。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8613" y="41033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心如刀绞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0043" y="35693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不忍心看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5775" y="1562735"/>
            <a:ext cx="137795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责问自己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8295" y="1593215"/>
            <a:ext cx="21672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害怕丈夫突然回来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34535" y="1016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问号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1715" y="1016000"/>
            <a:ext cx="9728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省略号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7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11835"/>
            <a:ext cx="10969625" cy="5253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79040" y="5468620"/>
            <a:ext cx="1719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客从何处来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26305" y="4996180"/>
            <a:ext cx="1068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鬓毛衰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79195" y="4527550"/>
            <a:ext cx="2209800" cy="3689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儿童相见不相识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99460" y="4070985"/>
            <a:ext cx="206819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乡音无改鬓毛衰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19060" y="4996180"/>
            <a:ext cx="1378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乡音无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49305" cy="3452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2606675"/>
            <a:ext cx="10824845" cy="19450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妈妈，我真的很想在家里养一只小狗。小狗是人类的好朋友，它不仅可以陪伴我，还能带给我们家更多的欢乐和温暖。我会负责照顾小狗，比如喂食、遛狗和打扫卫生，这样也能培养我的责任感。而且，我会制订一个详细的养狗计划，确保小狗得到良好的照顾，同时也不会影响我的学习。妈妈，请您相信我，让我养一只小狗吧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28694dd6-767d-4f9a-b0b6-1a656456f8d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</Words>
  <Application>WPS 演示</Application>
  <PresentationFormat>宽屏</PresentationFormat>
  <Paragraphs>66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