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1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6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4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4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4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4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860cf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7F68F87-45E9-4ABB-A5B3-B72D0BF998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860cf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484431C-A402-43DC-BD72-FA0B258AB1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8390a0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3e4ad3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226f2a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f0d137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433a587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8390a0b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3e4ad39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e226f2a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f0d137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5433a587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860cf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6E22301-954C-4C4E-884A-39704A07D0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8390a0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3e4ad3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226f2a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f0d137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433a587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8390a0b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3e4ad39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e226f2a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f0d137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5433a587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6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137265B-9891-7DC5-1123-6ED4A4C9D44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EE9F21F-BF06-4CDC-A678-22CF8B695F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EB28F5-A414-4488-9FFB-0CA0625F66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8390a0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3e4ad3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226f2a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f0d137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433a587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8390a0b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3e4ad39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e226f2a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f0d137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5433a587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C41EF9B-3FC7-467B-8115-3B5EE0D1C8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8390a0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3e4ad3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226f2a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ff0d137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433a587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8390a0b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3e4ad39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e226f2a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ff0d137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5433a587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1#6d1c54bac?vaa=1&amp;vcp=1&amp;pid=5ff58c709&amp;color=0,0,0&amp;mp=1&amp;vtp=1&amp;vaab=1&amp;bt=1&amp;bb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.）扫；扫除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.）演讲者；扬声器→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.）讲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话；演说→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7_AN.1_1#6d1c54bac.blank?vaa=1&amp;vcp=1&amp;pid=5ff58c709&amp;color=0,0,0&amp;mp=1&amp;vpa=25&amp;vtp=1&amp;vaab=1&amp;bbb=1"/>
          <p:cNvSpPr/>
          <p:nvPr/>
        </p:nvSpPr>
        <p:spPr>
          <a:xfrm>
            <a:off x="4743990" y="1523492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swept</a:t>
            </a:r>
            <a:endParaRPr lang="en-US" altLang="zh-CN" sz="2800" dirty="0"/>
          </a:p>
        </p:txBody>
      </p:sp>
      <p:sp>
        <p:nvSpPr>
          <p:cNvPr id="5" name="QB_7_AN.2_1#6d1c54bac.blank?vaa=1&amp;vcp=1&amp;pid=5ff58c709&amp;color=0,0,0&amp;vpa=26&amp;vtp=1&amp;vaab=1&amp;bbb=1"/>
          <p:cNvSpPr/>
          <p:nvPr/>
        </p:nvSpPr>
        <p:spPr>
          <a:xfrm>
            <a:off x="3648615" y="2171192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endParaRPr lang="en-US" altLang="zh-CN" sz="2800" dirty="0"/>
          </a:p>
        </p:txBody>
      </p:sp>
      <p:sp>
        <p:nvSpPr>
          <p:cNvPr id="6" name="QB_7_AN.3_1#6d1c54bac.blank?vaa=1&amp;vcp=1&amp;pid=5ff58c709&amp;color=0,0,0&amp;vpa=27&amp;vtp=1&amp;vaab=1&amp;bbb=1"/>
          <p:cNvSpPr/>
          <p:nvPr/>
        </p:nvSpPr>
        <p:spPr>
          <a:xfrm>
            <a:off x="9033414" y="2171192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endParaRPr lang="en-US" altLang="zh-CN" sz="2800" dirty="0"/>
          </a:p>
        </p:txBody>
      </p:sp>
      <p:sp>
        <p:nvSpPr>
          <p:cNvPr id="7" name="QB_7_AN.4_1#6d1c54bac.blank?vaa=1&amp;vcp=1&amp;pid=5ff58c709&amp;color=0,0,0&amp;vpa=28&amp;vtp=1&amp;vaab=1&amp;bbb=1"/>
          <p:cNvSpPr/>
          <p:nvPr/>
        </p:nvSpPr>
        <p:spPr>
          <a:xfrm>
            <a:off x="2454814" y="2797937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</a:t>
            </a:r>
            <a:endParaRPr lang="en-US" altLang="zh-CN" sz="2800" dirty="0"/>
          </a:p>
        </p:txBody>
      </p:sp>
      <p:sp>
        <p:nvSpPr>
          <p:cNvPr id="8" name="QB_7_AN.5_1#6d1c54bac.blank?vaa=1&amp;vcp=1&amp;pid=5ff58c709&amp;color=0,0,0&amp;vpa=29&amp;vtp=1&amp;vaab=1&amp;bbb=1"/>
          <p:cNvSpPr/>
          <p:nvPr/>
        </p:nvSpPr>
        <p:spPr>
          <a:xfrm>
            <a:off x="5833015" y="2797937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spoken</a:t>
            </a:r>
            <a:endParaRPr lang="en-US" altLang="zh-CN" sz="2800" dirty="0"/>
          </a:p>
        </p:txBody>
      </p:sp>
      <p:sp>
        <p:nvSpPr>
          <p:cNvPr id="9" name="QB_7_BD.41_1#71864eded?vaa=1&amp;vcp=1&amp;pid=5ff58c709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.）意思是，意味着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.）意思，意义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.）有意义的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.）无意义的</a:t>
            </a:r>
            <a:endParaRPr lang="en-US" altLang="zh-CN" sz="2800" dirty="0"/>
          </a:p>
        </p:txBody>
      </p:sp>
      <p:sp>
        <p:nvSpPr>
          <p:cNvPr id="10" name="QB_7_AN.42_1#71864eded.blank?vaa=1&amp;vcp=1&amp;pid=5ff58c709&amp;color=0,0,0&amp;vpa=30&amp;vtp=1&amp;vaab=1&amp;bbb=1"/>
          <p:cNvSpPr/>
          <p:nvPr/>
        </p:nvSpPr>
        <p:spPr>
          <a:xfrm>
            <a:off x="5755227" y="3464496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meant</a:t>
            </a:r>
            <a:endParaRPr lang="en-US" altLang="zh-CN" sz="2800" dirty="0"/>
          </a:p>
        </p:txBody>
      </p:sp>
      <p:sp>
        <p:nvSpPr>
          <p:cNvPr id="11" name="QB_7_AN.43_1#71864eded.blank?vaa=1&amp;vcp=1&amp;pid=5ff58c709&amp;color=0,0,0&amp;vpa=31&amp;vtp=1&amp;vaab=1&amp;bbb=1"/>
          <p:cNvSpPr/>
          <p:nvPr/>
        </p:nvSpPr>
        <p:spPr>
          <a:xfrm>
            <a:off x="562515" y="4099496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endParaRPr lang="en-US" altLang="zh-CN" sz="2800" dirty="0"/>
          </a:p>
        </p:txBody>
      </p:sp>
      <p:sp>
        <p:nvSpPr>
          <p:cNvPr id="12" name="QB_7_AN.44_1#71864eded.blank?vaa=1&amp;vcp=1&amp;pid=5ff58c709&amp;color=0,0,0&amp;vpa=32&amp;vtp=1&amp;vaab=1&amp;bbb=1"/>
          <p:cNvSpPr/>
          <p:nvPr/>
        </p:nvSpPr>
        <p:spPr>
          <a:xfrm>
            <a:off x="5439315" y="4099496"/>
            <a:ext cx="1876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endParaRPr lang="en-US" altLang="zh-CN" sz="2800" dirty="0"/>
          </a:p>
        </p:txBody>
      </p:sp>
      <p:sp>
        <p:nvSpPr>
          <p:cNvPr id="13" name="QB_7_AN.45_1#71864eded.blank?vaa=1&amp;vcp=1&amp;pid=5ff58c709&amp;color=0,0,0&amp;vpa=33&amp;vtp=1&amp;vaab=1&amp;bbb=1"/>
          <p:cNvSpPr/>
          <p:nvPr/>
        </p:nvSpPr>
        <p:spPr>
          <a:xfrm>
            <a:off x="562515" y="4726241"/>
            <a:ext cx="2012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d7cb44505?vaa=1&amp;vcp=1&amp;pid=5ff58c709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.）讲，告诉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.）想，认为→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.）思想家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.）享受；喜爱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.）令人愉快的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.）跳舞→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.）舞蹈家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.）庆祝→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.）庆祝</a:t>
            </a:r>
            <a:endParaRPr lang="en-US" altLang="zh-CN" sz="2800" dirty="0"/>
          </a:p>
        </p:txBody>
      </p:sp>
      <p:sp>
        <p:nvSpPr>
          <p:cNvPr id="3" name="QB_7_AN.1_1#d7cb44505.blank?vaa=1&amp;vcp=1&amp;pid=5ff58c709&amp;color=0,0,0&amp;vpa=34&amp;vtp=1&amp;vaab=1&amp;bbb=1"/>
          <p:cNvSpPr/>
          <p:nvPr/>
        </p:nvSpPr>
        <p:spPr>
          <a:xfrm>
            <a:off x="4537615" y="15338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endParaRPr lang="en-US" altLang="zh-CN" sz="2800" dirty="0"/>
          </a:p>
        </p:txBody>
      </p:sp>
      <p:sp>
        <p:nvSpPr>
          <p:cNvPr id="5" name="QB_7_AN.2_1#d7cb44505.blank?vaa=1&amp;vcp=1&amp;pid=5ff58c709&amp;color=0,0,0&amp;vpa=35&amp;vtp=1&amp;vaab=1&amp;bbb=1"/>
          <p:cNvSpPr/>
          <p:nvPr/>
        </p:nvSpPr>
        <p:spPr>
          <a:xfrm>
            <a:off x="4795805" y="216887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endParaRPr lang="en-US" altLang="zh-CN" sz="2800" dirty="0"/>
          </a:p>
        </p:txBody>
      </p:sp>
      <p:sp>
        <p:nvSpPr>
          <p:cNvPr id="6" name="QB_7_AN.3_1#d7cb44505.blank?vaa=1&amp;vcp=1&amp;pid=5ff58c709&amp;color=0,0,0&amp;vpa=36&amp;vtp=1&amp;vaab=1&amp;bbb=1"/>
          <p:cNvSpPr/>
          <p:nvPr/>
        </p:nvSpPr>
        <p:spPr>
          <a:xfrm>
            <a:off x="9999631" y="2181574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thinker</a:t>
            </a:r>
            <a:endParaRPr lang="en-US" altLang="zh-CN" sz="2800" dirty="0"/>
          </a:p>
        </p:txBody>
      </p:sp>
      <p:sp>
        <p:nvSpPr>
          <p:cNvPr id="8" name="QB_7_AN.4_1#d7cb44505.blank?vaa=1&amp;vcp=1&amp;pid=5ff58c709&amp;color=0,0,0&amp;vpa=37&amp;vtp=1&amp;vaab=1&amp;bbb=1"/>
          <p:cNvSpPr/>
          <p:nvPr/>
        </p:nvSpPr>
        <p:spPr>
          <a:xfrm>
            <a:off x="5344065" y="3464274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enjoyable</a:t>
            </a:r>
            <a:endParaRPr lang="en-US" altLang="zh-CN" sz="2800" dirty="0"/>
          </a:p>
        </p:txBody>
      </p:sp>
      <p:sp>
        <p:nvSpPr>
          <p:cNvPr id="10" name="QB_7_AN.5_1#d7cb44505.blank?vaa=1&amp;vcp=1&amp;pid=5ff58c709&amp;color=0,0,0&amp;vpa=38&amp;vtp=1&amp;vaab=1&amp;bbb=1"/>
          <p:cNvSpPr/>
          <p:nvPr/>
        </p:nvSpPr>
        <p:spPr>
          <a:xfrm>
            <a:off x="3997865" y="412467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dancer</a:t>
            </a:r>
            <a:endParaRPr lang="en-US" altLang="zh-CN" sz="2800" dirty="0"/>
          </a:p>
        </p:txBody>
      </p:sp>
      <p:sp>
        <p:nvSpPr>
          <p:cNvPr id="12" name="QB_7_AN.56_1#d7cb44505.blank?vaa=1&amp;vcp=1&amp;pid=5ff58c709&amp;color=0,0,0&amp;vpa=39&amp;vtp=1&amp;vaab=1&amp;bbb=1"/>
          <p:cNvSpPr/>
          <p:nvPr/>
        </p:nvSpPr>
        <p:spPr>
          <a:xfrm>
            <a:off x="4666202" y="4751419"/>
            <a:ext cx="1835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cf8e236?vcp=1&amp;pid=23e4ad39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526fc2418?vcp=1&amp;pid=bbcf8e236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4" name="QB_7_BD.57_1#615ad8737?vaa=1&amp;vcp=1&amp;pid=526fc2418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躺在阳光下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等候公共汽车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在进行学校组织的郊游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5" name="QB_7_AN.1_1#615ad8737.blank?vaa=1&amp;vcp=1&amp;pid=526fc2418&amp;color=0,0,0&amp;vpa=40&amp;vtp=1&amp;vaab=1&amp;bbb=1"/>
          <p:cNvSpPr/>
          <p:nvPr/>
        </p:nvSpPr>
        <p:spPr>
          <a:xfrm>
            <a:off x="2531014" y="1951200"/>
            <a:ext cx="2349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endParaRPr lang="en-US" altLang="zh-CN" sz="2800" dirty="0"/>
          </a:p>
        </p:txBody>
      </p:sp>
      <p:sp>
        <p:nvSpPr>
          <p:cNvPr id="7" name="QB_7_AN.2_1#615ad8737.blank?vaa=1&amp;vcp=1&amp;pid=526fc2418&amp;color=0,0,0&amp;vpa=41&amp;vtp=1&amp;vaab=1&amp;bbb=1"/>
          <p:cNvSpPr/>
          <p:nvPr/>
        </p:nvSpPr>
        <p:spPr>
          <a:xfrm>
            <a:off x="1464215" y="2598900"/>
            <a:ext cx="2171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endParaRPr lang="en-US" altLang="zh-CN" sz="2800" dirty="0"/>
          </a:p>
        </p:txBody>
      </p:sp>
      <p:sp>
        <p:nvSpPr>
          <p:cNvPr id="9" name="QB_7_AN.3_1#615ad8737.blank?vaa=1&amp;vcp=1&amp;pid=526fc2418&amp;color=0,0,0&amp;vpa=42&amp;vtp=1&amp;vaab=1&amp;bbb=1"/>
          <p:cNvSpPr/>
          <p:nvPr/>
        </p:nvSpPr>
        <p:spPr>
          <a:xfrm>
            <a:off x="2950114" y="3246600"/>
            <a:ext cx="27463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endParaRPr lang="en-US" altLang="zh-CN" sz="2800" dirty="0"/>
          </a:p>
        </p:txBody>
      </p:sp>
      <p:sp>
        <p:nvSpPr>
          <p:cNvPr id="11" name="QB_7_AN.64_1#615ad8737.blank?vaa=1&amp;vcp=1&amp;pid=526fc2418&amp;color=0,0,0&amp;vpa=43&amp;vtp=1&amp;vaab=1&amp;bbb=1"/>
          <p:cNvSpPr/>
          <p:nvPr/>
        </p:nvSpPr>
        <p:spPr>
          <a:xfrm>
            <a:off x="4385215" y="3860645"/>
            <a:ext cx="2725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674acdcbf?vaa=1&amp;vcp=1&amp;pid=526fc2418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正在出售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此时此刻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下（飞机、火车、公共汽车等）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7_AN.1_1#674acdcbf.blank?vaa=1&amp;vcp=1&amp;pid=526fc2418&amp;color=0,0,0&amp;mp=1&amp;vpa=44&amp;vtp=1&amp;vaab=1&amp;bbb=1"/>
          <p:cNvSpPr/>
          <p:nvPr/>
        </p:nvSpPr>
        <p:spPr>
          <a:xfrm>
            <a:off x="1515014" y="1847564"/>
            <a:ext cx="1720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endParaRPr lang="en-US" altLang="zh-CN" sz="2800" dirty="0"/>
          </a:p>
        </p:txBody>
      </p:sp>
      <p:sp>
        <p:nvSpPr>
          <p:cNvPr id="5" name="QB_7_AN.2_1#674acdcbf.blank?vaa=1&amp;vcp=1&amp;pid=526fc2418&amp;color=0,0,0&amp;vpa=45&amp;vtp=1&amp;vaab=1&amp;bbb=1"/>
          <p:cNvSpPr/>
          <p:nvPr/>
        </p:nvSpPr>
        <p:spPr>
          <a:xfrm>
            <a:off x="2238914" y="2507964"/>
            <a:ext cx="1343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</a:t>
            </a:r>
            <a:endParaRPr lang="en-US" altLang="zh-CN" sz="2800" dirty="0"/>
          </a:p>
        </p:txBody>
      </p:sp>
      <p:sp>
        <p:nvSpPr>
          <p:cNvPr id="7" name="QB_7_AN.3_1#674acdcbf.blank?vaa=1&amp;vcp=1&amp;pid=526fc2418&amp;color=0,0,0&amp;vpa=46&amp;vtp=1&amp;vaab=1&amp;bbb=1"/>
          <p:cNvSpPr/>
          <p:nvPr/>
        </p:nvSpPr>
        <p:spPr>
          <a:xfrm>
            <a:off x="2251614" y="3155664"/>
            <a:ext cx="2546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endParaRPr lang="en-US" altLang="zh-CN" sz="2800" dirty="0"/>
          </a:p>
        </p:txBody>
      </p:sp>
      <p:sp>
        <p:nvSpPr>
          <p:cNvPr id="9" name="QB_7_AN.4_1#674acdcbf.blank?vaa=1&amp;vcp=1&amp;pid=526fc2418&amp;color=0,0,0&amp;vpa=47&amp;vtp=1&amp;vaab=1&amp;bbb=1"/>
          <p:cNvSpPr/>
          <p:nvPr/>
        </p:nvSpPr>
        <p:spPr>
          <a:xfrm>
            <a:off x="1502314" y="3803364"/>
            <a:ext cx="1916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11" name="QB_7_AN.74_1#674acdcbf.blank?vaa=1&amp;vcp=1&amp;pid=526fc2418&amp;color=0,0,0&amp;vpa=48&amp;vtp=1&amp;vaab=1&amp;bbb=1"/>
          <p:cNvSpPr/>
          <p:nvPr/>
        </p:nvSpPr>
        <p:spPr>
          <a:xfrm>
            <a:off x="5731415" y="4417409"/>
            <a:ext cx="12794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5_1#822f694b8?vaa=1&amp;vcp=1&amp;pid=526fc2418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喝一杯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在晚上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玩得愉快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822f694b8.blank?vaa=1&amp;vcp=1&amp;pid=526fc2418&amp;color=0,0,0&amp;mp=1&amp;vpa=49&amp;vtp=1&amp;vaab=1&amp;bbb=1"/>
          <p:cNvSpPr/>
          <p:nvPr/>
        </p:nvSpPr>
        <p:spPr>
          <a:xfrm>
            <a:off x="2073814" y="2173954"/>
            <a:ext cx="2192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endParaRPr lang="en-US" altLang="zh-CN" sz="2800" dirty="0"/>
          </a:p>
        </p:txBody>
      </p:sp>
      <p:sp>
        <p:nvSpPr>
          <p:cNvPr id="5" name="QB_7_AN.2_1#822f694b8.blank?vaa=1&amp;vcp=1&amp;pid=526fc2418&amp;color=0,0,0&amp;vpa=50&amp;vtp=1&amp;vaab=1&amp;bbb=1"/>
          <p:cNvSpPr/>
          <p:nvPr/>
        </p:nvSpPr>
        <p:spPr>
          <a:xfrm>
            <a:off x="1698594" y="2821654"/>
            <a:ext cx="1481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7" name="QB_7_AN.3_1#822f694b8.blank?vaa=1&amp;vcp=1&amp;pid=526fc2418&amp;color=0,0,0&amp;vpa=51&amp;vtp=1&amp;vaab=1&amp;bbb=1"/>
          <p:cNvSpPr/>
          <p:nvPr/>
        </p:nvSpPr>
        <p:spPr>
          <a:xfrm>
            <a:off x="2023014" y="3456654"/>
            <a:ext cx="1422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endParaRPr lang="en-US" altLang="zh-CN" sz="2800" dirty="0"/>
          </a:p>
        </p:txBody>
      </p:sp>
      <p:sp>
        <p:nvSpPr>
          <p:cNvPr id="9" name="QB_7_AN.82_1#822f694b8.blank?vaa=1&amp;vcp=1&amp;pid=526fc2418&amp;color=0,0,0&amp;vpa=52&amp;vtp=1&amp;vaab=1&amp;bbb=1"/>
          <p:cNvSpPr/>
          <p:nvPr/>
        </p:nvSpPr>
        <p:spPr>
          <a:xfrm>
            <a:off x="2404014" y="4083399"/>
            <a:ext cx="296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afd0bea?vcp=1&amp;pid=bbcf8e23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83_1#f9648b081?vaa=1&amp;vcp=1&amp;pid=0cafd0be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做准备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制作灯笼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学习舞龙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清理房子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4" name="QB_7_AN.1_1#f9648b081.blank?vaa=1&amp;vcp=1&amp;pid=0cafd0bea&amp;color=0,0,0&amp;vpa=53&amp;vtp=1&amp;vaab=1&amp;bbb=1"/>
          <p:cNvSpPr/>
          <p:nvPr/>
        </p:nvSpPr>
        <p:spPr>
          <a:xfrm>
            <a:off x="2937414" y="1220315"/>
            <a:ext cx="2252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B_7_AN.2_1#f9648b081.blank?vaa=1&amp;vcp=1&amp;pid=0cafd0bea&amp;color=0,0,0&amp;vpa=54&amp;vtp=1&amp;vaab=1&amp;bbb=1"/>
          <p:cNvSpPr/>
          <p:nvPr/>
        </p:nvSpPr>
        <p:spPr>
          <a:xfrm>
            <a:off x="2188114" y="1880715"/>
            <a:ext cx="2328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lanterns</a:t>
            </a:r>
            <a:endParaRPr lang="en-US" altLang="zh-CN" sz="2800" dirty="0"/>
          </a:p>
        </p:txBody>
      </p:sp>
      <p:sp>
        <p:nvSpPr>
          <p:cNvPr id="8" name="QB_7_AN.3_1#f9648b081.blank?vaa=1&amp;vcp=1&amp;pid=0cafd0bea&amp;color=0,0,0&amp;vpa=55&amp;vtp=1&amp;vaab=1&amp;bbb=1"/>
          <p:cNvSpPr/>
          <p:nvPr/>
        </p:nvSpPr>
        <p:spPr>
          <a:xfrm>
            <a:off x="2238914" y="251571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10" name="QB_7_AN.4_1#f9648b081.blank?vaa=1&amp;vcp=1&amp;pid=0cafd0bea&amp;color=0,0,0&amp;vpa=56&amp;vtp=1&amp;vaab=1&amp;bbb=1"/>
          <p:cNvSpPr/>
          <p:nvPr/>
        </p:nvSpPr>
        <p:spPr>
          <a:xfrm>
            <a:off x="2213514" y="3176115"/>
            <a:ext cx="2624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endParaRPr lang="en-US" altLang="zh-CN" sz="2800" dirty="0"/>
          </a:p>
        </p:txBody>
      </p:sp>
      <p:sp>
        <p:nvSpPr>
          <p:cNvPr id="12" name="QB_7_AN.5_1#f9648b081.blank?vaa=1&amp;vcp=1&amp;pid=0cafd0bea&amp;color=0,0,0&amp;vpa=57&amp;vtp=1&amp;vaab=1&amp;bbb=1"/>
          <p:cNvSpPr/>
          <p:nvPr/>
        </p:nvSpPr>
        <p:spPr>
          <a:xfrm>
            <a:off x="1502314" y="3811115"/>
            <a:ext cx="2627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</a:t>
            </a:r>
            <a:endParaRPr lang="en-US" altLang="zh-CN" sz="2800" dirty="0"/>
          </a:p>
        </p:txBody>
      </p:sp>
      <p:sp>
        <p:nvSpPr>
          <p:cNvPr id="14" name="QB_7_AN.94_1#f9648b081.blank?vaa=1&amp;vcp=1&amp;pid=0cafd0bea&amp;color=0,0,0&amp;vpa=58&amp;vtp=1&amp;vaab=1&amp;bbb=1"/>
          <p:cNvSpPr/>
          <p:nvPr/>
        </p:nvSpPr>
        <p:spPr>
          <a:xfrm>
            <a:off x="1515014" y="4450560"/>
            <a:ext cx="2427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5_1#2bf77e8bb?vaa=1&amp;vcp=1&amp;pid=0cafd0bea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在工作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赶快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看一看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一些天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扫去坏运气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7_AN.1_1#2bf77e8bb.blank?vaa=1&amp;vcp=1&amp;pid=0cafd0bea&amp;color=0,0,0&amp;vpa=59&amp;vtp=1&amp;vaab=1&amp;bbb=1"/>
          <p:cNvSpPr/>
          <p:nvPr/>
        </p:nvSpPr>
        <p:spPr>
          <a:xfrm>
            <a:off x="1832514" y="1213834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5" name="QB_7_AN.2_1#2bf77e8bb.blank?vaa=1&amp;vcp=1&amp;pid=0cafd0bea&amp;color=0,0,0&amp;vpa=60&amp;vtp=1&amp;vaab=1&amp;bbb=1"/>
          <p:cNvSpPr/>
          <p:nvPr/>
        </p:nvSpPr>
        <p:spPr>
          <a:xfrm>
            <a:off x="2531014" y="1848834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7" name="QB_7_AN.3_1#2bf77e8bb.blank?vaa=1&amp;vcp=1&amp;pid=0cafd0bea&amp;color=0,0,0&amp;vpa=61&amp;vtp=1&amp;vaab=1&amp;bbb=1"/>
          <p:cNvSpPr/>
          <p:nvPr/>
        </p:nvSpPr>
        <p:spPr>
          <a:xfrm>
            <a:off x="1502314" y="2496534"/>
            <a:ext cx="1563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7_AN.4_1#2bf77e8bb.blank?vaa=1&amp;vcp=1&amp;pid=0cafd0bea&amp;color=0,0,0&amp;vpa=62&amp;vtp=1&amp;vaab=1&amp;bbb=1"/>
          <p:cNvSpPr/>
          <p:nvPr/>
        </p:nvSpPr>
        <p:spPr>
          <a:xfrm>
            <a:off x="1705514" y="3144234"/>
            <a:ext cx="3121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1" name="QB_7_AN.5_1#2bf77e8bb.blank?vaa=1&amp;vcp=1&amp;pid=0cafd0bea&amp;color=0,0,0&amp;vpa=63&amp;vtp=1&amp;vaab=1&amp;bbb=1"/>
          <p:cNvSpPr/>
          <p:nvPr/>
        </p:nvSpPr>
        <p:spPr>
          <a:xfrm>
            <a:off x="2879694" y="3804634"/>
            <a:ext cx="2506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3" name="QB_7_AN.6_1#2bf77e8bb.blank?vaa=1&amp;vcp=1&amp;pid=0cafd0bea&amp;color=0,0,0&amp;vpa=64&amp;vtp=1&amp;vaab=1&amp;bbb=1"/>
          <p:cNvSpPr/>
          <p:nvPr/>
        </p:nvSpPr>
        <p:spPr>
          <a:xfrm>
            <a:off x="2023014" y="4439634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endParaRPr lang="en-US" altLang="zh-CN" sz="2800" dirty="0"/>
          </a:p>
        </p:txBody>
      </p:sp>
      <p:sp>
        <p:nvSpPr>
          <p:cNvPr id="15" name="QB_7_AN.108_1#2bf77e8bb.blank?vaa=1&amp;vcp=1&amp;pid=0cafd0bea&amp;color=0,0,0&amp;vpa=65&amp;vtp=1&amp;vaab=1&amp;bbb=1"/>
          <p:cNvSpPr/>
          <p:nvPr/>
        </p:nvSpPr>
        <p:spPr>
          <a:xfrm>
            <a:off x="2734214" y="5066379"/>
            <a:ext cx="3552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8048f64?vcp=1&amp;pid=23e4ad39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f56b9e550?vcp=1&amp;pid=a78048f6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4" name="QB_7_BD.109_1#4bee9f550?sp=1&amp;vaa=1&amp;vcp=1&amp;pid=f56b9e550&amp;color=0,0,0&amp;vtp=1&amp;vaab=1&amp;bbb=1&amp;h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你现在在哪儿？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我正站在中国的长城上和你说话。</a:t>
            </a:r>
            <a:endParaRPr lang="en-US" altLang="zh-CN" sz="2800" dirty="0"/>
          </a:p>
        </p:txBody>
      </p:sp>
      <p:sp>
        <p:nvSpPr>
          <p:cNvPr id="5" name="QB_7_AN.110_1#4bee9f550.blank?vaa=1&amp;vcp=1&amp;pid=f56b9e550&amp;color=0,0,0&amp;vpa=66&amp;vtp=1&amp;vaab=1&amp;bbb=1"/>
          <p:cNvSpPr/>
          <p:nvPr/>
        </p:nvSpPr>
        <p:spPr>
          <a:xfrm>
            <a:off x="2257964" y="19512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B_7_AN.111_1#4bee9f550.blank?vaa=1&amp;vcp=1&amp;pid=f56b9e550&amp;color=0,0,0&amp;vpa=67&amp;vtp=1&amp;vaab=1&amp;bbb=1"/>
          <p:cNvSpPr/>
          <p:nvPr/>
        </p:nvSpPr>
        <p:spPr>
          <a:xfrm>
            <a:off x="3858165" y="1951200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endParaRPr lang="en-US" altLang="zh-CN" sz="2800" dirty="0"/>
          </a:p>
        </p:txBody>
      </p:sp>
      <p:sp>
        <p:nvSpPr>
          <p:cNvPr id="7" name="QB_7_AN.112_1#4bee9f550.blank?vaa=1&amp;vcp=1&amp;pid=f56b9e550&amp;color=0,0,0&amp;vpa=68&amp;vtp=1&amp;vaab=1&amp;bbb=1"/>
          <p:cNvSpPr/>
          <p:nvPr/>
        </p:nvSpPr>
        <p:spPr>
          <a:xfrm>
            <a:off x="1164178" y="25989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endParaRPr lang="en-US" altLang="zh-CN" sz="2800" dirty="0"/>
          </a:p>
        </p:txBody>
      </p:sp>
      <p:sp>
        <p:nvSpPr>
          <p:cNvPr id="8" name="QB_7_AN.113_1#4bee9f550.blank?vaa=1&amp;vcp=1&amp;pid=f56b9e550&amp;color=0,0,0&amp;vpa=69&amp;vtp=1&amp;vaab=1&amp;bbb=1"/>
          <p:cNvSpPr/>
          <p:nvPr/>
        </p:nvSpPr>
        <p:spPr>
          <a:xfrm>
            <a:off x="2027778" y="2586200"/>
            <a:ext cx="1462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standing</a:t>
            </a:r>
            <a:endParaRPr lang="en-US" altLang="zh-CN" sz="2800" dirty="0"/>
          </a:p>
        </p:txBody>
      </p:sp>
      <p:sp>
        <p:nvSpPr>
          <p:cNvPr id="9" name="QB_7_AN.114_1#4bee9f550.blank?vaa=1&amp;vcp=1&amp;pid=f56b9e550&amp;color=0,0,0&amp;vpa=70&amp;vtp=1&amp;vaab=1&amp;bbb=1"/>
          <p:cNvSpPr/>
          <p:nvPr/>
        </p:nvSpPr>
        <p:spPr>
          <a:xfrm>
            <a:off x="3691477" y="259890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0" name="QB_7_AN.115_1#4bee9f550.blank?vaa=1&amp;vcp=1&amp;pid=f56b9e550&amp;color=0,0,0&amp;vpa=71&amp;vtp=1&amp;vaab=1&amp;bbb=1"/>
          <p:cNvSpPr/>
          <p:nvPr/>
        </p:nvSpPr>
        <p:spPr>
          <a:xfrm>
            <a:off x="9149430" y="258620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endParaRPr lang="en-US" altLang="zh-CN" sz="2800" dirty="0"/>
          </a:p>
        </p:txBody>
      </p:sp>
      <p:sp>
        <p:nvSpPr>
          <p:cNvPr id="11" name="QB_7_AN.116_1#4bee9f550.blank?vaa=1&amp;vcp=1&amp;pid=f56b9e550&amp;color=0,0,0&amp;vpa=72&amp;vtp=1&amp;vaab=1&amp;bbb=1"/>
          <p:cNvSpPr/>
          <p:nvPr/>
        </p:nvSpPr>
        <p:spPr>
          <a:xfrm>
            <a:off x="10559130" y="25989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7_1#716d6c8f2?vaa=1&amp;vcp=1&amp;pid=f56b9e550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我们在参加学校组织的郊游。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（P54）其他人呢？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他们和你在一起吗？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postcards.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（P54）玲玲正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在买一些礼物和明信片。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（P54）它们在商店里出售。</a:t>
            </a:r>
            <a:endParaRPr lang="en-US" altLang="zh-CN" sz="2800" dirty="0"/>
          </a:p>
        </p:txBody>
      </p:sp>
      <p:sp>
        <p:nvSpPr>
          <p:cNvPr id="3" name="QB_7_AN.1_1#716d6c8f2.blank?vaa=1&amp;vcp=1&amp;pid=f56b9e550&amp;color=0,0,0&amp;mp=1&amp;vpa=73&amp;vtp=1&amp;vaab=1&amp;bbb=1"/>
          <p:cNvSpPr/>
          <p:nvPr/>
        </p:nvSpPr>
        <p:spPr>
          <a:xfrm>
            <a:off x="1853279" y="153387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B_7_AN.2_1#716d6c8f2.blank?vaa=1&amp;vcp=1&amp;pid=f56b9e550&amp;color=0,0,0&amp;vpa=74&amp;vtp=1&amp;vaab=1&amp;bbb=1"/>
          <p:cNvSpPr/>
          <p:nvPr/>
        </p:nvSpPr>
        <p:spPr>
          <a:xfrm>
            <a:off x="2691353" y="218157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B_7_AN.3_1#716d6c8f2.blank?vaa=1&amp;vcp=1&amp;pid=f56b9e550&amp;color=0,0,0&amp;vpa=75&amp;vtp=1&amp;vaab=1&amp;bbb=1"/>
          <p:cNvSpPr/>
          <p:nvPr/>
        </p:nvSpPr>
        <p:spPr>
          <a:xfrm>
            <a:off x="3631152" y="2181574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endParaRPr lang="en-US" altLang="zh-CN" sz="2800" dirty="0"/>
          </a:p>
        </p:txBody>
      </p:sp>
      <p:sp>
        <p:nvSpPr>
          <p:cNvPr id="7" name="QB_7_AN.4_1#716d6c8f2.blank?vaa=1&amp;vcp=1&amp;pid=f56b9e550&amp;color=0,0,0&amp;vpa=76&amp;vtp=1&amp;vaab=1&amp;bbb=1"/>
          <p:cNvSpPr/>
          <p:nvPr/>
        </p:nvSpPr>
        <p:spPr>
          <a:xfrm>
            <a:off x="6647403" y="21815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7_AN.5_1#716d6c8f2.blank?vaa=1&amp;vcp=1&amp;pid=f56b9e550&amp;color=0,0,0&amp;vpa=77&amp;vtp=1&amp;vaab=1"/>
          <p:cNvSpPr/>
          <p:nvPr/>
        </p:nvSpPr>
        <p:spPr>
          <a:xfrm>
            <a:off x="3810540" y="347697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7_AN.6_1#716d6c8f2.blank?vaa=1&amp;vcp=1&amp;pid=f56b9e550&amp;color=0,0,0&amp;vpa=78&amp;vtp=1&amp;vaab=1&amp;bbb=1"/>
          <p:cNvSpPr/>
          <p:nvPr/>
        </p:nvSpPr>
        <p:spPr>
          <a:xfrm>
            <a:off x="4509040" y="347697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endParaRPr lang="en-US" altLang="zh-CN" sz="2800" dirty="0"/>
          </a:p>
        </p:txBody>
      </p:sp>
      <p:sp>
        <p:nvSpPr>
          <p:cNvPr id="12" name="QB_7_AN.127_1#716d6c8f2.blank?vaa=1&amp;vcp=1&amp;pid=f56b9e550&amp;color=0,0,0&amp;vpa=79&amp;vtp=1&amp;vaab=1&amp;bbb=1"/>
          <p:cNvSpPr/>
          <p:nvPr/>
        </p:nvSpPr>
        <p:spPr>
          <a:xfrm>
            <a:off x="2335753" y="475141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7_AN.128_1#716d6c8f2.blank?vaa=1&amp;vcp=1&amp;pid=f56b9e550&amp;color=0,0,0&amp;vpa=80&amp;vtp=1&amp;vaab=1&amp;bbb=1"/>
          <p:cNvSpPr/>
          <p:nvPr/>
        </p:nvSpPr>
        <p:spPr>
          <a:xfrm>
            <a:off x="3224752" y="4751419"/>
            <a:ext cx="809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9_1#366967192?vaa=1&amp;vcp=1&amp;pid=f56b9e550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）大明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正吃着午饭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躺在阳光下。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（P54）我们正尽情享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受着学校组织的郊游。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_____ 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管如此，现在该是返回学校的时候了。</a:t>
            </a:r>
            <a:endParaRPr lang="en-US" altLang="zh-CN" sz="2800" dirty="0"/>
          </a:p>
        </p:txBody>
      </p:sp>
      <p:sp>
        <p:nvSpPr>
          <p:cNvPr id="3" name="QB_7_AN.1_1#366967192.blank?vaa=1&amp;vcp=1&amp;pid=f56b9e550&amp;color=0,0,0&amp;mp=1&amp;vpa=81&amp;vtp=1&amp;vaab=1&amp;bbb=1"/>
          <p:cNvSpPr/>
          <p:nvPr/>
        </p:nvSpPr>
        <p:spPr>
          <a:xfrm>
            <a:off x="5355177" y="15275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endParaRPr lang="en-US" altLang="zh-CN" sz="2800" dirty="0"/>
          </a:p>
        </p:txBody>
      </p:sp>
      <p:sp>
        <p:nvSpPr>
          <p:cNvPr id="4" name="QB_7_AN.2_1#366967192.blank?vaa=1&amp;vcp=1&amp;pid=f56b9e550&amp;color=0,0,0&amp;mp=1&amp;vpa=82&amp;vtp=1&amp;vaab=1&amp;bbb=1"/>
          <p:cNvSpPr/>
          <p:nvPr/>
        </p:nvSpPr>
        <p:spPr>
          <a:xfrm>
            <a:off x="6548978" y="15402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B_7_AN.3_1#366967192.blank?vaa=1&amp;vcp=1&amp;pid=f56b9e550&amp;color=0,0,0&amp;mp=1&amp;vpa=83&amp;vtp=1&amp;vaab=1&amp;bbb=1"/>
          <p:cNvSpPr/>
          <p:nvPr/>
        </p:nvSpPr>
        <p:spPr>
          <a:xfrm>
            <a:off x="7272878" y="15402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B_7_AN.4_1#366967192.blank?vaa=1&amp;vcp=1&amp;pid=f56b9e550&amp;color=0,0,0&amp;mp=1&amp;vpa=84&amp;vtp=1&amp;vaab=1&amp;bbb=1"/>
          <p:cNvSpPr/>
          <p:nvPr/>
        </p:nvSpPr>
        <p:spPr>
          <a:xfrm>
            <a:off x="8225378" y="1540224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endParaRPr lang="en-US" altLang="zh-CN" sz="2800" dirty="0"/>
          </a:p>
        </p:txBody>
      </p:sp>
      <p:sp>
        <p:nvSpPr>
          <p:cNvPr id="8" name="QB_7_AN.5_1#366967192.blank?vaa=1&amp;vcp=1&amp;pid=f56b9e550&amp;color=0,0,0&amp;vpa=85&amp;vtp=1&amp;vaab=1&amp;bbb=1"/>
          <p:cNvSpPr/>
          <p:nvPr/>
        </p:nvSpPr>
        <p:spPr>
          <a:xfrm>
            <a:off x="1419891" y="28356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9" name="QB_7_AN.6_1#366967192.blank?vaa=1&amp;vcp=1&amp;pid=f56b9e550&amp;color=0,0,0&amp;vpa=86&amp;vtp=1&amp;vaab=1&amp;bbb=1"/>
          <p:cNvSpPr/>
          <p:nvPr/>
        </p:nvSpPr>
        <p:spPr>
          <a:xfrm>
            <a:off x="2346992" y="2822924"/>
            <a:ext cx="1501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enjoying</a:t>
            </a:r>
            <a:endParaRPr lang="en-US" altLang="zh-CN" sz="2800" dirty="0"/>
          </a:p>
        </p:txBody>
      </p:sp>
      <p:sp>
        <p:nvSpPr>
          <p:cNvPr id="10" name="QB_7_AN.7_1#366967192.blank?vaa=1&amp;vcp=1&amp;pid=f56b9e550&amp;color=0,0,0&amp;vpa=87&amp;vtp=1&amp;vaab=1"/>
          <p:cNvSpPr/>
          <p:nvPr/>
        </p:nvSpPr>
        <p:spPr>
          <a:xfrm>
            <a:off x="6525292" y="283562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7_AN.8_1#366967192.blank?vaa=1&amp;vcp=1&amp;pid=f56b9e550&amp;color=0,0,0&amp;vpa=88&amp;vtp=1&amp;vaab=1&amp;bbb=1"/>
          <p:cNvSpPr/>
          <p:nvPr/>
        </p:nvSpPr>
        <p:spPr>
          <a:xfrm>
            <a:off x="7223792" y="2835624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13" name="QB_7_AN.140_1#366967192.blank?vaa=1&amp;vcp=1&amp;pid=f56b9e550&amp;color=0,0,0&amp;vpa=89&amp;vtp=1&amp;vaab=1&amp;bbb=1"/>
          <p:cNvSpPr/>
          <p:nvPr/>
        </p:nvSpPr>
        <p:spPr>
          <a:xfrm>
            <a:off x="841915" y="4118324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Anyway</a:t>
            </a:r>
            <a:endParaRPr lang="en-US" altLang="zh-CN" sz="2800" dirty="0"/>
          </a:p>
        </p:txBody>
      </p:sp>
      <p:sp>
        <p:nvSpPr>
          <p:cNvPr id="14" name="QB_7_AN.141_1#366967192.blank?vaa=1&amp;vcp=1&amp;pid=f56b9e550&amp;color=0,0,0&amp;vpa=90&amp;vtp=1&amp;vaab=1&amp;bbb=1"/>
          <p:cNvSpPr/>
          <p:nvPr/>
        </p:nvSpPr>
        <p:spPr>
          <a:xfrm>
            <a:off x="2734214" y="4131024"/>
            <a:ext cx="6931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15" name="QB_7_AN.142_1#366967192.blank?vaa=1&amp;vcp=1&amp;pid=f56b9e550&amp;color=0,0,0&amp;vpa=91&amp;vtp=1&amp;vaab=1&amp;bbb=1"/>
          <p:cNvSpPr/>
          <p:nvPr/>
        </p:nvSpPr>
        <p:spPr>
          <a:xfrm>
            <a:off x="3623215" y="413102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6" name="QB_7_AN.143_1#366967192.blank?vaa=1&amp;vcp=1&amp;pid=f56b9e550&amp;color=0,0,0&amp;vpa=92&amp;vtp=1&amp;vaab=1&amp;bbb=1"/>
          <p:cNvSpPr/>
          <p:nvPr/>
        </p:nvSpPr>
        <p:spPr>
          <a:xfrm>
            <a:off x="4677315" y="41310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7_AN.144_1#366967192.blank?vaa=1&amp;vcp=1&amp;pid=f56b9e550&amp;color=0,0,0&amp;vpa=93&amp;vtp=1&amp;vaab=1&amp;bbb=1"/>
          <p:cNvSpPr/>
          <p:nvPr/>
        </p:nvSpPr>
        <p:spPr>
          <a:xfrm>
            <a:off x="5439315" y="411832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b141522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b141522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b141522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5_1#f286036fc?vaa=1&amp;vcp=1&amp;pid=f56b9e550&amp;color=0,0,0&amp;mp=1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（P56）此时此刻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，世界上不同地方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的人们正在做着不同的事情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f286036fc.blank?vaa=1&amp;vcp=1&amp;pid=f56b9e550&amp;color=0,0,0&amp;mp=1&amp;vpa=94&amp;vtp=1&amp;vaab=1&amp;bbb=1"/>
          <p:cNvSpPr/>
          <p:nvPr/>
        </p:nvSpPr>
        <p:spPr>
          <a:xfrm>
            <a:off x="3686715" y="185623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4" name="QB_7_AN.1_1#f286036fc.blank?vaa=1&amp;vcp=1&amp;pid=f56b9e550&amp;color=0,0,0&amp;mp=1&amp;vpa=95&amp;vtp=1&amp;vaab=1&amp;bbb=1"/>
          <p:cNvSpPr/>
          <p:nvPr/>
        </p:nvSpPr>
        <p:spPr>
          <a:xfrm>
            <a:off x="4461415" y="1856232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5" name="QB_7_AN.3_1#f286036fc.blank?vaa=1&amp;vcp=1&amp;pid=f56b9e550&amp;color=0,0,0&amp;mp=1&amp;vpa=96&amp;vtp=1&amp;vaab=1&amp;bbb=1"/>
          <p:cNvSpPr/>
          <p:nvPr/>
        </p:nvSpPr>
        <p:spPr>
          <a:xfrm>
            <a:off x="6226715" y="1843532"/>
            <a:ext cx="1144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endParaRPr lang="en-US" altLang="zh-CN" sz="2800" dirty="0"/>
          </a:p>
        </p:txBody>
      </p:sp>
      <p:sp>
        <p:nvSpPr>
          <p:cNvPr id="6" name="QB_7_AN.4_1#f286036fc.blank?vaa=1&amp;vcp=1&amp;pid=f56b9e550&amp;color=0,0,0&amp;mp=1&amp;vpa=97&amp;vtp=1&amp;vaab=1&amp;bbb=1"/>
          <p:cNvSpPr/>
          <p:nvPr/>
        </p:nvSpPr>
        <p:spPr>
          <a:xfrm>
            <a:off x="511715" y="250393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7" name="QB_7_AN.5_1#f286036fc.blank?vaa=1&amp;vcp=1&amp;pid=f56b9e550&amp;color=0,0,0&amp;mp=1&amp;vpa=98&amp;vtp=1&amp;vaab=1&amp;bbb=1"/>
          <p:cNvSpPr/>
          <p:nvPr/>
        </p:nvSpPr>
        <p:spPr>
          <a:xfrm>
            <a:off x="1388015" y="2491232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endParaRPr lang="en-US" altLang="zh-CN" sz="2800" dirty="0"/>
          </a:p>
        </p:txBody>
      </p:sp>
      <p:sp>
        <p:nvSpPr>
          <p:cNvPr id="8" name="QB_7_AN.6_1#f286036fc.blank?vaa=1&amp;vcp=1&amp;pid=f56b9e550&amp;color=0,0,0&amp;mp=1&amp;vpa=99&amp;vtp=1&amp;vaab=1&amp;bbb=1"/>
          <p:cNvSpPr/>
          <p:nvPr/>
        </p:nvSpPr>
        <p:spPr>
          <a:xfrm>
            <a:off x="2696114" y="2503932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9" name="QB_7_AN.7_1#f286036fc.blank?vaa=1&amp;vcp=1&amp;pid=f56b9e550&amp;color=0,0,0&amp;mp=1&amp;vpa=100&amp;vtp=1&amp;vaab=1&amp;bbb=1"/>
          <p:cNvSpPr/>
          <p:nvPr/>
        </p:nvSpPr>
        <p:spPr>
          <a:xfrm>
            <a:off x="4474115" y="2491232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endParaRPr lang="en-US" altLang="zh-CN" sz="2800" dirty="0"/>
          </a:p>
        </p:txBody>
      </p:sp>
      <p:sp>
        <p:nvSpPr>
          <p:cNvPr id="10" name="QB_7_BD.153_1#63cbf005e?vaa=1&amp;vcp=1&amp;pid=f56b9e550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（P56）一些人正在家里享用下午茶或者是喝点东西。</a:t>
            </a:r>
            <a:endParaRPr lang="en-US" altLang="zh-CN" sz="2800" dirty="0"/>
          </a:p>
        </p:txBody>
      </p:sp>
      <p:sp>
        <p:nvSpPr>
          <p:cNvPr id="11" name="QB_7_AN.154_1#63cbf005e.blank?vaa=1&amp;vcp=1&amp;pid=f56b9e550&amp;color=0,0,0&amp;vpa=101&amp;vtp=1&amp;vaab=1&amp;bbb=1"/>
          <p:cNvSpPr/>
          <p:nvPr/>
        </p:nvSpPr>
        <p:spPr>
          <a:xfrm>
            <a:off x="2554828" y="3771836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endParaRPr lang="en-US" altLang="zh-CN" sz="2800" dirty="0"/>
          </a:p>
        </p:txBody>
      </p:sp>
      <p:sp>
        <p:nvSpPr>
          <p:cNvPr id="12" name="QB_7_AN.155_1#63cbf005e.blank?vaa=1&amp;vcp=1&amp;pid=f56b9e550&amp;color=0,0,0&amp;vpa=102&amp;vtp=1&amp;vaab=1&amp;bbb=1"/>
          <p:cNvSpPr/>
          <p:nvPr/>
        </p:nvSpPr>
        <p:spPr>
          <a:xfrm>
            <a:off x="3964527" y="3784536"/>
            <a:ext cx="1620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</a:t>
            </a:r>
            <a:endParaRPr lang="en-US" altLang="zh-CN" sz="2800" dirty="0"/>
          </a:p>
        </p:txBody>
      </p:sp>
      <p:sp>
        <p:nvSpPr>
          <p:cNvPr id="13" name="QB_7_AN.156_1#63cbf005e.blank?vaa=1&amp;vcp=1&amp;pid=f56b9e550&amp;color=0,0,0&amp;vpa=103&amp;vtp=1&amp;vaab=1&amp;bbb=1"/>
          <p:cNvSpPr/>
          <p:nvPr/>
        </p:nvSpPr>
        <p:spPr>
          <a:xfrm>
            <a:off x="5767927" y="3784536"/>
            <a:ext cx="671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endParaRPr lang="en-US" altLang="zh-CN" sz="2800" dirty="0"/>
          </a:p>
        </p:txBody>
      </p:sp>
      <p:sp>
        <p:nvSpPr>
          <p:cNvPr id="14" name="QB_7_AN.157_1#63cbf005e.blank?vaa=1&amp;vcp=1&amp;pid=f56b9e550&amp;color=0,0,0&amp;vpa=104&amp;vtp=1&amp;vaab=1&amp;bbb=1"/>
          <p:cNvSpPr/>
          <p:nvPr/>
        </p:nvSpPr>
        <p:spPr>
          <a:xfrm>
            <a:off x="8031703" y="378453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15" name="QB_7_AN.158_1#63cbf005e.blank?vaa=1&amp;vcp=1&amp;pid=f56b9e550&amp;color=0,0,0&amp;vpa=105&amp;vtp=1&amp;vaab=1&amp;bbb=1"/>
          <p:cNvSpPr/>
          <p:nvPr/>
        </p:nvSpPr>
        <p:spPr>
          <a:xfrm>
            <a:off x="8755603" y="3771836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endParaRPr lang="en-US" altLang="zh-CN" sz="2800" dirty="0"/>
          </a:p>
        </p:txBody>
      </p:sp>
      <p:sp>
        <p:nvSpPr>
          <p:cNvPr id="16" name="QB_7_AN.159_1#63cbf005e.blank?vaa=1&amp;vcp=1&amp;pid=f56b9e550&amp;color=0,0,0&amp;vpa=106&amp;vtp=1&amp;vaab=1"/>
          <p:cNvSpPr/>
          <p:nvPr/>
        </p:nvSpPr>
        <p:spPr>
          <a:xfrm>
            <a:off x="10228803" y="378453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7" name="QB_7_AN.160_1#63cbf005e.blank?vaa=1&amp;vcp=1&amp;pid=f56b9e550&amp;color=0,0,0&amp;vpa=107&amp;vtp=1&amp;vaab=1&amp;bbb=1"/>
          <p:cNvSpPr/>
          <p:nvPr/>
        </p:nvSpPr>
        <p:spPr>
          <a:xfrm>
            <a:off x="537115" y="4411281"/>
            <a:ext cx="1009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3fcd81f?vcp=1&amp;pid=a78048f6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161_1#4d05527ba?vaa=1&amp;vcp=1&amp;pid=a23fcd81f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（P60）玲玲，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你好。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我是托尼。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（P60）在忙什么？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（P60）我们现在十分忙碌。</a:t>
            </a:r>
            <a:endParaRPr lang="en-US" altLang="zh-CN" sz="2800" dirty="0"/>
          </a:p>
        </p:txBody>
      </p:sp>
      <p:sp>
        <p:nvSpPr>
          <p:cNvPr id="4" name="QB_7_AN.2_1#4d05527ba.blank?vaa=1&amp;vcp=1&amp;pid=a23fcd81f&amp;color=0,0,0&amp;vpa=108&amp;vtp=1&amp;vaab=1&amp;bbb=1"/>
          <p:cNvSpPr/>
          <p:nvPr/>
        </p:nvSpPr>
        <p:spPr>
          <a:xfrm>
            <a:off x="3145377" y="12330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5" name="QB_7_AN.1_1#4d05527ba.blank?vaa=1&amp;vcp=1&amp;pid=a23fcd81f&amp;color=0,0,0&amp;vpa=109&amp;vtp=1&amp;vaab=1&amp;bbb=1"/>
          <p:cNvSpPr/>
          <p:nvPr/>
        </p:nvSpPr>
        <p:spPr>
          <a:xfrm>
            <a:off x="4237577" y="12330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6" name="QB_7_AN.3_1#4d05527ba.blank?vaa=1&amp;vcp=1&amp;pid=a23fcd81f&amp;color=0,0,0&amp;vpa=110&amp;vtp=1&amp;vaab=1&amp;bbb=1"/>
          <p:cNvSpPr/>
          <p:nvPr/>
        </p:nvSpPr>
        <p:spPr>
          <a:xfrm>
            <a:off x="4974177" y="1220315"/>
            <a:ext cx="98482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</a:t>
            </a:r>
            <a:endParaRPr lang="en-US" altLang="zh-CN" sz="2800" dirty="0"/>
          </a:p>
        </p:txBody>
      </p:sp>
      <p:sp>
        <p:nvSpPr>
          <p:cNvPr id="7" name="QB_7_AN.4_1#4d05527ba.blank?vaa=1&amp;vcp=1&amp;pid=a23fcd81f&amp;color=0,0,0&amp;vpa=111&amp;vtp=1&amp;vaab=1&amp;bbb=1"/>
          <p:cNvSpPr/>
          <p:nvPr/>
        </p:nvSpPr>
        <p:spPr>
          <a:xfrm>
            <a:off x="6218777" y="1220315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endParaRPr lang="en-US" altLang="zh-CN" sz="2800" dirty="0"/>
          </a:p>
        </p:txBody>
      </p:sp>
      <p:sp>
        <p:nvSpPr>
          <p:cNvPr id="9" name="QB_7_AN.5_1#4d05527ba.blank?vaa=1&amp;vcp=1&amp;pid=a23fcd81f&amp;color=0,0,0&amp;vpa=112&amp;vtp=1&amp;vaab=1&amp;bbb=1"/>
          <p:cNvSpPr/>
          <p:nvPr/>
        </p:nvSpPr>
        <p:spPr>
          <a:xfrm>
            <a:off x="1737264" y="25284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0" name="QB_7_AN.6_1#4d05527ba.blank?vaa=1&amp;vcp=1&amp;pid=a23fcd81f&amp;color=0,0,0&amp;vpa=113&amp;vtp=1&amp;vaab=1&amp;bbb=1"/>
          <p:cNvSpPr/>
          <p:nvPr/>
        </p:nvSpPr>
        <p:spPr>
          <a:xfrm>
            <a:off x="2448464" y="2515715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happening</a:t>
            </a:r>
            <a:endParaRPr lang="en-US" altLang="zh-CN" sz="2800" dirty="0"/>
          </a:p>
        </p:txBody>
      </p:sp>
      <p:sp>
        <p:nvSpPr>
          <p:cNvPr id="12" name="QB_7_AN.170_1#4d05527ba.blank?vaa=1&amp;vcp=1&amp;pid=a23fcd81f&amp;color=0,0,0&amp;vpa=114&amp;vtp=1&amp;vaab=1&amp;bbb=1"/>
          <p:cNvSpPr/>
          <p:nvPr/>
        </p:nvSpPr>
        <p:spPr>
          <a:xfrm>
            <a:off x="1853279" y="3142460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endParaRPr lang="en-US" altLang="zh-CN" sz="2800" dirty="0"/>
          </a:p>
        </p:txBody>
      </p:sp>
      <p:sp>
        <p:nvSpPr>
          <p:cNvPr id="13" name="QB_7_AN.171_1#4d05527ba.blank?vaa=1&amp;vcp=1&amp;pid=a23fcd81f&amp;color=0,0,0&amp;vpa=115&amp;vtp=1&amp;vaab=1&amp;bbb=1"/>
          <p:cNvSpPr/>
          <p:nvPr/>
        </p:nvSpPr>
        <p:spPr>
          <a:xfrm>
            <a:off x="3123280" y="3142460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2_1#a5946eecc?sp=1&amp;vaa=1&amp;vcp=1&amp;pid=a23fcd81f&amp;color=0,0,0&amp;mp=1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—No，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——你爸爸在帮你忙吗？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——没有。他仍旧在工作。</a:t>
            </a:r>
            <a:endParaRPr lang="en-US" altLang="zh-CN" sz="2800" dirty="0"/>
          </a:p>
        </p:txBody>
      </p:sp>
      <p:sp>
        <p:nvSpPr>
          <p:cNvPr id="3" name="QB_7_AN.1_1#a5946eecc.blank?vaa=1&amp;vcp=1&amp;pid=a23fcd81f&amp;color=0,0,0&amp;mp=1&amp;vpa=116&amp;vtp=1&amp;vaab=1&amp;bbb=1"/>
          <p:cNvSpPr/>
          <p:nvPr/>
        </p:nvSpPr>
        <p:spPr>
          <a:xfrm>
            <a:off x="1134015" y="15196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4" name="QB_7_AN.2_1#a5946eecc.blank?vaa=1&amp;vcp=1&amp;pid=a23fcd81f&amp;color=0,0,0&amp;mp=1&amp;vpa=117&amp;vtp=1&amp;vaab=1&amp;bbb=1"/>
          <p:cNvSpPr/>
          <p:nvPr/>
        </p:nvSpPr>
        <p:spPr>
          <a:xfrm>
            <a:off x="3720052" y="150698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endParaRPr lang="en-US" altLang="zh-CN" sz="2800" dirty="0"/>
          </a:p>
        </p:txBody>
      </p:sp>
      <p:sp>
        <p:nvSpPr>
          <p:cNvPr id="5" name="QB_7_AN.3_1#a5946eecc.blank?vaa=1&amp;vcp=1&amp;pid=a23fcd81f&amp;color=0,0,0&amp;mp=1&amp;vpa=118&amp;vtp=1&amp;vaab=1&amp;bbb=1"/>
          <p:cNvSpPr/>
          <p:nvPr/>
        </p:nvSpPr>
        <p:spPr>
          <a:xfrm>
            <a:off x="2348453" y="2167382"/>
            <a:ext cx="8841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endParaRPr lang="en-US" altLang="zh-CN" sz="2800" dirty="0"/>
          </a:p>
        </p:txBody>
      </p:sp>
      <p:sp>
        <p:nvSpPr>
          <p:cNvPr id="6" name="QB_7_AN.4_1#a5946eecc.blank?vaa=1&amp;vcp=1&amp;pid=a23fcd81f&amp;color=0,0,0&amp;mp=1&amp;vpa=119&amp;vtp=1&amp;vaab=1&amp;bbb=1"/>
          <p:cNvSpPr/>
          <p:nvPr/>
        </p:nvSpPr>
        <p:spPr>
          <a:xfrm>
            <a:off x="5043455" y="2167382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7" name="QB_7_AN.5_1#a5946eecc.blank?vaa=1&amp;vcp=1&amp;pid=a23fcd81f&amp;color=0,0,0&amp;mp=1&amp;vpa=120&amp;vtp=1&amp;vaab=1&amp;bbb=1"/>
          <p:cNvSpPr/>
          <p:nvPr/>
        </p:nvSpPr>
        <p:spPr>
          <a:xfrm>
            <a:off x="5792755" y="2167382"/>
            <a:ext cx="990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8" name="QB_7_BD.178_1#b17b90e6e?vaa=1&amp;vcp=1&amp;pid=a23fcd81f&amp;color=0,0,0&amp;vtp=1&amp;vaab=1&amp;bbb=1&amp;h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Christmas，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和圣诞节一样，每年都有春节，但不在同一天。</a:t>
            </a:r>
            <a:endParaRPr lang="en-US" altLang="zh-CN" sz="2800" dirty="0"/>
          </a:p>
        </p:txBody>
      </p:sp>
      <p:sp>
        <p:nvSpPr>
          <p:cNvPr id="9" name="QB_7_AN.179_1#b17b90e6e.blank?vaa=1&amp;vcp=1&amp;pid=a23fcd81f&amp;color=0,0,0&amp;vpa=121&amp;vtp=1&amp;vaab=1&amp;bbb=1"/>
          <p:cNvSpPr/>
          <p:nvPr/>
        </p:nvSpPr>
        <p:spPr>
          <a:xfrm>
            <a:off x="765715" y="4082986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0" name="QB_7_AN.180_1#b17b90e6e.blank?vaa=1&amp;vcp=1&amp;pid=a23fcd81f&amp;color=0,0,0&amp;vpa=122&amp;vtp=1&amp;vaab=1&amp;bbb=1"/>
          <p:cNvSpPr/>
          <p:nvPr/>
        </p:nvSpPr>
        <p:spPr>
          <a:xfrm>
            <a:off x="7633239" y="408298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1" name="QB_7_AN.181_1#b17b90e6e.blank?vaa=1&amp;vcp=1&amp;pid=a23fcd81f&amp;color=0,0,0&amp;vpa=123&amp;vtp=1&amp;vaab=1&amp;bbb=1"/>
          <p:cNvSpPr/>
          <p:nvPr/>
        </p:nvSpPr>
        <p:spPr>
          <a:xfrm>
            <a:off x="8522239" y="408298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12" name="QB_7_AN.182_1#b17b90e6e.blank?vaa=1&amp;vcp=1&amp;pid=a23fcd81f&amp;color=0,0,0&amp;vpa=124&amp;vtp=1&amp;vaab=1&amp;bbb=1"/>
          <p:cNvSpPr/>
          <p:nvPr/>
        </p:nvSpPr>
        <p:spPr>
          <a:xfrm>
            <a:off x="9462039" y="408298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7_AN.183_1#b17b90e6e.blank?vaa=1&amp;vcp=1&amp;pid=a23fcd81f&amp;color=0,0,0&amp;vpa=125&amp;vtp=1&amp;vaab=1&amp;bbb=1"/>
          <p:cNvSpPr/>
          <p:nvPr/>
        </p:nvSpPr>
        <p:spPr>
          <a:xfrm>
            <a:off x="10312939" y="408298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4" name="QB_7_AN.184_1#b17b90e6e.blank?vaa=1&amp;vcp=1&amp;pid=a23fcd81f&amp;color=0,0,0&amp;vpa=126&amp;vtp=1&amp;vaab=1&amp;bbb=1"/>
          <p:cNvSpPr/>
          <p:nvPr/>
        </p:nvSpPr>
        <p:spPr>
          <a:xfrm>
            <a:off x="549815" y="4709731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endParaRPr lang="en-US" altLang="zh-CN" sz="2800" dirty="0"/>
          </a:p>
        </p:txBody>
      </p:sp>
      <p:sp>
        <p:nvSpPr>
          <p:cNvPr id="15" name="QB_7_AN.185_1#b17b90e6e.blank?vaa=1&amp;vcp=1&amp;pid=a23fcd81f&amp;color=0,0,0&amp;vpa=127&amp;vtp=1&amp;vaab=1&amp;bbb=1"/>
          <p:cNvSpPr/>
          <p:nvPr/>
        </p:nvSpPr>
        <p:spPr>
          <a:xfrm>
            <a:off x="1807114" y="4697031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uiExpand="1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6_1#5e361d8f4?vaa=1&amp;vcp=1&amp;pid=a23fcd81f&amp;color=0,0,0&amp;mp=1&amp;vtp=1&amp;vaab=1&amp;bt=1&amp;bbb=1&amp;hb=1"/>
          <p:cNvSpPr/>
          <p:nvPr/>
        </p:nvSpPr>
        <p:spPr>
          <a:xfrm>
            <a:off x="539496" y="12453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P62）它通常在二月，但有时也会在一月。</a:t>
            </a:r>
            <a:endParaRPr lang="en-US" altLang="zh-CN" sz="2800" dirty="0"/>
          </a:p>
        </p:txBody>
      </p:sp>
      <p:sp>
        <p:nvSpPr>
          <p:cNvPr id="3" name="QB_7_AN.2_1#5e361d8f4.blank?vaa=1&amp;vcp=1&amp;pid=a23fcd81f&amp;color=0,0,0&amp;mp=1&amp;vpa=128&amp;vtp=1&amp;vaab=1&amp;bbb=1"/>
          <p:cNvSpPr/>
          <p:nvPr/>
        </p:nvSpPr>
        <p:spPr>
          <a:xfrm>
            <a:off x="2415128" y="1214882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endParaRPr lang="en-US" altLang="zh-CN" sz="2800" dirty="0"/>
          </a:p>
        </p:txBody>
      </p:sp>
      <p:sp>
        <p:nvSpPr>
          <p:cNvPr id="4" name="QB_7_AN.1_1#5e361d8f4.blank?vaa=1&amp;vcp=1&amp;pid=a23fcd81f&amp;color=0,0,0&amp;mp=1&amp;vpa=129&amp;vtp=1&amp;vaab=1&amp;bbb=1"/>
          <p:cNvSpPr/>
          <p:nvPr/>
        </p:nvSpPr>
        <p:spPr>
          <a:xfrm>
            <a:off x="3786727" y="121488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B_7_AN.3_1#5e361d8f4.blank?vaa=1&amp;vcp=1&amp;pid=a23fcd81f&amp;color=0,0,0&amp;mp=1&amp;vpa=130&amp;vtp=1&amp;vaab=1&amp;bbb=1"/>
          <p:cNvSpPr/>
          <p:nvPr/>
        </p:nvSpPr>
        <p:spPr>
          <a:xfrm>
            <a:off x="4536027" y="1202182"/>
            <a:ext cx="1543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endParaRPr lang="en-US" altLang="zh-CN" sz="2800" dirty="0"/>
          </a:p>
        </p:txBody>
      </p:sp>
      <p:sp>
        <p:nvSpPr>
          <p:cNvPr id="6" name="QB_7_BD.190_1#77129a99e?vaa=1&amp;vcp=1&amp;pid=a23fcd81f&amp;color=0,0,0&amp;vtp=1&amp;vaab=1&amp;bbb=1&amp;hb=1"/>
          <p:cNvSpPr/>
          <p:nvPr/>
        </p:nvSpPr>
        <p:spPr>
          <a:xfrm>
            <a:off x="539496" y="25202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P62）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在除夕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，我们全家正在吃传统的年夜饭，庆祝春节的到来。</a:t>
            </a:r>
            <a:endParaRPr lang="en-US" altLang="zh-CN" sz="2800" dirty="0"/>
          </a:p>
        </p:txBody>
      </p:sp>
      <p:sp>
        <p:nvSpPr>
          <p:cNvPr id="7" name="QB_7_AN.4_1#77129a99e.blank?vaa=1&amp;vcp=1&amp;pid=a23fcd81f&amp;color=0,0,0&amp;vpa=131&amp;vtp=1&amp;vaab=1&amp;bbb=1"/>
          <p:cNvSpPr/>
          <p:nvPr/>
        </p:nvSpPr>
        <p:spPr>
          <a:xfrm>
            <a:off x="6812630" y="248977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8" name="QB_7_AN.5_1#77129a99e.blank?vaa=1&amp;vcp=1&amp;pid=a23fcd81f&amp;color=0,0,0&amp;vpa=132&amp;vtp=1&amp;vaab=1"/>
          <p:cNvSpPr/>
          <p:nvPr/>
        </p:nvSpPr>
        <p:spPr>
          <a:xfrm>
            <a:off x="7942930" y="248977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6_1#77129a99e.blank?vaa=1&amp;vcp=1&amp;pid=a23fcd81f&amp;color=0,0,0&amp;vpa=133&amp;vtp=1&amp;vaab=1&amp;bbb=1"/>
          <p:cNvSpPr/>
          <p:nvPr/>
        </p:nvSpPr>
        <p:spPr>
          <a:xfrm>
            <a:off x="8628730" y="2489771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10" name="QB_7_AN.7_1#77129a99e.blank?vaa=1&amp;vcp=1&amp;pid=a23fcd81f&amp;color=0,0,0&amp;vpa=134&amp;vtp=1&amp;vaab=1&amp;bbb=1"/>
          <p:cNvSpPr/>
          <p:nvPr/>
        </p:nvSpPr>
        <p:spPr>
          <a:xfrm>
            <a:off x="537115" y="3124771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endParaRPr lang="en-US" altLang="zh-CN" sz="2800" dirty="0"/>
          </a:p>
        </p:txBody>
      </p:sp>
      <p:sp>
        <p:nvSpPr>
          <p:cNvPr id="11" name="QB_7_AN.8_1#77129a99e.blank?vaa=1&amp;vcp=1&amp;pid=a23fcd81f&amp;color=0,0,0&amp;vpa=135&amp;vtp=1&amp;vaab=1&amp;bbb=1"/>
          <p:cNvSpPr/>
          <p:nvPr/>
        </p:nvSpPr>
        <p:spPr>
          <a:xfrm>
            <a:off x="1972214" y="3137471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endParaRPr lang="en-US" altLang="zh-CN" sz="2800" dirty="0"/>
          </a:p>
        </p:txBody>
      </p:sp>
      <p:sp>
        <p:nvSpPr>
          <p:cNvPr id="12" name="QB_7_BD.196_1#c23ae073a?vaa=1&amp;vcp=1&amp;pid=a23fcd81f&amp;color=0,0,0&amp;vtp=1&amp;vaab=1&amp;bbb=1&amp;hb=1"/>
          <p:cNvSpPr/>
          <p:nvPr/>
        </p:nvSpPr>
        <p:spPr>
          <a:xfrm>
            <a:off x="539496" y="44506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这里有如此多美味的食物。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（P62）这是意味着幸运的钱。</a:t>
            </a:r>
            <a:endParaRPr lang="en-US" altLang="zh-CN" sz="2800" dirty="0"/>
          </a:p>
        </p:txBody>
      </p:sp>
      <p:sp>
        <p:nvSpPr>
          <p:cNvPr id="13" name="QB_7_AN.9_1#c23ae073a.blank?vaa=1&amp;vcp=1&amp;pid=a23fcd81f&amp;color=0,0,0&amp;vpa=136&amp;vtp=1&amp;vaab=1&amp;bbb=1"/>
          <p:cNvSpPr/>
          <p:nvPr/>
        </p:nvSpPr>
        <p:spPr>
          <a:xfrm>
            <a:off x="2085944" y="4420171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4" name="QB_7_AN.10_1#c23ae073a.blank?vaa=1&amp;vcp=1&amp;pid=a23fcd81f&amp;color=0,0,0&amp;vpa=137&amp;vtp=1&amp;vaab=1&amp;bbb=1"/>
          <p:cNvSpPr/>
          <p:nvPr/>
        </p:nvSpPr>
        <p:spPr>
          <a:xfrm>
            <a:off x="2911444" y="4420171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6" name="QB_7_AN.200_1#c23ae073a.blank?vaa=1&amp;vcp=1&amp;pid=a23fcd81f&amp;color=0,0,0&amp;vpa=138&amp;vtp=1&amp;vaab=1&amp;bbb=1"/>
          <p:cNvSpPr/>
          <p:nvPr/>
        </p:nvSpPr>
        <p:spPr>
          <a:xfrm>
            <a:off x="2257964" y="503421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17" name="QB_7_AN.201_1#c23ae073a.blank?vaa=1&amp;vcp=1&amp;pid=a23fcd81f&amp;color=0,0,0&amp;vpa=139&amp;vtp=1&amp;vaab=1&amp;bbb=1"/>
          <p:cNvSpPr/>
          <p:nvPr/>
        </p:nvSpPr>
        <p:spPr>
          <a:xfrm>
            <a:off x="3502565" y="5034216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e226f2a7.fixed?vcp=1&amp;pid=9860cf29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8e226f2a7.fixed?vcp=1&amp;pid=9860cf29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c7c5d54?vcp=1&amp;pid=8e226f2a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现在进行时</a:t>
            </a:r>
            <a:endParaRPr lang="en-US" altLang="zh-CN" sz="3000" dirty="0"/>
          </a:p>
        </p:txBody>
      </p:sp>
      <p:sp>
        <p:nvSpPr>
          <p:cNvPr id="3" name="P_6_BD#4b4a5428a?vcp=1&amp;pid=69c7c5d54&amp;color=0,0,0&amp;vtp=1&amp;vaab=1&amp;bbb=1&amp;h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现在进行时表示现在或当前一段时间正在进行的动作，常与now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days等时间状语连用。其构成形式为“主语+am/is/are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+动词的现在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分词”。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1.现在分词的变化规则（详见“动词的时态和语态”一讲）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2.现在进行时的句式变化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（1）肯定句：主语+am/is/are+动词的现在分词.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（2）否定句：主语+am/is/are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not+动词的现在分词.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（3）一般疑问句：Am/Is/Are+主语+动词的现在分词?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b971072c?vcp=1&amp;pid=69c7c5d5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02_1#90c42329e?vaa=1&amp;vcp=1&amp;pid=eb971072c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90c42329e.bracket?vaa=1&amp;vcp=1&amp;pid=eb971072c&amp;color=0,0,0&amp;vpa=140&amp;vtp=1&amp;vaab=1"/>
          <p:cNvSpPr/>
          <p:nvPr/>
        </p:nvSpPr>
        <p:spPr>
          <a:xfrm>
            <a:off x="10118375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02_2#90c42329e.choices?vaa=1&amp;vcp=1&amp;pid=eb971072c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sitting</a:t>
            </a:r>
            <a:endParaRPr lang="en-US" altLang="zh-CN" sz="2800" dirty="0"/>
          </a:p>
        </p:txBody>
      </p:sp>
      <p:sp>
        <p:nvSpPr>
          <p:cNvPr id="6" name="QC_7_BD.204_1#21241335b?sp=1&amp;vaa=1&amp;vcp=1&amp;pid=eb971072c&amp;color=0,0,0&amp;vtp=1&amp;vaab=1&amp;bbb=1&amp;hb=1"/>
          <p:cNvSpPr/>
          <p:nvPr/>
        </p:nvSpPr>
        <p:spPr>
          <a:xfrm>
            <a:off x="539496" y="24750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—Wow!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05_1#21241335b.bracket?vaa=1&amp;vcp=1&amp;pid=eb971072c&amp;color=0,0,0&amp;vpa=141&amp;vtp=1&amp;vaab=1"/>
          <p:cNvSpPr/>
          <p:nvPr/>
        </p:nvSpPr>
        <p:spPr>
          <a:xfrm>
            <a:off x="2069053" y="37571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04_2#21241335b.choices?vaa=1&amp;vcp=1&amp;pid=eb971072c&amp;color=0,0,0&amp;vtp=1&amp;vaab=1&amp;bbb=1"/>
          <p:cNvSpPr/>
          <p:nvPr/>
        </p:nvSpPr>
        <p:spPr>
          <a:xfrm>
            <a:off x="539496" y="43976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.raise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B.raised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72a9005?vcp=1&amp;pid=8e226f2a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辨析happen与take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endParaRPr lang="en-US" altLang="zh-CN" sz="3000" dirty="0"/>
          </a:p>
        </p:txBody>
      </p:sp>
      <p:graphicFrame>
        <p:nvGraphicFramePr>
          <p:cNvPr id="28" name="P_6_BD#5dc96630c?colgroup=3,11,14&amp;vcp=1&amp;pid=2e72a9005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2782952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4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指偶然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没有预料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（1）happen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碰巧做某事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她今天早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上在路上碰巧看见他了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5dc96630c?colgroup=3,11,14&amp;vcp=1&amp;pid=2e72a900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4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（2）happen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sb./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某人或某物发生某事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他发生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了什么事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？It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她今天早上在路上碰巧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看见他了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dc96630c?colgroup=3,11,14&amp;vcp=1&amp;pid=2e72a9005&amp;color=0,0,0&amp;mp=1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5dc96630c?colgroup=4,12,12&amp;vcp=1&amp;pid=2e72a900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0298"/>
          <a:ext cx="11082528" cy="2782000"/>
        </p:xfrm>
        <a:graphic>
          <a:graphicData uri="http://schemas.openxmlformats.org/drawingml/2006/table">
            <a:tbl>
              <a:tblPr/>
              <a:tblGrid>
                <a:gridCol w="174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5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0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指必然会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或有计划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事先安排好地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举行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meeting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运动会将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在下个月举行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都为不及物动词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短语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都无被动语态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5dc96630c?colgroup=4,12,12&amp;vcp=1&amp;pid=2e72a9005&amp;color=0,0,0&amp;mp=1&amp;vtp=1&amp;vaab=1&amp;bt=1&amp;bbb=1"/>
          <p:cNvSpPr txBox="1"/>
          <p:nvPr/>
        </p:nvSpPr>
        <p:spPr>
          <a:xfrm>
            <a:off x="10903879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8390a0b7.fixed?vcp=1&amp;pid=9860cf29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98390a0b7.fixed?vcp=1&amp;pid=9860cf29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c0b9d6d?vcp=1&amp;pid=2e72a9005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06_1#ee7bc5cad?sp=1&amp;vaa=1&amp;vcp=1&amp;pid=2fc0b9d6d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Robert?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unhappy.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</a:t>
            </a:r>
            <a:endParaRPr lang="en-US" altLang="zh-CN" sz="2800" dirty="0"/>
          </a:p>
        </p:txBody>
      </p:sp>
      <p:sp>
        <p:nvSpPr>
          <p:cNvPr id="4" name="QB_7_AN.1_1#ee7bc5cad.blank?vaa=1&amp;vcp=1&amp;pid=2fc0b9d6d&amp;color=0,0,0&amp;vpa=142&amp;vtp=1&amp;vaab=1&amp;bbb=1"/>
          <p:cNvSpPr/>
          <p:nvPr/>
        </p:nvSpPr>
        <p:spPr>
          <a:xfrm>
            <a:off x="2067464" y="1168064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endParaRPr lang="en-US" altLang="zh-CN" sz="2800" dirty="0"/>
          </a:p>
        </p:txBody>
      </p:sp>
      <p:sp>
        <p:nvSpPr>
          <p:cNvPr id="5" name="QB_7_BD.208_1#b03b7178e?vaa=1&amp;vcp=1&amp;pid=2fc0b9d6d&amp;color=0,0,0&amp;vtp=1&amp;vaab=1&amp;bb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  <p:sp>
        <p:nvSpPr>
          <p:cNvPr id="6" name="QB_7_AN.2_1#b03b7178e.blank?vaa=1&amp;vcp=1&amp;pid=2fc0b9d6d&amp;color=0,0,0&amp;vpa=143&amp;vtp=1&amp;vaab=1&amp;bbb=1"/>
          <p:cNvSpPr/>
          <p:nvPr/>
        </p:nvSpPr>
        <p:spPr>
          <a:xfrm>
            <a:off x="1880139" y="2452859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</a:t>
            </a:r>
            <a:endParaRPr lang="en-US" altLang="zh-CN" sz="2800" dirty="0"/>
          </a:p>
        </p:txBody>
      </p:sp>
      <p:sp>
        <p:nvSpPr>
          <p:cNvPr id="8" name="QB_7_AN.211_1#b03b7178e.blank?vaa=1&amp;vcp=1&amp;pid=2fc0b9d6d&amp;color=0,0,0&amp;vpa=144&amp;vtp=1&amp;vaab=1&amp;bbb=1"/>
          <p:cNvSpPr/>
          <p:nvPr/>
        </p:nvSpPr>
        <p:spPr>
          <a:xfrm>
            <a:off x="6834855" y="3100559"/>
            <a:ext cx="2800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8a43379?vcp=1&amp;pid=8e226f2a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句型It’s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3000" dirty="0"/>
          </a:p>
        </p:txBody>
      </p:sp>
      <p:sp>
        <p:nvSpPr>
          <p:cNvPr id="3" name="P_6_BD#dbc51b686?vcp=1&amp;pid=f88a43379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意为“是该做某事的时候了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”。在一定的情况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，此句型可与“It’s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进行转换。例如：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是该上学的时候了。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bc51b686?sp=1&amp;vcp=1&amp;pid=f88a43379&amp;color=0,0,0&amp;mp=1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拓展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序数词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序数词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某人第几次做某事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这是我第一次在全班同学面前演讲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f0d1375.fixed?vcp=1&amp;pid=9860cf29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bff0d1375.fixed?vcp=1&amp;pid=9860cf29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24e79ac5?vcp=1&amp;pid=bff0d137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介绍传统节日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介绍传统节日属于说明文的范畴，常见的命题角度有：1.介绍传统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节日的基本信息和庆祝方式；2.你喜欢的传统节日及原因；3.你在传统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节日的活动和感受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ddc28e5?vcp=1&amp;pid=bff0d137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1f06df02e?vcp=1&amp;pid=7cddc28e5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f06df02e?vcp=1&amp;pid=7cddc28e5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3.Besides,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hongbao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f06df02e?vcp=1&amp;pid=7cddc28e5&amp;color=0,0,0&amp;vtp=1&amp;vaab=1&amp;bt=1&amp;bbb=1"/>
          <p:cNvSpPr/>
          <p:nvPr/>
        </p:nvSpPr>
        <p:spPr>
          <a:xfrm>
            <a:off x="539496" y="1542987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3.Everyone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splendid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ddeff90e?vcp=1&amp;pid=bff0d137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ceb587ea?vcp=1&amp;pid=2ddeff90e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对中国人来说，春节是重要的节日。假如你是李华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，请根据所了解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，用英语写一封电子邮件，向英国的朋友John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介绍一下中国的春节。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写作要点：1.春节在什么时候；2.人们在春节做些什么。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写作要求：1.表达清楚，语法正确，上下文连贯；2.必须包括提示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中的所有信息，并适当发挥；3.词数70左右；开头和结尾已给出，不计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ceb587ea?vcp=1&amp;pid=2ddeff90e&amp;color=0,0,0&amp;vtp=1&amp;vaab=1&amp;bt=1&amp;bbb=1&amp;hb=1"/>
          <p:cNvSpPr/>
          <p:nvPr/>
        </p:nvSpPr>
        <p:spPr>
          <a:xfrm>
            <a:off x="539496" y="912438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90c5e053?vcp=1&amp;pid=98390a0b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" y="2500884"/>
            <a:ext cx="11009376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7ec6b1e?vcp=1&amp;pid=bff0d137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1" name="P_6_BD#d47f8e02b?colgroup=4,25&amp;vcp=1&amp;pid=b57ec6b1e&amp;color=0,0,0&amp;vtp=1&amp;vaab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324610"/>
          <a:ext cx="11091545" cy="4927600"/>
        </p:xfrm>
        <a:graphic>
          <a:graphicData uri="http://schemas.openxmlformats.org/drawingml/2006/table">
            <a:tbl>
              <a:tblPr/>
              <a:tblGrid>
                <a:gridCol w="1819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以邮件形式介绍春节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7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第一段介绍春节在什么时候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（January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February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第二段介绍人们在春节的活动（clean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dinner,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relatives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已给出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c290d53?vcp=1&amp;pid=bff0d137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810b48c9c?vcp=1&amp;pid=95c290d53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John,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P_6_BD#810b48c9c?vcp=1&amp;pid=95c290d53&amp;color=0,0,0&amp;mp=1&amp;vtp=1&amp;vaab=1&amp;bt=1&amp;bbb=1&amp;hb=1">
            <a:extLst>
              <a:ext uri="{FF2B5EF4-FFF2-40B4-BE49-F238E27FC236}">
                <a16:creationId xmlns:a16="http://schemas.microsoft.com/office/drawing/2014/main" id="{79822D63-A592-B6B3-1430-82B27B81C70B}"/>
              </a:ext>
            </a:extLst>
          </p:cNvPr>
          <p:cNvSpPr/>
          <p:nvPr/>
        </p:nvSpPr>
        <p:spPr>
          <a:xfrm>
            <a:off x="539496" y="3690865"/>
            <a:ext cx="11109960" cy="26127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lanterns.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10b48c9c?vcp=1&amp;pid=95c290d53&amp;color=0,0,0&amp;mp=1&amp;vtp=1&amp;vaab=1&amp;bt=1&amp;bbb=1&amp;hb=1"/>
          <p:cNvSpPr/>
          <p:nvPr/>
        </p:nvSpPr>
        <p:spPr>
          <a:xfrm>
            <a:off x="539496" y="902907"/>
            <a:ext cx="11109960" cy="2594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hongbao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elders.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P_6_BD#810b48c9c?vcp=1&amp;pid=95c290d53&amp;color=0,0,0&amp;mp=1&amp;vtp=1&amp;vaab=1&amp;bt=1&amp;bbb=1&amp;hb=1">
            <a:extLst>
              <a:ext uri="{FF2B5EF4-FFF2-40B4-BE49-F238E27FC236}">
                <a16:creationId xmlns:a16="http://schemas.microsoft.com/office/drawing/2014/main" id="{0A7EFCA4-3B56-0F0C-DC5F-C78F02CBA643}"/>
              </a:ext>
            </a:extLst>
          </p:cNvPr>
          <p:cNvSpPr/>
          <p:nvPr/>
        </p:nvSpPr>
        <p:spPr>
          <a:xfrm>
            <a:off x="539496" y="3643074"/>
            <a:ext cx="11109960" cy="2594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10b48c9c?vcp=1&amp;pid=95c290d53&amp;color=0,0,0&amp;mp=1&amp;vtp=1&amp;vaab=1&amp;bt=1&amp;bbb=1&amp;hb=1"/>
          <p:cNvSpPr/>
          <p:nvPr/>
        </p:nvSpPr>
        <p:spPr>
          <a:xfrm>
            <a:off x="539496" y="2786227"/>
            <a:ext cx="11109960" cy="8521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学习至此，请完成“第3讲备考练习（七年级上册Modules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9~10）”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433a5872.fixed?vcp=1&amp;pid=9860cf29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5433a5872.fixed?vcp=1&amp;pid=9860cf290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第3讲备考练习（七年级上册Modules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4d86d2f9?sp=1&amp;vcp=1&amp;pid=5433a587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32_1#704a4982a?vaa=1&amp;vcp=1&amp;pid=b4d86d2f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（lantern）.</a:t>
            </a:r>
            <a:endParaRPr lang="en-US" altLang="zh-CN" sz="2800" dirty="0"/>
          </a:p>
        </p:txBody>
      </p:sp>
      <p:sp>
        <p:nvSpPr>
          <p:cNvPr id="4" name="QB_6_AN.1_1#704a4982a.blank?vaa=1&amp;vcp=1&amp;pid=b4d86d2f9&amp;color=0,0,0&amp;vpa=155&amp;vtp=1&amp;vaab=1&amp;bbb=1"/>
          <p:cNvSpPr/>
          <p:nvPr/>
        </p:nvSpPr>
        <p:spPr>
          <a:xfrm>
            <a:off x="5642515" y="1220580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lanterns</a:t>
            </a:r>
            <a:endParaRPr lang="en-US" altLang="zh-CN" sz="2800" dirty="0"/>
          </a:p>
        </p:txBody>
      </p:sp>
      <p:sp>
        <p:nvSpPr>
          <p:cNvPr id="5" name="QB_6_BD.234_1#e84c2e6c2?sp=1&amp;vaa=1&amp;vcp=1&amp;pid=b4d86d2f9&amp;color=0,0,0&amp;vtp=1&amp;vaab=1&amp;bb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（take）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photos.</a:t>
            </a:r>
            <a:endParaRPr lang="en-US" altLang="zh-CN" sz="2800" dirty="0"/>
          </a:p>
        </p:txBody>
      </p:sp>
      <p:sp>
        <p:nvSpPr>
          <p:cNvPr id="6" name="QB_6_AN.2_1#e84c2e6c2.blank?vaa=1&amp;vcp=1&amp;pid=b4d86d2f9&amp;color=0,0,0&amp;vpa=156&amp;vtp=1&amp;vaab=1&amp;bbb=1"/>
          <p:cNvSpPr/>
          <p:nvPr/>
        </p:nvSpPr>
        <p:spPr>
          <a:xfrm>
            <a:off x="2030953" y="2488419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7" name="QB_6_BD.236_1#885f63415?vaa=1&amp;vcp=1&amp;pid=b4d86d2f9&amp;color=0,0,0&amp;vtp=1&amp;vaab=1&amp;bbb=1"/>
          <p:cNvSpPr/>
          <p:nvPr/>
        </p:nvSpPr>
        <p:spPr>
          <a:xfrm>
            <a:off x="539495" y="3181839"/>
            <a:ext cx="1136049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（get）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（sweep）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luck.</a:t>
            </a:r>
            <a:endParaRPr lang="en-US" altLang="zh-CN" sz="2800" dirty="0"/>
          </a:p>
        </p:txBody>
      </p:sp>
      <p:sp>
        <p:nvSpPr>
          <p:cNvPr id="8" name="QB_6_AN.3_1#885f63415.blank?vaa=1&amp;vcp=1&amp;pid=b4d86d2f9&amp;color=0,0,0&amp;vpa=157&amp;vtp=1&amp;vaab=1&amp;bbb=1"/>
          <p:cNvSpPr/>
          <p:nvPr/>
        </p:nvSpPr>
        <p:spPr>
          <a:xfrm>
            <a:off x="1457991" y="3138659"/>
            <a:ext cx="1855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10" name="QB_6_AN.239_1#885f63415.blank?vaa=1&amp;vcp=1&amp;pid=b4d86d2f9&amp;color=0,0,0&amp;vpa=158&amp;vtp=1&amp;vaab=1&amp;bbb=1"/>
          <p:cNvSpPr/>
          <p:nvPr/>
        </p:nvSpPr>
        <p:spPr>
          <a:xfrm>
            <a:off x="8730203" y="3786359"/>
            <a:ext cx="1600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0_1#e8e8e0468?vaa=1&amp;vcp=1&amp;pid=b4d86d2f9&amp;color=0,0,0&amp;mp=1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（enjoy）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（lie）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twelve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（have）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（swim）with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hongbao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（luck）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（tradition）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3" name="QB_6_AN.1_1#e8e8e0468.blank?vaa=1&amp;vcp=1&amp;pid=b4d86d2f9&amp;color=0,0,0&amp;mp=1&amp;vpa=159&amp;vtp=1&amp;vaab=1&amp;bbb=1"/>
          <p:cNvSpPr/>
          <p:nvPr/>
        </p:nvSpPr>
        <p:spPr>
          <a:xfrm>
            <a:off x="3835940" y="567404"/>
            <a:ext cx="1501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enjoying</a:t>
            </a:r>
            <a:endParaRPr lang="en-US" altLang="zh-CN" sz="2800" dirty="0"/>
          </a:p>
        </p:txBody>
      </p:sp>
      <p:sp>
        <p:nvSpPr>
          <p:cNvPr id="5" name="QB_6_AN.2_1#e8e8e0468.blank?vaa=1&amp;vcp=1&amp;pid=b4d86d2f9&amp;color=0,0,0&amp;vpa=160&amp;vtp=1&amp;vaab=1&amp;bbb=1"/>
          <p:cNvSpPr/>
          <p:nvPr/>
        </p:nvSpPr>
        <p:spPr>
          <a:xfrm>
            <a:off x="4094702" y="1215104"/>
            <a:ext cx="1403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endParaRPr lang="en-US" altLang="zh-CN" sz="2800" dirty="0"/>
          </a:p>
        </p:txBody>
      </p:sp>
      <p:sp>
        <p:nvSpPr>
          <p:cNvPr id="7" name="QB_6_AN.3_1#e8e8e0468.blank?vaa=1&amp;vcp=1&amp;pid=b4d86d2f9&amp;color=0,0,0&amp;vpa=161&amp;vtp=1&amp;vaab=1&amp;bbb=1"/>
          <p:cNvSpPr/>
          <p:nvPr/>
        </p:nvSpPr>
        <p:spPr>
          <a:xfrm>
            <a:off x="7630509" y="1875504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9" name="QB_6_AN.4_1#e8e8e0468.blank?vaa=1&amp;vcp=1&amp;pid=b4d86d2f9&amp;color=0,0,0&amp;vpa=162&amp;vtp=1&amp;vaab=1&amp;bbb=1"/>
          <p:cNvSpPr/>
          <p:nvPr/>
        </p:nvSpPr>
        <p:spPr>
          <a:xfrm>
            <a:off x="6515704" y="2510504"/>
            <a:ext cx="1758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endParaRPr lang="en-US" altLang="zh-CN" sz="2800" dirty="0"/>
          </a:p>
        </p:txBody>
      </p:sp>
      <p:sp>
        <p:nvSpPr>
          <p:cNvPr id="11" name="QB_6_AN.5_1#e8e8e0468.blank?vaa=1&amp;vcp=1&amp;pid=b4d86d2f9&amp;color=0,0,0&amp;vpa=163&amp;vtp=1&amp;vaab=1&amp;bbb=1"/>
          <p:cNvSpPr/>
          <p:nvPr/>
        </p:nvSpPr>
        <p:spPr>
          <a:xfrm>
            <a:off x="6826789" y="380590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13" name="QB_6_AN.251_1#e8e8e0468.blank?vaa=1&amp;vcp=1&amp;pid=b4d86d2f9&amp;color=0,0,0&amp;vpa=164&amp;vtp=1&amp;vaab=1&amp;bbb=1"/>
          <p:cNvSpPr/>
          <p:nvPr/>
        </p:nvSpPr>
        <p:spPr>
          <a:xfrm>
            <a:off x="9781128" y="5114004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19ee2af?sp=1&amp;vcp=1&amp;pid=5433a5872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4" name="QM_6_BD.252_1#12bee4419?colgroup=30&amp;vaa=1&amp;vcp=1&amp;pid=d919ee2a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427965"/>
              </p:ext>
            </p:extLst>
          </p:nvPr>
        </p:nvGraphicFramePr>
        <p:xfrm>
          <a:off x="539496" y="2392196"/>
          <a:ext cx="11100816" cy="5501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010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holidays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    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52_2#12bee4419?sp=1&amp;vaa=1&amp;vcp=1&amp;pid=d919ee2af&amp;color=0,0,0&amp;vtp=1&amp;vaab=1&amp;bbb=1&amp;hb=1"/>
          <p:cNvSpPr/>
          <p:nvPr/>
        </p:nvSpPr>
        <p:spPr>
          <a:xfrm>
            <a:off x="539496" y="323377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Yunnan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</p:txBody>
      </p:sp>
      <p:sp>
        <p:nvSpPr>
          <p:cNvPr id="5" name="QM_6_AN.253_1#12bee4419.blank?vaa=1&amp;vcp=1&amp;pid=d919ee2af&amp;color=0,0,0&amp;vpa=165&amp;vtp=1&amp;vaab=1&amp;bbb=1"/>
          <p:cNvSpPr/>
          <p:nvPr/>
        </p:nvSpPr>
        <p:spPr>
          <a:xfrm>
            <a:off x="1575339" y="3838292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endParaRPr lang="en-US" altLang="zh-CN" sz="2800" dirty="0"/>
          </a:p>
        </p:txBody>
      </p:sp>
      <p:sp>
        <p:nvSpPr>
          <p:cNvPr id="6" name="QM_6_AN.254_1#12bee4419.blank?vaa=1&amp;vcp=1&amp;pid=d919ee2af&amp;color=0,0,0&amp;vpa=166&amp;vtp=1&amp;vaab=1&amp;bbb=1"/>
          <p:cNvSpPr/>
          <p:nvPr/>
        </p:nvSpPr>
        <p:spPr>
          <a:xfrm>
            <a:off x="7169689" y="3850992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endParaRPr lang="en-US" altLang="zh-CN" sz="2800" dirty="0"/>
          </a:p>
        </p:txBody>
      </p:sp>
      <p:sp>
        <p:nvSpPr>
          <p:cNvPr id="7" name="QM_6_AN.255_1#12bee4419.blank?vaa=1&amp;vcp=1&amp;pid=d919ee2af&amp;color=0,0,0&amp;vpa=167&amp;vtp=1&amp;vaab=1&amp;bbb=1"/>
          <p:cNvSpPr/>
          <p:nvPr/>
        </p:nvSpPr>
        <p:spPr>
          <a:xfrm>
            <a:off x="3539077" y="5125437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6_1#12bee4419?sp=1&amp;vaa=1&amp;vcp=1&amp;pid=d919ee2af&amp;color=0,0,0&amp;mp=1&amp;vtp=1&amp;vaab=1&amp;bt=1&amp;bbb=1&amp;hb=1"/>
          <p:cNvSpPr/>
          <p:nvPr/>
        </p:nvSpPr>
        <p:spPr>
          <a:xfrm>
            <a:off x="539496" y="1250068"/>
            <a:ext cx="11109960" cy="49141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scenery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Dianchi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（世博园）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city.</a:t>
            </a:r>
            <a:endParaRPr lang="en-US" altLang="zh-CN" sz="2800" dirty="0"/>
          </a:p>
        </p:txBody>
      </p:sp>
      <p:sp>
        <p:nvSpPr>
          <p:cNvPr id="3" name="QM_6_AN.257_1#12bee4419.blank?vaa=1&amp;vcp=1&amp;pid=d919ee2af&amp;color=0,0,0&amp;mp=1&amp;vpa=168&amp;vtp=1&amp;vaab=1&amp;bbb=1"/>
          <p:cNvSpPr/>
          <p:nvPr/>
        </p:nvSpPr>
        <p:spPr>
          <a:xfrm>
            <a:off x="7322978" y="11300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4" name="QM_6_AN.258_1#12bee4419.blank?vaa=1&amp;vcp=1&amp;pid=d919ee2af&amp;color=0,0,0&amp;mp=1&amp;vpa=169&amp;vtp=1&amp;vaab=1&amp;bbb=1"/>
          <p:cNvSpPr/>
          <p:nvPr/>
        </p:nvSpPr>
        <p:spPr>
          <a:xfrm>
            <a:off x="753015" y="1691487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5" name="QM_6_AN.259_1#12bee4419.blank?vaa=1&amp;vcp=1&amp;pid=d919ee2af&amp;color=0,0,0&amp;mp=1&amp;vpa=170&amp;vtp=1&amp;vaab=1&amp;bbb=1"/>
          <p:cNvSpPr/>
          <p:nvPr/>
        </p:nvSpPr>
        <p:spPr>
          <a:xfrm>
            <a:off x="10168186" y="1659517"/>
            <a:ext cx="1462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</a:t>
            </a:r>
            <a:endParaRPr lang="en-US" altLang="zh-CN" sz="2800" dirty="0"/>
          </a:p>
        </p:txBody>
      </p:sp>
      <p:sp>
        <p:nvSpPr>
          <p:cNvPr id="6" name="QM_6_AN.260_1#12bee4419.blank?vaa=1&amp;vcp=1&amp;pid=d919ee2af&amp;color=0,0,0&amp;mp=1&amp;vpa=171&amp;vtp=1&amp;vaab=1&amp;bbb=1"/>
          <p:cNvSpPr/>
          <p:nvPr/>
        </p:nvSpPr>
        <p:spPr>
          <a:xfrm>
            <a:off x="778415" y="3840305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7" name="QM_6_AN.261_1#12bee4419.blank?vaa=1&amp;vcp=1&amp;pid=d919ee2af&amp;color=0,0,0&amp;mp=1&amp;vpa=172&amp;vtp=1&amp;vaab=1&amp;bbb=1"/>
          <p:cNvSpPr/>
          <p:nvPr/>
        </p:nvSpPr>
        <p:spPr>
          <a:xfrm>
            <a:off x="2750089" y="430018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endParaRPr lang="en-US" altLang="zh-CN" sz="2800" dirty="0"/>
          </a:p>
        </p:txBody>
      </p:sp>
      <p:graphicFrame>
        <p:nvGraphicFramePr>
          <p:cNvPr id="8" name="QM_6_BD.252_1#12bee4419?colgroup=30&amp;vaa=1&amp;vcp=1&amp;pid=d919ee2af&amp;color=0,0,0&amp;vtp=1&amp;vaab=1&amp;bbb=1">
            <a:extLst>
              <a:ext uri="{FF2B5EF4-FFF2-40B4-BE49-F238E27FC236}">
                <a16:creationId xmlns:a16="http://schemas.microsoft.com/office/drawing/2014/main" id="{B1FB215C-DC2F-E15F-B1D1-EDD228DFBA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35139"/>
              </p:ext>
            </p:extLst>
          </p:nvPr>
        </p:nvGraphicFramePr>
        <p:xfrm>
          <a:off x="539496" y="672104"/>
          <a:ext cx="11100816" cy="5501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010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holidays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    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62_1#12bee4419?sp=1&amp;vaa=1&amp;vcp=1&amp;pid=d919ee2af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abroad.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world-famous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south-east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Forest.</a:t>
            </a:r>
            <a:endParaRPr lang="en-US" altLang="zh-CN" sz="2800" dirty="0"/>
          </a:p>
        </p:txBody>
      </p:sp>
      <p:sp>
        <p:nvSpPr>
          <p:cNvPr id="3" name="QM_6_AN.263_1#12bee4419.blank?vaa=1&amp;vcp=1&amp;pid=d919ee2af&amp;color=0,0,0&amp;mp=1&amp;vpa=173&amp;vtp=1&amp;vaab=1&amp;bbb=1"/>
          <p:cNvSpPr/>
          <p:nvPr/>
        </p:nvSpPr>
        <p:spPr>
          <a:xfrm>
            <a:off x="6056852" y="185391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endParaRPr lang="en-US" altLang="zh-CN" sz="2800" dirty="0"/>
          </a:p>
        </p:txBody>
      </p:sp>
      <p:sp>
        <p:nvSpPr>
          <p:cNvPr id="4" name="QM_6_AN.264_1#12bee4419.blank?vaa=1&amp;vcp=1&amp;pid=d919ee2af&amp;color=0,0,0&amp;mp=1&amp;vpa=174&amp;vtp=1&amp;vaab=1&amp;bbb=1"/>
          <p:cNvSpPr/>
          <p:nvPr/>
        </p:nvSpPr>
        <p:spPr>
          <a:xfrm>
            <a:off x="5305965" y="379701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</p:txBody>
      </p:sp>
      <p:graphicFrame>
        <p:nvGraphicFramePr>
          <p:cNvPr id="5" name="QM_6_BD.252_1#12bee4419?colgroup=30&amp;vaa=1&amp;vcp=1&amp;pid=d919ee2af&amp;color=0,0,0&amp;vtp=1&amp;vaab=1&amp;bbb=1">
            <a:extLst>
              <a:ext uri="{FF2B5EF4-FFF2-40B4-BE49-F238E27FC236}">
                <a16:creationId xmlns:a16="http://schemas.microsoft.com/office/drawing/2014/main" id="{2797C372-2DAA-2449-EDD4-7C0D7F63E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135035"/>
              </p:ext>
            </p:extLst>
          </p:nvPr>
        </p:nvGraphicFramePr>
        <p:xfrm>
          <a:off x="539496" y="1158076"/>
          <a:ext cx="11100816" cy="5501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010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holidays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    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3e4ad39c.fixed?vcp=1&amp;pid=9860cf29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23e4ad39c.fixed?vcp=1&amp;pid=9860cf29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c705d35?sp=1&amp;vcp=1&amp;pid=5433a587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P_6_BD#00b1fc628?vcp=1&amp;pid=7dc705d35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为弘扬中华传统文化，增强文化自信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，学校将举行一次关于中华传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统文化的英语演讲比赛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。请以“____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Festival”为题，写一篇演讲稿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绍一个你最喜欢的中国传统节日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0b1fc628?vcp=1&amp;pid=7dc705d35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提示问题：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要求：1.参考提示内容，可适当发挥；2.语句通顺，意思连贯，书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写工整；3.文章不得出现你的任何真实信息（姓名、校名、地名等）；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4.词数不少于70。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5_1#71754d99a?sp=1&amp;vaa=1&amp;vcp=1&amp;pid=7dc705d35&amp;color=0,0,0&amp;vtp=1&amp;vaab=1&amp;bt=1&amp;bbb=1"/>
          <p:cNvSpPr/>
          <p:nvPr/>
        </p:nvSpPr>
        <p:spPr>
          <a:xfrm>
            <a:off x="539496" y="8887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3" name="QB_6_BD.265_2#71754d99a?sp=1&amp;vaa=1&amp;vcp=1&amp;pid=7dc705d35&amp;color=0,0,0&amp;vtp=1&amp;vaab=1&amp;bbb=1&amp;hb=1&amp;hltap=1"/>
          <p:cNvSpPr/>
          <p:nvPr/>
        </p:nvSpPr>
        <p:spPr>
          <a:xfrm>
            <a:off x="539496" y="1521047"/>
            <a:ext cx="11109960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6_1#71754d99a.blank?vaa=1&amp;vcp=1&amp;pid=7dc705d35&amp;color=0,0,0&amp;vpa=175&amp;vtp=1&amp;vaab=1&amp;bbb=1"/>
          <p:cNvSpPr/>
          <p:nvPr/>
        </p:nvSpPr>
        <p:spPr>
          <a:xfrm>
            <a:off x="4229163" y="824643"/>
            <a:ext cx="2295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endParaRPr lang="en-US" altLang="zh-CN" sz="2800" dirty="0"/>
          </a:p>
        </p:txBody>
      </p:sp>
      <p:sp>
        <p:nvSpPr>
          <p:cNvPr id="5" name="QB_6_AN.265_2#71754d99a?sp=1&amp;vaa=1&amp;vcp=1&amp;pid=7dc705d35&amp;color=0,0,0&amp;vtp=1&amp;vaab=1&amp;bbb=1&amp;hb=1&amp;hla=1"/>
          <p:cNvSpPr/>
          <p:nvPr/>
        </p:nvSpPr>
        <p:spPr>
          <a:xfrm>
            <a:off x="539496" y="1495647"/>
            <a:ext cx="11109960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just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100" dirty="0"/>
          </a:p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realgar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雄黄酒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mugwort（艾草）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just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spice（香料）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100" dirty="0"/>
          </a:p>
          <a:p>
            <a:pPr algn="ctr">
              <a:lnSpc>
                <a:spcPct val="1500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5_2#71754d99a?sp=1&amp;vaa=1&amp;vcp=1&amp;pid=7dc705d35&amp;color=0,0,0&amp;vtp=1&amp;vaab=1&amp;bbb=1&amp;hb=1&amp;hltap=1"/>
          <p:cNvSpPr/>
          <p:nvPr/>
        </p:nvSpPr>
        <p:spPr>
          <a:xfrm>
            <a:off x="539496" y="2203164"/>
            <a:ext cx="11109960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5_2#71754d99a?sp=1&amp;vaa=1&amp;vcp=1&amp;pid=7dc705d35&amp;color=0,0,0&amp;vtp=1&amp;vaab=1&amp;bbb=1&amp;hb=1&amp;hla=1"/>
          <p:cNvSpPr/>
          <p:nvPr/>
        </p:nvSpPr>
        <p:spPr>
          <a:xfrm>
            <a:off x="539496" y="2114264"/>
            <a:ext cx="10690479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ct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race.</a:t>
            </a:r>
            <a:endParaRPr lang="en-US" altLang="zh-CN" sz="100" dirty="0"/>
          </a:p>
          <a:p>
            <a:pPr indent="71437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579df69?vcp=1&amp;pid=23e4ad39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b1e042d94?vcp=1&amp;pid=42579df69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e6b65af37?vaa=1&amp;vcp=1&amp;pid=b1e042d94&amp;color=0,0,0&amp;vtp=1&amp;vaab=1&amp;bbb=1&amp;hb=1"/>
          <p:cNvSpPr/>
          <p:nvPr/>
        </p:nvSpPr>
        <p:spPr>
          <a:xfrm>
            <a:off x="539496" y="1981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.）幸运；运气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.）幸运的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幸运地→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.）不幸的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.）不幸地</a:t>
            </a:r>
            <a:endParaRPr lang="en-US" altLang="zh-CN" sz="2800" dirty="0"/>
          </a:p>
        </p:txBody>
      </p:sp>
      <p:sp>
        <p:nvSpPr>
          <p:cNvPr id="5" name="QB_7_AN.2_1#e6b65af37.blank?vaa=1&amp;vcp=1&amp;pid=b1e042d94&amp;color=0,0,0&amp;vpa=1&amp;vtp=1&amp;vaab=1&amp;bbb=1"/>
          <p:cNvSpPr/>
          <p:nvPr/>
        </p:nvSpPr>
        <p:spPr>
          <a:xfrm>
            <a:off x="4590002" y="193850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6" name="QB_7_AN.3_1#e6b65af37.blank?vaa=1&amp;vcp=1&amp;pid=b1e042d94&amp;color=0,0,0&amp;vpa=2&amp;vtp=1&amp;vaab=1&amp;bbb=1"/>
          <p:cNvSpPr/>
          <p:nvPr/>
        </p:nvSpPr>
        <p:spPr>
          <a:xfrm>
            <a:off x="8866728" y="193850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endParaRPr lang="en-US" altLang="zh-CN" sz="2800" dirty="0"/>
          </a:p>
        </p:txBody>
      </p:sp>
      <p:sp>
        <p:nvSpPr>
          <p:cNvPr id="7" name="QB_7_AN.4_1#e6b65af37.blank?vaa=1&amp;vcp=1&amp;pid=b1e042d94&amp;color=0,0,0&amp;vpa=3&amp;vtp=1&amp;vaab=1&amp;bbb=1"/>
          <p:cNvSpPr/>
          <p:nvPr/>
        </p:nvSpPr>
        <p:spPr>
          <a:xfrm>
            <a:off x="2111914" y="2565245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unlucky</a:t>
            </a:r>
            <a:endParaRPr lang="en-US" altLang="zh-CN" sz="2800" dirty="0"/>
          </a:p>
        </p:txBody>
      </p:sp>
      <p:sp>
        <p:nvSpPr>
          <p:cNvPr id="8" name="QB_7_AN.5_1#e6b65af37.blank?vaa=1&amp;vcp=1&amp;pid=b1e042d94&amp;color=0,0,0&amp;vpa=4&amp;vtp=1&amp;vaab=1&amp;bbb=1"/>
          <p:cNvSpPr/>
          <p:nvPr/>
        </p:nvSpPr>
        <p:spPr>
          <a:xfrm>
            <a:off x="6744239" y="2565245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unluckily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81add33?vcp=1&amp;pid=42579df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6_1#5253129d5?vaa=1&amp;vcp=1&amp;pid=c381add33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.）美丽的；漂亮的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美好地；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漂亮地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.）美丽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.）传统的；惯例的→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.）传统</a:t>
            </a:r>
            <a:endParaRPr lang="en-US" altLang="zh-CN" sz="2800" dirty="0"/>
          </a:p>
        </p:txBody>
      </p:sp>
      <p:sp>
        <p:nvSpPr>
          <p:cNvPr id="4" name="QB_7_AN.1_1#5253129d5.blank?vaa=1&amp;vcp=1&amp;pid=c381add33&amp;color=0,0,0&amp;vpa=5&amp;vtp=1&amp;vaab=1&amp;bbb=1"/>
          <p:cNvSpPr/>
          <p:nvPr/>
        </p:nvSpPr>
        <p:spPr>
          <a:xfrm>
            <a:off x="6660103" y="1220315"/>
            <a:ext cx="1797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beautifully</a:t>
            </a:r>
            <a:endParaRPr lang="en-US" altLang="zh-CN" sz="2800" dirty="0"/>
          </a:p>
        </p:txBody>
      </p:sp>
      <p:sp>
        <p:nvSpPr>
          <p:cNvPr id="5" name="QB_7_AN.2_1#5253129d5.blank?vaa=1&amp;vcp=1&amp;pid=c381add33&amp;color=0,0,0&amp;vpa=6&amp;vtp=1&amp;vaab=1&amp;bbb=1"/>
          <p:cNvSpPr/>
          <p:nvPr/>
        </p:nvSpPr>
        <p:spPr>
          <a:xfrm>
            <a:off x="2302414" y="1868015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endParaRPr lang="en-US" altLang="zh-CN" sz="2800" dirty="0"/>
          </a:p>
        </p:txBody>
      </p:sp>
      <p:sp>
        <p:nvSpPr>
          <p:cNvPr id="7" name="QB_7_AN.10_1#5253129d5.blank?vaa=1&amp;vcp=1&amp;pid=c381add33&amp;color=0,0,0&amp;vpa=7&amp;vtp=1&amp;vaab=1&amp;bbb=1"/>
          <p:cNvSpPr/>
          <p:nvPr/>
        </p:nvSpPr>
        <p:spPr>
          <a:xfrm>
            <a:off x="6666453" y="2507460"/>
            <a:ext cx="1462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f58c709?vcp=1&amp;pid=42579df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1_1#843e61907?vaa=1&amp;vcp=1&amp;pid=5ff58c709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.）躺；平躺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.）拿，取，花费（时间）→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.）开车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.）司机→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  <a:endParaRPr lang="en-US" altLang="zh-CN" sz="2800" dirty="0"/>
          </a:p>
        </p:txBody>
      </p:sp>
      <p:sp>
        <p:nvSpPr>
          <p:cNvPr id="4" name="QB_7_AN.1_1#843e61907.blank?vaa=1&amp;vcp=1&amp;pid=5ff58c709&amp;color=0,0,0&amp;vpa=8&amp;vtp=1&amp;vaab=1&amp;bbb=1"/>
          <p:cNvSpPr/>
          <p:nvPr/>
        </p:nvSpPr>
        <p:spPr>
          <a:xfrm>
            <a:off x="4401090" y="12203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lay</a:t>
            </a:r>
            <a:endParaRPr lang="en-US" altLang="zh-CN" sz="2800" dirty="0"/>
          </a:p>
        </p:txBody>
      </p:sp>
      <p:sp>
        <p:nvSpPr>
          <p:cNvPr id="5" name="QB_7_AN.2_1#843e61907.blank?vaa=1&amp;vcp=1&amp;pid=5ff58c709&amp;color=0,0,0&amp;vpa=9&amp;vtp=1&amp;vaab=1&amp;bbb=1"/>
          <p:cNvSpPr/>
          <p:nvPr/>
        </p:nvSpPr>
        <p:spPr>
          <a:xfrm>
            <a:off x="7461789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lain</a:t>
            </a:r>
            <a:endParaRPr lang="en-US" altLang="zh-CN" sz="2800" dirty="0"/>
          </a:p>
        </p:txBody>
      </p:sp>
      <p:sp>
        <p:nvSpPr>
          <p:cNvPr id="6" name="QB_7_AN.3_1#843e61907.blank?vaa=1&amp;vcp=1&amp;pid=5ff58c709&amp;color=0,0,0&amp;vpa=10&amp;vtp=1&amp;vaab=1&amp;bbb=1"/>
          <p:cNvSpPr/>
          <p:nvPr/>
        </p:nvSpPr>
        <p:spPr>
          <a:xfrm>
            <a:off x="549815" y="1868015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endParaRPr lang="en-US" altLang="zh-CN" sz="2800" dirty="0"/>
          </a:p>
        </p:txBody>
      </p:sp>
      <p:sp>
        <p:nvSpPr>
          <p:cNvPr id="8" name="QB_7_AN.4_1#843e61907.blank?vaa=1&amp;vcp=1&amp;pid=5ff58c709&amp;color=0,0,0&amp;vpa=11&amp;vtp=1&amp;vaab=1&amp;bbb=1"/>
          <p:cNvSpPr/>
          <p:nvPr/>
        </p:nvSpPr>
        <p:spPr>
          <a:xfrm>
            <a:off x="6580728" y="25284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9" name="QB_7_AN.5_1#843e61907.blank?vaa=1&amp;vcp=1&amp;pid=5ff58c709&amp;color=0,0,0&amp;vpa=12&amp;vtp=1&amp;vaab=1&amp;bbb=1"/>
          <p:cNvSpPr/>
          <p:nvPr/>
        </p:nvSpPr>
        <p:spPr>
          <a:xfrm>
            <a:off x="9806528" y="2528415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10" name="QB_7_AN.6_1#843e61907.blank?vaa=1&amp;vcp=1&amp;pid=5ff58c709&amp;color=0,0,0&amp;vpa=13&amp;vtp=1&amp;vaab=1&amp;bbb=1"/>
          <p:cNvSpPr/>
          <p:nvPr/>
        </p:nvSpPr>
        <p:spPr>
          <a:xfrm>
            <a:off x="3216815" y="31634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12" name="QB_7_AN.20_1#843e61907.blank?vaa=1&amp;vcp=1&amp;pid=5ff58c709&amp;color=0,0,0&amp;vpa=14&amp;vtp=1&amp;vaab=1&amp;bbb=1"/>
          <p:cNvSpPr/>
          <p:nvPr/>
        </p:nvSpPr>
        <p:spPr>
          <a:xfrm>
            <a:off x="4129627" y="38238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</a:t>
            </a:r>
            <a:endParaRPr lang="en-US" altLang="zh-CN" sz="2800" dirty="0"/>
          </a:p>
        </p:txBody>
      </p:sp>
      <p:sp>
        <p:nvSpPr>
          <p:cNvPr id="13" name="QB_7_AN.21_1#843e61907.blank?vaa=1&amp;vcp=1&amp;pid=5ff58c709&amp;color=0,0,0&amp;vpa=15&amp;vtp=1&amp;vaab=1&amp;bbb=1"/>
          <p:cNvSpPr/>
          <p:nvPr/>
        </p:nvSpPr>
        <p:spPr>
          <a:xfrm>
            <a:off x="7698328" y="38238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drove</a:t>
            </a:r>
            <a:endParaRPr lang="en-US" altLang="zh-CN" sz="2800" dirty="0"/>
          </a:p>
        </p:txBody>
      </p:sp>
      <p:sp>
        <p:nvSpPr>
          <p:cNvPr id="14" name="QB_7_AN.22_1#843e61907.blank?vaa=1&amp;vcp=1&amp;pid=5ff58c709&amp;color=0,0,0&amp;vpa=16&amp;vtp=1&amp;vaab=1&amp;bbb=1"/>
          <p:cNvSpPr/>
          <p:nvPr/>
        </p:nvSpPr>
        <p:spPr>
          <a:xfrm>
            <a:off x="549815" y="4450560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driven</a:t>
            </a:r>
            <a:endParaRPr lang="en-US" altLang="zh-CN" sz="2800" dirty="0"/>
          </a:p>
        </p:txBody>
      </p:sp>
      <p:sp>
        <p:nvSpPr>
          <p:cNvPr id="15" name="QB_7_AN.23_1#843e61907.blank?vaa=1&amp;vcp=1&amp;pid=5ff58c709&amp;color=0,0,0&amp;vpa=17&amp;vtp=1&amp;vaab=1&amp;bbb=1"/>
          <p:cNvSpPr/>
          <p:nvPr/>
        </p:nvSpPr>
        <p:spPr>
          <a:xfrm>
            <a:off x="4486815" y="4437860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0d50210e8?vaa=1&amp;vcp=1&amp;pid=5ff58c709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.）离开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.）跑，奔跑→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.）学习，研究→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（第三人称单数形式）→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3" name="QB_7_AN.1_1#0d50210e8.blank?vaa=1&amp;vcp=1&amp;pid=5ff58c709&amp;color=0,0,0&amp;mp=1&amp;vpa=18&amp;vtp=1&amp;vaab=1&amp;bbb=1"/>
          <p:cNvSpPr/>
          <p:nvPr/>
        </p:nvSpPr>
        <p:spPr>
          <a:xfrm>
            <a:off x="3893090" y="154022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endParaRPr lang="en-US" altLang="zh-CN" sz="2800" dirty="0"/>
          </a:p>
        </p:txBody>
      </p:sp>
      <p:sp>
        <p:nvSpPr>
          <p:cNvPr id="4" name="QB_7_AN.2_1#0d50210e8.blank?vaa=1&amp;vcp=1&amp;pid=5ff58c709&amp;color=0,0,0&amp;mp=1&amp;vpa=19&amp;vtp=1&amp;vaab=1&amp;bbb=1"/>
          <p:cNvSpPr/>
          <p:nvPr/>
        </p:nvSpPr>
        <p:spPr>
          <a:xfrm>
            <a:off x="8500014" y="152752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endParaRPr lang="en-US" altLang="zh-CN" sz="2800" dirty="0"/>
          </a:p>
        </p:txBody>
      </p:sp>
      <p:sp>
        <p:nvSpPr>
          <p:cNvPr id="6" name="QB_7_AN.3_1#0d50210e8.blank?vaa=1&amp;vcp=1&amp;pid=5ff58c709&amp;color=0,0,0&amp;vpa=20&amp;vtp=1&amp;vaab=1&amp;bbb=1"/>
          <p:cNvSpPr/>
          <p:nvPr/>
        </p:nvSpPr>
        <p:spPr>
          <a:xfrm>
            <a:off x="4331240" y="28356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</a:t>
            </a:r>
            <a:endParaRPr lang="en-US" altLang="zh-CN" sz="2800" dirty="0"/>
          </a:p>
        </p:txBody>
      </p:sp>
      <p:sp>
        <p:nvSpPr>
          <p:cNvPr id="7" name="QB_7_AN.4_1#0d50210e8.blank?vaa=1&amp;vcp=1&amp;pid=5ff58c709&amp;color=0,0,0&amp;vpa=21&amp;vtp=1&amp;vaab=1&amp;bbb=1"/>
          <p:cNvSpPr/>
          <p:nvPr/>
        </p:nvSpPr>
        <p:spPr>
          <a:xfrm>
            <a:off x="7353839" y="2835624"/>
            <a:ext cx="733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endParaRPr lang="en-US" altLang="zh-CN" sz="2800" dirty="0"/>
          </a:p>
        </p:txBody>
      </p:sp>
      <p:sp>
        <p:nvSpPr>
          <p:cNvPr id="8" name="QB_7_AN.5_1#0d50210e8.blank?vaa=1&amp;vcp=1&amp;pid=5ff58c709&amp;color=0,0,0&amp;vpa=22&amp;vtp=1&amp;vaab=1&amp;bbb=1"/>
          <p:cNvSpPr/>
          <p:nvPr/>
        </p:nvSpPr>
        <p:spPr>
          <a:xfrm>
            <a:off x="537115" y="3470624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endParaRPr lang="en-US" altLang="zh-CN" sz="2800" dirty="0"/>
          </a:p>
        </p:txBody>
      </p:sp>
      <p:sp>
        <p:nvSpPr>
          <p:cNvPr id="10" name="QB_7_AN.32_1#0d50210e8.blank?vaa=1&amp;vcp=1&amp;pid=5ff58c709&amp;color=0,0,0&amp;vpa=23&amp;vtp=1&amp;vaab=1&amp;bbb=1"/>
          <p:cNvSpPr/>
          <p:nvPr/>
        </p:nvSpPr>
        <p:spPr>
          <a:xfrm>
            <a:off x="4994815" y="413102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endParaRPr lang="en-US" altLang="zh-CN" sz="2800" dirty="0"/>
          </a:p>
        </p:txBody>
      </p:sp>
      <p:sp>
        <p:nvSpPr>
          <p:cNvPr id="11" name="QB_7_AN.33_1#0d50210e8.blank?vaa=1&amp;vcp=1&amp;pid=5ff58c709&amp;color=0,0,0&amp;vpa=24&amp;vtp=1&amp;vaab=1&amp;bbb=1"/>
          <p:cNvSpPr/>
          <p:nvPr/>
        </p:nvSpPr>
        <p:spPr>
          <a:xfrm>
            <a:off x="10303414" y="4131024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3*351"/>
  <p:tag name="TABLE_ENDDRAG_RECT" val="42*104*873*351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2821</Words>
  <Application>Microsoft Office PowerPoint</Application>
  <PresentationFormat>宽屏</PresentationFormat>
  <Paragraphs>549</Paragraphs>
  <Slides>53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2024-11-29T12:11:00Z</dcterms:created>
  <dcterms:modified xsi:type="dcterms:W3CDTF">2025-07-25T05:24:00Z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E9C9740EB98B4CD1AC335B2DBA6B4398_12</vt:lpwstr>
  </property>
  <property fmtid="{D5CDD505-2E9C-101B-9397-08002B2CF9AE}" pid="3" name="KSOProductBuildVer">
    <vt:lpwstr>2052-12.1.0.18912</vt:lpwstr>
  </property>
</Properties>
</file>