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105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7A05591-9448-8E1F-249A-AD2D986EFE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0876526-8505-493C-9D9E-FCBD42CE89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05C50AA-074E-FDB3-0A10-8DDE34BC12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2BB1-3C35-4467-8B38-2473C790C765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2BA6B56-FD4A-0CA5-16F2-50FABABE8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4449A08-51C5-2F80-1FF8-5F201EC302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6A79B-1191-460F-8B6D-C7576A0712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1011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2240E7-90E2-5E90-1DCE-05CC8225A6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A2F6A7E-C8E0-AD76-A462-5B18999B9D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D37BCDC-FC27-FF42-7ED0-FB86F5E91E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2BB1-3C35-4467-8B38-2473C790C765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2F59E86-BDB0-26BE-243E-A25F75EE2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511667D-70B2-4E7C-0453-937749515D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6A79B-1191-460F-8B6D-C7576A0712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858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46DD2D1E-2D68-E11E-DCA1-8CE99E2F02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EA35913-50E5-5F40-20AD-C5A84074BA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D3DB333-9125-765E-29F7-711639F67D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2BB1-3C35-4467-8B38-2473C790C765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632A6C-ACB3-9292-A017-84D1E2FCE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336317E-1A5A-A332-50D1-91BDE8159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6A79B-1191-460F-8B6D-C7576A0712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735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9E49B87-F75A-817C-2E13-0B381EFAC4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AC18731-7C64-0537-3DC8-6AC736BDCE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7AD7F76-A21B-2477-A6B5-379FD863E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2BB1-3C35-4467-8B38-2473C790C765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40D5EA1-1019-3AD0-FD24-AFA773D1EB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411D8EE-CEAE-D23E-396D-09037EFCA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6A79B-1191-460F-8B6D-C7576A0712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9224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994A00-38DC-145C-8395-F498FAE780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1B0F4F6-C017-B5F6-6408-7788AAF37D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5688AF-29D7-5280-B468-942D4FDBE6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2BB1-3C35-4467-8B38-2473C790C765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59EF287-0C43-900F-4813-CBB396215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B9FFE50-6F22-73B4-ACF9-CF6F05DA15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6A79B-1191-460F-8B6D-C7576A0712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472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D4A2A2-E06F-B9FD-8FF3-A9ED2C52B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F274165-2A21-A285-3FF6-9A97986DB5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AA5A3F3-2774-2017-EF9E-86AADE20BC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047A494-A25C-EC5E-BC26-5A61678BD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2BB1-3C35-4467-8B38-2473C790C765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530BC84-90AD-2CFD-7D94-8C1D8D757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83DD65F-5EA9-08C0-79EA-48CAE621B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6A79B-1191-460F-8B6D-C7576A0712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7248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77F157E-6D25-C2E1-5BC2-9EB865C3E3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EC6A5A-075B-B8B2-F6B5-A83AC85AA9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BCD84B9-03CC-0010-694F-FD705DBFB4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9885274-0272-71E7-3F83-E343E1A37D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ABDE508-F970-55CD-CE4A-76056D9B52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605E5EF-5E49-9AE4-0EAB-919982B1EB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2BB1-3C35-4467-8B38-2473C790C765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D2B3964-96E8-4B0B-EC63-E3E394BEFE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EDC989B1-B7FA-B4DA-001F-4D3E2C018F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6A79B-1191-460F-8B6D-C7576A0712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509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F4B825-F32A-2F76-63EF-31CA23B7EE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206207A-6D03-B29D-8855-7496FE16E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2BB1-3C35-4467-8B38-2473C790C765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04F349D-FB0C-B3B8-117C-151E7C14BD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04F7681-522E-6CF4-F3AC-224CC2AB7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6A79B-1191-460F-8B6D-C7576A0712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0039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C9B0FCE-CE66-EDF4-A2EC-96BF54081A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2BB1-3C35-4467-8B38-2473C790C765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694E8D6-7ED8-94E3-94DC-964CC71015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1DA9D72-5FFC-17F5-E6AC-553126B79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6A79B-1191-460F-8B6D-C7576A0712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655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FCD994A-3B4E-D4F5-81B1-F6BAE37B9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2E39B68-4B30-63AA-A574-5EDD71B74F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0A7675D-7084-53B7-B1D8-6790504773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FA4404A-FD72-2FC2-9EAE-5FDCB9456C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2BB1-3C35-4467-8B38-2473C790C765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B47319D-5FDE-4A26-F0E4-A04EC94A81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EB22030-761F-EBEB-57E5-9B2B4CF35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6A79B-1191-460F-8B6D-C7576A0712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8787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7D360D-7B62-A2A6-4DB5-FA59B030B0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5B3F56A-66DC-53BF-B970-40539D9007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0403112-617C-EB8D-C9CA-8BF5C5FBFB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EFADF60-FEF3-7885-1EF6-E4C18EE759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2BB1-3C35-4467-8B38-2473C790C765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5F4411C-C364-C71F-2B65-E46209FFF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0CB4174-C3DF-856F-4E79-39A1627AAB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6A79B-1191-460F-8B6D-C7576A0712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971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E3F8ECE-4EDB-4FC4-5928-EB6111AF4A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4DC5992-8DA8-F394-5D98-4AF3B9204A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9513742-492A-0B32-CB88-13532F3C20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C2BB1-3C35-4467-8B38-2473C790C765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EB5CF32-F595-181D-809A-5D44A3432F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EEB7045-086C-62AC-C112-520AF868A6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C6A79B-1191-460F-8B6D-C7576A0712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364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7C5CE67-AFC6-36D9-C22E-FB508A763A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97A7001-55F3-E56D-CE56-23AE76029D0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3940303-BCE0-9B0D-5F58-644E72D461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0821" y="1600200"/>
            <a:ext cx="9077179" cy="315321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1A2F24D-9736-8126-FC4B-CC21073F5752}"/>
              </a:ext>
            </a:extLst>
          </p:cNvPr>
          <p:cNvSpPr txBox="1"/>
          <p:nvPr/>
        </p:nvSpPr>
        <p:spPr>
          <a:xfrm>
            <a:off x="2641600" y="4306064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北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F49B7C1-C731-DB72-8C05-53F8F5179898}"/>
              </a:ext>
            </a:extLst>
          </p:cNvPr>
          <p:cNvSpPr txBox="1"/>
          <p:nvPr/>
        </p:nvSpPr>
        <p:spPr>
          <a:xfrm>
            <a:off x="4572000" y="4306064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南</a:t>
            </a:r>
          </a:p>
        </p:txBody>
      </p:sp>
    </p:spTree>
    <p:extLst>
      <p:ext uri="{BB962C8B-B14F-4D97-AF65-F5344CB8AC3E}">
        <p14:creationId xmlns:p14="http://schemas.microsoft.com/office/powerpoint/2010/main" val="1139401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4394FF1-6586-92C9-B5A8-96A37550BB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15B62DE2-A30F-86BB-B28F-2EE65B03A39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65" y="2422937"/>
            <a:ext cx="11088009" cy="1325563"/>
          </a:xfr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8ACB85D7-3CE2-F797-0151-C8D2D6384A6B}"/>
              </a:ext>
            </a:extLst>
          </p:cNvPr>
          <p:cNvSpPr txBox="1"/>
          <p:nvPr/>
        </p:nvSpPr>
        <p:spPr>
          <a:xfrm>
            <a:off x="4025900" y="2546350"/>
            <a:ext cx="641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EDF4322-B248-713B-1711-92640E1616DA}"/>
              </a:ext>
            </a:extLst>
          </p:cNvPr>
          <p:cNvSpPr txBox="1"/>
          <p:nvPr/>
        </p:nvSpPr>
        <p:spPr>
          <a:xfrm>
            <a:off x="8604250" y="2546350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5000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E833B7C-D1A3-B08C-CE66-AA59B7CBB9AC}"/>
              </a:ext>
            </a:extLst>
          </p:cNvPr>
          <p:cNvSpPr txBox="1"/>
          <p:nvPr/>
        </p:nvSpPr>
        <p:spPr>
          <a:xfrm>
            <a:off x="3244850" y="3162299"/>
            <a:ext cx="838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30000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EB460A3-0696-6253-C80F-DFFDE833B2B3}"/>
              </a:ext>
            </a:extLst>
          </p:cNvPr>
          <p:cNvSpPr txBox="1"/>
          <p:nvPr/>
        </p:nvSpPr>
        <p:spPr>
          <a:xfrm>
            <a:off x="9194800" y="3149599"/>
            <a:ext cx="838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1446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9A4D41-4463-0AFD-67F6-07314CC28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AF2309BD-8659-87DE-3982-8738A62F654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33" y="2336039"/>
            <a:ext cx="10855622" cy="1164812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6377C44B-54BF-2DEA-FC78-B299F78F65CD}"/>
              </a:ext>
            </a:extLst>
          </p:cNvPr>
          <p:cNvSpPr txBox="1"/>
          <p:nvPr/>
        </p:nvSpPr>
        <p:spPr>
          <a:xfrm>
            <a:off x="6096000" y="2965450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9390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E5FEB2-61EA-84C3-64DA-CCC9A98153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91EACDD0-9C96-606A-76D3-A78F7953EB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994" y="1808457"/>
            <a:ext cx="9628900" cy="3241085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003CF93-BE0E-8CCC-EBE4-9BA980975E65}"/>
              </a:ext>
            </a:extLst>
          </p:cNvPr>
          <p:cNvSpPr txBox="1"/>
          <p:nvPr/>
        </p:nvSpPr>
        <p:spPr>
          <a:xfrm>
            <a:off x="8896350" y="185290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②③④</a:t>
            </a:r>
          </a:p>
        </p:txBody>
      </p:sp>
    </p:spTree>
    <p:extLst>
      <p:ext uri="{BB962C8B-B14F-4D97-AF65-F5344CB8AC3E}">
        <p14:creationId xmlns:p14="http://schemas.microsoft.com/office/powerpoint/2010/main" val="3082880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55BA60-5FF2-2A11-D332-B16CBD65D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FEC17983-4D2A-695D-EC12-DB3E02866D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325" y="1007163"/>
            <a:ext cx="8219197" cy="4707615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4E8E8B5E-072A-2BD2-8E21-FC8ACF5342BB}"/>
              </a:ext>
            </a:extLst>
          </p:cNvPr>
          <p:cNvSpPr txBox="1"/>
          <p:nvPr/>
        </p:nvSpPr>
        <p:spPr>
          <a:xfrm>
            <a:off x="2216150" y="2132671"/>
            <a:ext cx="12131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spc="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儿童乐园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E282A39-3887-0188-C2DC-ABDFD142AD43}"/>
              </a:ext>
            </a:extLst>
          </p:cNvPr>
          <p:cNvSpPr txBox="1"/>
          <p:nvPr/>
        </p:nvSpPr>
        <p:spPr>
          <a:xfrm>
            <a:off x="3683456" y="2139021"/>
            <a:ext cx="6989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spc="5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竹林</a:t>
            </a:r>
            <a:endParaRPr lang="zh-CN" altLang="en-US" sz="2000" spc="5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3F62760-E854-CD61-B4A9-98302A9106BD}"/>
              </a:ext>
            </a:extLst>
          </p:cNvPr>
          <p:cNvSpPr txBox="1"/>
          <p:nvPr/>
        </p:nvSpPr>
        <p:spPr>
          <a:xfrm>
            <a:off x="2473272" y="4013200"/>
            <a:ext cx="9560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spc="5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月亮湖</a:t>
            </a:r>
            <a:endParaRPr lang="zh-CN" altLang="en-US" sz="2000" spc="5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A93E962-26FD-8AE6-0B1F-F00EDF9233D3}"/>
              </a:ext>
            </a:extLst>
          </p:cNvPr>
          <p:cNvSpPr txBox="1"/>
          <p:nvPr/>
        </p:nvSpPr>
        <p:spPr>
          <a:xfrm>
            <a:off x="9298391" y="3329220"/>
            <a:ext cx="4417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5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北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B1AC737-7B18-67DC-C521-DD6D8DEFBD39}"/>
              </a:ext>
            </a:extLst>
          </p:cNvPr>
          <p:cNvSpPr txBox="1"/>
          <p:nvPr/>
        </p:nvSpPr>
        <p:spPr>
          <a:xfrm>
            <a:off x="8571231" y="3806795"/>
            <a:ext cx="4417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5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东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473464F-7024-B375-945D-F7D8C0C92DEF}"/>
              </a:ext>
            </a:extLst>
          </p:cNvPr>
          <p:cNvSpPr txBox="1"/>
          <p:nvPr/>
        </p:nvSpPr>
        <p:spPr>
          <a:xfrm>
            <a:off x="7966968" y="4258677"/>
            <a:ext cx="6989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5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西北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C59E393-BBDE-9ED5-B418-0A26E2774051}"/>
              </a:ext>
            </a:extLst>
          </p:cNvPr>
          <p:cNvSpPr txBox="1"/>
          <p:nvPr/>
        </p:nvSpPr>
        <p:spPr>
          <a:xfrm>
            <a:off x="7935218" y="4729609"/>
            <a:ext cx="4417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5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西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7BFE965-B69B-2769-AE2C-CAC5956B4895}"/>
              </a:ext>
            </a:extLst>
          </p:cNvPr>
          <p:cNvSpPr txBox="1"/>
          <p:nvPr/>
        </p:nvSpPr>
        <p:spPr>
          <a:xfrm>
            <a:off x="7262118" y="5180459"/>
            <a:ext cx="4417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5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西</a:t>
            </a:r>
          </a:p>
        </p:txBody>
      </p:sp>
    </p:spTree>
    <p:extLst>
      <p:ext uri="{BB962C8B-B14F-4D97-AF65-F5344CB8AC3E}">
        <p14:creationId xmlns:p14="http://schemas.microsoft.com/office/powerpoint/2010/main" val="141773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4C548C-DE07-EE3D-9961-BF7A38C757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2C16265D-AB6D-09D1-4404-7890A6CDBE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255" y="851456"/>
            <a:ext cx="7608272" cy="5326931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F848E15-27AC-F8A3-BC5A-65DC6E52A6E5}"/>
              </a:ext>
            </a:extLst>
          </p:cNvPr>
          <p:cNvSpPr txBox="1"/>
          <p:nvPr/>
        </p:nvSpPr>
        <p:spPr>
          <a:xfrm>
            <a:off x="2940050" y="3746008"/>
            <a:ext cx="4782720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水费最多的是</a:t>
            </a:r>
            <a:r>
              <a:rPr lang="en-US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10</a:t>
            </a:r>
            <a:r>
              <a:rPr lang="zh-CN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月</a:t>
            </a:r>
            <a:r>
              <a:rPr lang="zh-CN" altLang="en-US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，水费最少的是</a:t>
            </a:r>
            <a:r>
              <a:rPr lang="en-US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7</a:t>
            </a:r>
            <a:r>
              <a:rPr lang="zh-CN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月</a:t>
            </a:r>
            <a:r>
              <a:rPr lang="zh-CN" altLang="en-US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。</a:t>
            </a:r>
            <a:endParaRPr lang="en-US" altLang="zh-CN" sz="2000" spc="45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r>
              <a:rPr lang="en-US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29.9-23.8=6.1(</a:t>
            </a:r>
            <a:r>
              <a:rPr lang="zh-CN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元</a:t>
            </a:r>
            <a:r>
              <a:rPr lang="en-US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D6440CD-B53B-B5B1-341A-C81067431484}"/>
              </a:ext>
            </a:extLst>
          </p:cNvPr>
          <p:cNvSpPr txBox="1"/>
          <p:nvPr/>
        </p:nvSpPr>
        <p:spPr>
          <a:xfrm>
            <a:off x="2978150" y="5129531"/>
            <a:ext cx="67564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45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</a:t>
            </a:r>
            <a:r>
              <a:rPr lang="zh-CN" altLang="zh-CN" sz="2000" spc="45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月 </a:t>
            </a:r>
            <a:endParaRPr lang="en-US" altLang="zh-CN" sz="2000" spc="45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zh-CN" sz="2000" spc="45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建议：节约用水，我们应该从自身做起，缩短洗漱用水时间，用完水后立即关闭水龙头。</a:t>
            </a:r>
            <a:r>
              <a:rPr lang="en-US" altLang="zh-CN" sz="2000" spc="45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zh-CN" sz="2000" spc="45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答案不唯一</a:t>
            </a:r>
            <a:r>
              <a:rPr lang="en-US" altLang="zh-CN" sz="2000" spc="45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zh-CN" sz="2000" spc="45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748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D77B4AD-DF00-63B7-C609-A39C01BB6B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68404969-46E1-6E9A-862D-B7FFC70CC0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9475" y="1210596"/>
            <a:ext cx="8766985" cy="3513804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D6E220D-DB3A-7487-5467-10E5D7DB6337}"/>
              </a:ext>
            </a:extLst>
          </p:cNvPr>
          <p:cNvSpPr txBox="1"/>
          <p:nvPr/>
        </p:nvSpPr>
        <p:spPr>
          <a:xfrm>
            <a:off x="1955800" y="2336104"/>
            <a:ext cx="23352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12+8+12=32(</a:t>
            </a:r>
            <a:r>
              <a:rPr lang="zh-CN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米</a:t>
            </a: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</a:p>
          <a:p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12×8=96(</a:t>
            </a:r>
            <a:r>
              <a:rPr lang="zh-CN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平方米</a:t>
            </a: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698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1F6FFBB-E08E-E988-A6EA-D790635F72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685AC802-9FB9-9FFC-0099-BCA0CD7CCF3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676" y="1129506"/>
            <a:ext cx="9018510" cy="3150394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A2F4BEDB-2090-BF5D-BF16-D1C6A91C79AB}"/>
              </a:ext>
            </a:extLst>
          </p:cNvPr>
          <p:cNvSpPr txBox="1"/>
          <p:nvPr/>
        </p:nvSpPr>
        <p:spPr>
          <a:xfrm>
            <a:off x="1841500" y="3048000"/>
            <a:ext cx="3172150" cy="12865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>
              <a:lnSpc>
                <a:spcPct val="91000"/>
              </a:lnSpc>
              <a:spcBef>
                <a:spcPts val="255"/>
              </a:spcBef>
            </a:pPr>
            <a:r>
              <a:rPr lang="zh-CN" altLang="zh-CN" sz="2000" spc="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长：</a:t>
            </a:r>
            <a:r>
              <a:rPr lang="en-US" altLang="zh-CN" sz="2000" spc="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77÷7=11(</a:t>
            </a:r>
            <a:r>
              <a:rPr lang="zh-CN" altLang="zh-CN" sz="2000" spc="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分米</a:t>
            </a:r>
            <a:r>
              <a:rPr lang="en-US" altLang="zh-CN" sz="2000" spc="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 </a:t>
            </a:r>
          </a:p>
          <a:p>
            <a:pPr eaLnBrk="0">
              <a:lnSpc>
                <a:spcPct val="91000"/>
              </a:lnSpc>
              <a:spcBef>
                <a:spcPts val="255"/>
              </a:spcBef>
            </a:pPr>
            <a:r>
              <a:rPr lang="zh-CN" altLang="zh-CN" sz="2000" spc="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宽：</a:t>
            </a:r>
            <a:r>
              <a:rPr lang="en-US" altLang="zh-CN" sz="2000" spc="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11-7=4(</a:t>
            </a:r>
            <a:r>
              <a:rPr lang="zh-CN" altLang="zh-CN" sz="2000" spc="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分米</a:t>
            </a:r>
            <a:r>
              <a:rPr lang="en-US" altLang="zh-CN" sz="2000" spc="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en-US" altLang="zh-CN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0">
              <a:lnSpc>
                <a:spcPct val="91000"/>
              </a:lnSpc>
              <a:spcBef>
                <a:spcPts val="255"/>
              </a:spcBef>
            </a:pPr>
            <a:r>
              <a:rPr lang="zh-CN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面积：</a:t>
            </a:r>
            <a:r>
              <a:rPr lang="en-US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11×4=44(</a:t>
            </a:r>
            <a:r>
              <a:rPr lang="zh-CN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平方分米</a:t>
            </a:r>
            <a:r>
              <a:rPr lang="en-US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7245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96</Words>
  <Application>Microsoft Office PowerPoint</Application>
  <PresentationFormat>宽屏</PresentationFormat>
  <Paragraphs>25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颖 温</dc:creator>
  <cp:lastModifiedBy>颖 温</cp:lastModifiedBy>
  <cp:revision>13</cp:revision>
  <dcterms:created xsi:type="dcterms:W3CDTF">2025-02-04T01:33:57Z</dcterms:created>
  <dcterms:modified xsi:type="dcterms:W3CDTF">2025-02-04T01:52:24Z</dcterms:modified>
</cp:coreProperties>
</file>