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7" r:id="rId7"/>
    <p:sldId id="276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25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52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5-1_00"/>
          <p:cNvPicPr>
            <a:picLocks noChangeAspect="1"/>
          </p:cNvPicPr>
          <p:nvPr/>
        </p:nvPicPr>
        <p:blipFill>
          <a:blip r:embed="rId2"/>
          <a:srcRect l="4334" r="4620"/>
          <a:stretch>
            <a:fillRect/>
          </a:stretch>
        </p:blipFill>
        <p:spPr>
          <a:xfrm>
            <a:off x="258445" y="1202055"/>
            <a:ext cx="11675110" cy="43656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71876" y="4185793"/>
            <a:ext cx="626745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23786" y="4185793"/>
            <a:ext cx="674370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823321" y="4185793"/>
            <a:ext cx="592455" cy="800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75865" y="4957064"/>
            <a:ext cx="686435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87845" y="4877689"/>
            <a:ext cx="581660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122660" y="4877689"/>
            <a:ext cx="567055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1_01"/>
          <p:cNvPicPr>
            <a:picLocks noChangeAspect="1"/>
          </p:cNvPicPr>
          <p:nvPr/>
        </p:nvPicPr>
        <p:blipFill>
          <a:blip r:embed="rId2"/>
          <a:srcRect l="3645" r="2157"/>
          <a:stretch>
            <a:fillRect/>
          </a:stretch>
        </p:blipFill>
        <p:spPr>
          <a:xfrm>
            <a:off x="85090" y="1631315"/>
            <a:ext cx="12021820" cy="3892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31410" y="2282825"/>
            <a:ext cx="104584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巢穴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73395" y="2922270"/>
            <a:ext cx="98679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牙齿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73395" y="3572383"/>
            <a:ext cx="104584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掩护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90125" y="3572383"/>
            <a:ext cx="97345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幼儿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02320" y="4219702"/>
            <a:ext cx="974725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庞大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07285" y="4854702"/>
            <a:ext cx="98742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搏斗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1_02"/>
          <p:cNvPicPr>
            <a:picLocks noChangeAspect="1"/>
          </p:cNvPicPr>
          <p:nvPr/>
        </p:nvPicPr>
        <p:blipFill>
          <a:blip r:embed="rId2"/>
          <a:srcRect l="4462" t="-18" r="25571" b="18"/>
          <a:stretch>
            <a:fillRect/>
          </a:stretch>
        </p:blipFill>
        <p:spPr>
          <a:xfrm>
            <a:off x="316230" y="1179195"/>
            <a:ext cx="11559540" cy="45002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26740" y="3093085"/>
            <a:ext cx="98742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猛烈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08245" y="3980815"/>
            <a:ext cx="98742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29855" y="4831715"/>
            <a:ext cx="98742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激烈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1_03"/>
          <p:cNvPicPr>
            <a:picLocks noChangeAspect="1"/>
          </p:cNvPicPr>
          <p:nvPr/>
        </p:nvPicPr>
        <p:blipFill>
          <a:blip r:embed="rId2"/>
          <a:srcRect l="4462" r="2433"/>
          <a:stretch>
            <a:fillRect/>
          </a:stretch>
        </p:blipFill>
        <p:spPr>
          <a:xfrm>
            <a:off x="462915" y="767715"/>
            <a:ext cx="11196955" cy="5219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15160" y="1918335"/>
            <a:ext cx="928370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猎狗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581390" y="2901315"/>
            <a:ext cx="1393190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老麻雀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1120" y="3956050"/>
            <a:ext cx="963930" cy="447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退缩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67455" y="4639310"/>
            <a:ext cx="1657350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事情发展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53780" y="4639310"/>
            <a:ext cx="132016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老麻雀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74960" y="4639310"/>
            <a:ext cx="98742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猎狗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11195" y="5227320"/>
            <a:ext cx="127317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小麻雀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1-1_00"/>
          <p:cNvPicPr>
            <a:picLocks noChangeAspect="1"/>
          </p:cNvPicPr>
          <p:nvPr/>
        </p:nvPicPr>
        <p:blipFill>
          <a:blip r:embed="rId2"/>
          <a:srcRect r="-1331" b="18855"/>
          <a:stretch>
            <a:fillRect/>
          </a:stretch>
        </p:blipFill>
        <p:spPr>
          <a:xfrm>
            <a:off x="1654810" y="817245"/>
            <a:ext cx="9203690" cy="5767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52160" y="5621020"/>
            <a:ext cx="856615" cy="3644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42210" y="6068695"/>
            <a:ext cx="844550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危险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1-1_01"/>
          <p:cNvPicPr>
            <a:picLocks noChangeAspect="1"/>
          </p:cNvPicPr>
          <p:nvPr/>
        </p:nvPicPr>
        <p:blipFill>
          <a:blip r:embed="rId2"/>
          <a:srcRect l="7632" r="2871"/>
          <a:stretch>
            <a:fillRect/>
          </a:stretch>
        </p:blipFill>
        <p:spPr>
          <a:xfrm>
            <a:off x="781685" y="3429000"/>
            <a:ext cx="10627995" cy="2306955"/>
          </a:xfrm>
          <a:prstGeom prst="rect">
            <a:avLst/>
          </a:prstGeom>
        </p:spPr>
      </p:pic>
      <p:pic>
        <p:nvPicPr>
          <p:cNvPr id="6" name="图片 5" descr="5-1-1_00"/>
          <p:cNvPicPr>
            <a:picLocks noChangeAspect="1"/>
          </p:cNvPicPr>
          <p:nvPr/>
        </p:nvPicPr>
        <p:blipFill>
          <a:blip r:embed="rId3"/>
          <a:srcRect t="80554" r="2330"/>
          <a:stretch>
            <a:fillRect/>
          </a:stretch>
        </p:blipFill>
        <p:spPr>
          <a:xfrm>
            <a:off x="648335" y="1268095"/>
            <a:ext cx="10619105" cy="1654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13125" y="1268095"/>
            <a:ext cx="844550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30975" y="1267460"/>
            <a:ext cx="1274445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老麻雀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32495" y="1267460"/>
            <a:ext cx="844550" cy="477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石头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13125" y="1804670"/>
            <a:ext cx="3117850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用力之猛，动作之快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85555" y="1804035"/>
            <a:ext cx="1797685" cy="467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奋不顾身，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19885" y="2352040"/>
            <a:ext cx="6185535" cy="435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不惜牺牲自己的生命也要拯救小麻雀的精神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1685" y="3994785"/>
            <a:ext cx="655764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有了妈妈的保护，我不再害怕，妈妈真勇敢啊!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1685" y="5165090"/>
            <a:ext cx="10486390" cy="447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母爱的力量，母亲为了保护自己的幼儿，从内心深处产生的勇气和无私的爱。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1-1_02"/>
          <p:cNvPicPr>
            <a:picLocks noChangeAspect="1"/>
          </p:cNvPicPr>
          <p:nvPr/>
        </p:nvPicPr>
        <p:blipFill>
          <a:blip r:embed="rId2"/>
          <a:srcRect r="1739" b="1913"/>
          <a:stretch>
            <a:fillRect/>
          </a:stretch>
        </p:blipFill>
        <p:spPr>
          <a:xfrm>
            <a:off x="656590" y="734695"/>
            <a:ext cx="10878185" cy="52800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26945" y="4241800"/>
            <a:ext cx="1370965" cy="351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小狗笨笨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06210" y="3617595"/>
            <a:ext cx="4764405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笨笨懒懒的、胖胖的，我想帮助它减肥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06210" y="4493260"/>
            <a:ext cx="5028565" cy="4323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我故意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拿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炸鸡腿引诱笨笨奔跑，让它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锻炼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6210" y="5368925"/>
            <a:ext cx="4765040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笨笨的重量减掉了1斤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128</Words>
  <Application>Microsoft Office PowerPoint</Application>
  <PresentationFormat>宽屏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2A1E6E2364C34733818B319D26E72F00_13</vt:lpwstr>
  </property>
</Properties>
</file>