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093595"/>
            <a:ext cx="6473825" cy="2670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67680" y="2910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22640" y="3830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1504315"/>
            <a:ext cx="6473825" cy="38493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543290" y="21386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43290" y="28022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55990" y="30873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26280" y="4017645"/>
            <a:ext cx="13436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五月初五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60820" y="4017010"/>
            <a:ext cx="24079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赛龙舟、吃粽子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14395" y="4364990"/>
            <a:ext cx="1343660" cy="297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元宵节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33515" y="4336415"/>
            <a:ext cx="24079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猜灯谜、吃汤圆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581140" y="4958715"/>
            <a:ext cx="24079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登高、赏菊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09770" y="4662170"/>
            <a:ext cx="1717675" cy="433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八月十五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23920" y="4710430"/>
            <a:ext cx="1343660" cy="297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中秋节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5825" y="4996815"/>
            <a:ext cx="1343660" cy="297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重阳节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8770" y="2329180"/>
            <a:ext cx="6473825" cy="2199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857250"/>
            <a:ext cx="6304915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391920"/>
            <a:ext cx="6304915" cy="40735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</Words>
  <Application>WPS 演示</Application>
  <PresentationFormat>宽屏</PresentationFormat>
  <Paragraphs>26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2025-02-07T07:34:39Z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