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2"/>
    <p:sldId id="272" r:id="rId3"/>
    <p:sldId id="273" r:id="rId4"/>
    <p:sldId id="274" r:id="rId5"/>
    <p:sldId id="279" r:id="rId6"/>
    <p:sldId id="278" r:id="rId7"/>
    <p:sldId id="277" r:id="rId8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4" userDrawn="1">
          <p15:clr>
            <a:srgbClr val="A4A3A4"/>
          </p15:clr>
        </p15:guide>
        <p15:guide id="2" pos="388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390" y="48"/>
      </p:cViewPr>
      <p:guideLst>
        <p:guide orient="horz" pos="2234"/>
        <p:guide pos="388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861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2024/9/4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6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</a:p>
        </p:txBody>
      </p:sp>
      <p:pic>
        <p:nvPicPr>
          <p:cNvPr id="2" name="图片 1" descr="1-6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9390" y="732790"/>
            <a:ext cx="9940925" cy="59086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40680" y="3479800"/>
            <a:ext cx="3335655" cy="41465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潮水山崩地裂般的声音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104890" y="4218940"/>
            <a:ext cx="1711960" cy="41465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秋晚的江上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818890" y="4718685"/>
            <a:ext cx="6071870" cy="41465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倦鸟归巢，余晖浸染江面和芦苇的绚丽美景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104890" y="5957570"/>
            <a:ext cx="2936875" cy="41465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宁静温馨的美好画面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384" y="1726310"/>
            <a:ext cx="11080496" cy="20775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-6_02"/>
          <p:cNvPicPr>
            <a:picLocks noChangeAspect="1"/>
          </p:cNvPicPr>
          <p:nvPr/>
        </p:nvPicPr>
        <p:blipFill rotWithShape="1">
          <a:blip r:embed="rId2"/>
          <a:srcRect t="8075"/>
          <a:stretch/>
        </p:blipFill>
        <p:spPr>
          <a:xfrm>
            <a:off x="1006475" y="1011936"/>
            <a:ext cx="10377805" cy="4993767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580630" y="2383028"/>
            <a:ext cx="3423285" cy="70104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绿色出行，出门乘坐公共交通</a:t>
            </a:r>
          </a:p>
          <a:p>
            <a:pPr algn="l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工具或骑自行车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157345" y="3285998"/>
            <a:ext cx="2536825" cy="37655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大量使用一次性用品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347595" y="4131818"/>
            <a:ext cx="1276985" cy="33782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噪声污染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054475" y="4056888"/>
            <a:ext cx="3174365" cy="73914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机动车数量增加，工厂设备</a:t>
            </a:r>
          </a:p>
          <a:p>
            <a:pPr algn="l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和建筑机械的频繁运行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609840" y="4131818"/>
            <a:ext cx="1386205" cy="43942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降噪处理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635760" y="5497068"/>
            <a:ext cx="9749155" cy="70231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0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节能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是一种美德，减排是一份责任</a:t>
            </a:r>
            <a:r>
              <a:rPr lang="zh-CN" altLang="en-US" sz="20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。</a:t>
            </a:r>
            <a:endParaRPr lang="zh-CN" altLang="en-US" sz="2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-6_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025" y="1297305"/>
            <a:ext cx="11727815" cy="2615565"/>
          </a:xfrm>
          <a:prstGeom prst="rect">
            <a:avLst/>
          </a:prstGeom>
        </p:spPr>
      </p:pic>
      <p:pic>
        <p:nvPicPr>
          <p:cNvPr id="2" name="图片 1" descr="1-6-1_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835" y="4090035"/>
            <a:ext cx="11851005" cy="17011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14070" y="4387850"/>
            <a:ext cx="529590" cy="42672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-6-1_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085" y="1112520"/>
            <a:ext cx="11779250" cy="48596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233295" y="1954530"/>
            <a:ext cx="529590" cy="42672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欲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323590" y="1954530"/>
            <a:ext cx="529590" cy="42672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聋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855970" y="1954530"/>
            <a:ext cx="504825" cy="42672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鼎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949440" y="1954530"/>
            <a:ext cx="591185" cy="42672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沸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836025" y="1954530"/>
            <a:ext cx="529590" cy="42672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鸦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926320" y="1954530"/>
            <a:ext cx="567690" cy="42672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雀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233295" y="2537460"/>
            <a:ext cx="529590" cy="42672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私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323590" y="2537460"/>
            <a:ext cx="529590" cy="42672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语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198745" y="2537460"/>
            <a:ext cx="529590" cy="42672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悄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263640" y="2537460"/>
            <a:ext cx="529590" cy="42672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无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9533255" y="2537460"/>
            <a:ext cx="529590" cy="42672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喧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0622915" y="2537460"/>
            <a:ext cx="529590" cy="42672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天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536065" y="3094990"/>
            <a:ext cx="529590" cy="42672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低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651760" y="3120390"/>
            <a:ext cx="529590" cy="42672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声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855970" y="3120390"/>
            <a:ext cx="529590" cy="42672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云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948805" y="3120390"/>
            <a:ext cx="591820" cy="42672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霄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9533255" y="3120390"/>
            <a:ext cx="529590" cy="42672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浪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0622915" y="3120390"/>
            <a:ext cx="529590" cy="42672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吼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198745" y="4134485"/>
            <a:ext cx="770255" cy="42672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声音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536065" y="4755515"/>
            <a:ext cx="1517650" cy="40132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③④⑤⑦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983730" y="4755515"/>
            <a:ext cx="1852295" cy="40132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①②⑥⑧⑨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601335" y="5363845"/>
            <a:ext cx="4015105" cy="42672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过年敲锣打鼓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，热闹、喜庆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5" grpId="0"/>
      <p:bldP spid="25" grpId="1"/>
      <p:bldP spid="26" grpId="0"/>
      <p:bldP spid="2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-6-1_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310" y="935355"/>
            <a:ext cx="11447780" cy="5056505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1751965" y="4185285"/>
            <a:ext cx="770255" cy="37592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雷雨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121025" y="4185285"/>
            <a:ext cx="8297545" cy="37592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霎时，几条银线划过天空，黑漆漆的夜顿时闪亮了几下。过了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87705" y="4806315"/>
            <a:ext cx="10730865" cy="37592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一会儿，从远处传来轰隆隆的雷声，一会儿工夫就下起了大雨。本来安静的夜，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87705" y="5377942"/>
            <a:ext cx="3228340" cy="37655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忽然间就热闹了起来。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2" grpId="0"/>
      <p:bldP spid="2" grpId="1"/>
      <p:bldP spid="3" grpId="0"/>
      <p:bldP spid="3" grpId="1"/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-6-1_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665" y="868045"/>
            <a:ext cx="11151870" cy="5121275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1586865" y="3526155"/>
            <a:ext cx="1796415" cy="37592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空山不见人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667250" y="3526155"/>
            <a:ext cx="2012315" cy="37592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但闻人语响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718810" y="4096385"/>
            <a:ext cx="1770380" cy="37592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返景入深林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749665" y="4096385"/>
            <a:ext cx="1691640" cy="37592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复照青苔上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674100" y="4692015"/>
            <a:ext cx="706755" cy="37592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zhài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13&quot;:[4364974],&quot;65&quot;:[20205081],&quot;71&quot;:[76235679627]}"/>
  <p:tag name="COMMONDATA" val="eyJoZGlkIjoiOWExMzAzOTQ2OWY1M2QxM2RjMjk0YzE0ODYyMjc5ZG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177</Words>
  <Application>Microsoft Office PowerPoint</Application>
  <PresentationFormat>宽屏</PresentationFormat>
  <Paragraphs>45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黑体</vt:lpstr>
      <vt:lpstr>宋体</vt:lpstr>
      <vt:lpstr>微软雅黑</vt:lpstr>
      <vt:lpstr>Arial</vt:lpstr>
      <vt:lpstr>Calibri</vt:lpstr>
      <vt:lpstr>Times New Roman</vt:lpstr>
      <vt:lpstr>Wingdings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Administrator</cp:lastModifiedBy>
  <cp:revision>170</cp:revision>
  <dcterms:created xsi:type="dcterms:W3CDTF">2019-06-19T02:08:00Z</dcterms:created>
  <dcterms:modified xsi:type="dcterms:W3CDTF">2024-09-04T03:22:46Z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57359AB53BF44976A7EC72E7DB642299_13</vt:lpwstr>
  </property>
</Properties>
</file>