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5"/>
  </p:notesMasterIdLst>
  <p:sldIdLst>
    <p:sldId id="256" r:id="rId2"/>
    <p:sldId id="257" r:id="rId3"/>
    <p:sldId id="264" r:id="rId4"/>
    <p:sldId id="265" r:id="rId5"/>
    <p:sldId id="266" r:id="rId6"/>
    <p:sldId id="267" r:id="rId7"/>
    <p:sldId id="268" r:id="rId8"/>
    <p:sldId id="269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7" r:id="rId41"/>
    <p:sldId id="308" r:id="rId42"/>
    <p:sldId id="309" r:id="rId43"/>
    <p:sldId id="310" r:id="rId44"/>
    <p:sldId id="311" r:id="rId45"/>
    <p:sldId id="312" r:id="rId46"/>
    <p:sldId id="313" r:id="rId47"/>
    <p:sldId id="315" r:id="rId48"/>
    <p:sldId id="317" r:id="rId49"/>
    <p:sldId id="318" r:id="rId50"/>
    <p:sldId id="319" r:id="rId51"/>
    <p:sldId id="320" r:id="rId52"/>
    <p:sldId id="321" r:id="rId53"/>
    <p:sldId id="322" r:id="rId5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9.xml"/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9.xml"/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9.xml"/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9.xml"/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709185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6C5F3E2-CC30-4A5D-8BA9-0D663B6B122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709185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97B50B3-0F8E-468D-9A26-53281583094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317c987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bc7f442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6c95da9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25806d2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4d031493c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a317c987f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bc7f442e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a6c95da9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125806d2a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4d031493c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第13讲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709185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DB106AB-1926-412C-906D-714EBDF463D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317c987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bc7f442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6c95da9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25806d2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4d031493c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a317c987f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bc7f442e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a6c95da9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125806d2a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4d031493c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第13讲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7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BCCF7A6-C891-20D6-3EF0-19120FD5C40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6B81BC9-F32F-4310-A678-A643F0E8B45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B5787DC-314C-4D71-96A5-C125565840A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317c987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bc7f442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6c95da9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25806d2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4d031493c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a317c987f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bc7f442e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a6c95da9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125806d2a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4d031493c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E91CBFB-F1F0-486E-BD48-55038FCC4AA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317c987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bc7f442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6c95da9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25806d2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4d031493c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a317c987f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bc7f442e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a6c95da9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125806d2a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4d031493c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6_1#bebc94507?vaa=1&amp;vcp=1&amp;pid=eefaa2a97&amp;color=0,0,0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收到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的来信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等不及做某事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而感谢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而感到骄傲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准备做某事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lang="en-US" altLang="zh-CN" sz="2800" dirty="0"/>
          </a:p>
        </p:txBody>
      </p:sp>
      <p:sp>
        <p:nvSpPr>
          <p:cNvPr id="3" name="QB_7_AN.1_1#bebc94507.blank?vaa=1&amp;vcp=1&amp;pid=eefaa2a97&amp;color=0,0,0&amp;vpa=19&amp;vtp=1&amp;vaab=1&amp;bbb=1"/>
          <p:cNvSpPr/>
          <p:nvPr/>
        </p:nvSpPr>
        <p:spPr>
          <a:xfrm>
            <a:off x="3280315" y="1853914"/>
            <a:ext cx="17399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5" name="QB_7_AN.2_1#bebc94507.blank?vaa=1&amp;vcp=1&amp;pid=eefaa2a97&amp;color=0,0,0&amp;vpa=20&amp;vtp=1&amp;vaab=1&amp;bbb=1"/>
          <p:cNvSpPr/>
          <p:nvPr/>
        </p:nvSpPr>
        <p:spPr>
          <a:xfrm>
            <a:off x="2886614" y="2501614"/>
            <a:ext cx="341941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7" name="QB_7_AN.3_1#bebc94507.blank?vaa=1&amp;vcp=1&amp;pid=eefaa2a97&amp;color=0,0,0&amp;vpa=21&amp;vtp=1&amp;vaab=1&amp;bbb=1"/>
          <p:cNvSpPr/>
          <p:nvPr/>
        </p:nvSpPr>
        <p:spPr>
          <a:xfrm>
            <a:off x="2946146" y="3149314"/>
            <a:ext cx="2034604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for...</a:t>
            </a:r>
            <a:endParaRPr lang="en-US" altLang="zh-CN" sz="2800" dirty="0">
              <a:latin typeface="Times New Roman" panose="02020603050405020304" pitchFamily="34" charset="0"/>
            </a:endParaRPr>
          </a:p>
        </p:txBody>
      </p:sp>
      <p:sp>
        <p:nvSpPr>
          <p:cNvPr id="9" name="QB_7_AN.4_1#bebc94507.blank?vaa=1&amp;vcp=1&amp;pid=eefaa2a97&amp;color=0,0,0&amp;vpa=22&amp;vtp=1&amp;vaab=1&amp;bbb=1"/>
          <p:cNvSpPr/>
          <p:nvPr/>
        </p:nvSpPr>
        <p:spPr>
          <a:xfrm>
            <a:off x="3648615" y="3784314"/>
            <a:ext cx="2076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proud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1" name="QB_7_AN.45_1#bebc94507.blank?vaa=1&amp;vcp=1&amp;pid=eefaa2a97&amp;color=0,0,0&amp;vpa=23&amp;vtp=1&amp;vaab=1&amp;bbb=1"/>
          <p:cNvSpPr/>
          <p:nvPr/>
        </p:nvSpPr>
        <p:spPr>
          <a:xfrm>
            <a:off x="2531014" y="4411059"/>
            <a:ext cx="32289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51df1b82?vcp=1&amp;pid=a451c180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3" name="QB_7_BD.46_1#207c01ea2?vaa=1&amp;vcp=1&amp;pid=451df1b82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参加比赛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一等奖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倒数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编写；写作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创作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lang="en-US" altLang="zh-CN" sz="2800" dirty="0"/>
          </a:p>
        </p:txBody>
      </p:sp>
      <p:sp>
        <p:nvSpPr>
          <p:cNvPr id="4" name="QB_7_AN.1_1#207c01ea2.blank?vaa=1&amp;vcp=1&amp;pid=451df1b82&amp;color=0,0,0&amp;vpa=24&amp;vtp=1&amp;vaab=1&amp;bbb=1"/>
          <p:cNvSpPr/>
          <p:nvPr/>
        </p:nvSpPr>
        <p:spPr>
          <a:xfrm>
            <a:off x="2200814" y="1220315"/>
            <a:ext cx="31765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competition</a:t>
            </a:r>
            <a:endParaRPr lang="en-US" altLang="zh-CN" sz="2800" dirty="0"/>
          </a:p>
        </p:txBody>
      </p:sp>
      <p:sp>
        <p:nvSpPr>
          <p:cNvPr id="6" name="QB_7_AN.2_1#207c01ea2.blank?vaa=1&amp;vcp=1&amp;pid=451df1b82&amp;color=0,0,0&amp;vpa=25&amp;vtp=1&amp;vaab=1&amp;bbb=1"/>
          <p:cNvSpPr/>
          <p:nvPr/>
        </p:nvSpPr>
        <p:spPr>
          <a:xfrm>
            <a:off x="1832514" y="1868015"/>
            <a:ext cx="2330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prize</a:t>
            </a:r>
            <a:endParaRPr lang="en-US" altLang="zh-CN" sz="2800" dirty="0"/>
          </a:p>
        </p:txBody>
      </p:sp>
      <p:sp>
        <p:nvSpPr>
          <p:cNvPr id="8" name="QB_7_AN.3_1#207c01ea2.blank?vaa=1&amp;vcp=1&amp;pid=451df1b82&amp;color=0,0,0&amp;vpa=26&amp;vtp=1&amp;vaab=1&amp;bbb=1"/>
          <p:cNvSpPr/>
          <p:nvPr/>
        </p:nvSpPr>
        <p:spPr>
          <a:xfrm>
            <a:off x="1540414" y="2528415"/>
            <a:ext cx="20161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10" name="QB_7_AN.4_1#207c01ea2.blank?vaa=1&amp;vcp=1&amp;pid=451df1b82&amp;color=0,0,0&amp;vpa=27&amp;vtp=1&amp;vaab=1&amp;bbb=1"/>
          <p:cNvSpPr/>
          <p:nvPr/>
        </p:nvSpPr>
        <p:spPr>
          <a:xfrm>
            <a:off x="2556414" y="3176115"/>
            <a:ext cx="19558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12" name="QB_7_AN.55_1#207c01ea2.blank?vaa=1&amp;vcp=1&amp;pid=451df1b82&amp;color=0,0,0&amp;vpa=28&amp;vtp=1&amp;vaab=1&amp;bbb=1"/>
          <p:cNvSpPr/>
          <p:nvPr/>
        </p:nvSpPr>
        <p:spPr>
          <a:xfrm>
            <a:off x="1502314" y="3790160"/>
            <a:ext cx="1560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6_1#0f173094b?vaa=1&amp;vcp=1&amp;pid=451df1b82&amp;color=0,0,0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邀请某人做某事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派某人做某事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去过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到目前为止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而高兴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lang="en-US" altLang="zh-CN" sz="2800" dirty="0"/>
          </a:p>
        </p:txBody>
      </p:sp>
      <p:sp>
        <p:nvSpPr>
          <p:cNvPr id="3" name="QB_7_AN.1_1#0f173094b.blank?vaa=1&amp;vcp=1&amp;pid=451df1b82&amp;color=0,0,0&amp;vpa=29&amp;vtp=1&amp;vaab=1&amp;bbb=1"/>
          <p:cNvSpPr/>
          <p:nvPr/>
        </p:nvSpPr>
        <p:spPr>
          <a:xfrm>
            <a:off x="3293015" y="1853914"/>
            <a:ext cx="33178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5" name="QB_7_AN.2_1#0f173094b.blank?vaa=1&amp;vcp=1&amp;pid=451df1b82&amp;color=0,0,0&amp;vpa=30&amp;vtp=1&amp;vaab=1&amp;bbb=1"/>
          <p:cNvSpPr/>
          <p:nvPr/>
        </p:nvSpPr>
        <p:spPr>
          <a:xfrm>
            <a:off x="2924714" y="2501614"/>
            <a:ext cx="31607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7" name="QB_7_AN.3_1#0f173094b.blank?vaa=1&amp;vcp=1&amp;pid=451df1b82&amp;color=0,0,0&amp;vpa=31&amp;vtp=1&amp;vaab=1&amp;bbb=1"/>
          <p:cNvSpPr/>
          <p:nvPr/>
        </p:nvSpPr>
        <p:spPr>
          <a:xfrm>
            <a:off x="2391314" y="3149314"/>
            <a:ext cx="31575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9" name="QB_7_AN.4_1#0f173094b.blank?vaa=1&amp;vcp=1&amp;pid=451df1b82&amp;color=0,0,0&amp;vpa=32&amp;vtp=1&amp;vaab=1&amp;bbb=1"/>
          <p:cNvSpPr/>
          <p:nvPr/>
        </p:nvSpPr>
        <p:spPr>
          <a:xfrm>
            <a:off x="2594514" y="3797014"/>
            <a:ext cx="1147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</a:t>
            </a:r>
            <a:endParaRPr lang="en-US" altLang="zh-CN" sz="2800" dirty="0"/>
          </a:p>
        </p:txBody>
      </p:sp>
      <p:sp>
        <p:nvSpPr>
          <p:cNvPr id="11" name="QB_7_AN.65_1#0f173094b.blank?vaa=1&amp;vcp=1&amp;pid=451df1b82&amp;color=0,0,0&amp;vpa=33&amp;vtp=1&amp;vaab=1&amp;bbb=1"/>
          <p:cNvSpPr/>
          <p:nvPr/>
        </p:nvSpPr>
        <p:spPr>
          <a:xfrm>
            <a:off x="3115215" y="4411059"/>
            <a:ext cx="26066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f33c500d?vcp=1&amp;pid=7bc7f442e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C_6_BD#8533390aa?vcp=1&amp;pid=6f33c500d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3200" dirty="0"/>
          </a:p>
        </p:txBody>
      </p:sp>
      <p:sp>
        <p:nvSpPr>
          <p:cNvPr id="4" name="QB_7_BD.66_1#92fb76d70?vaa=1&amp;vcp=1&amp;pid=8533390aa&amp;color=0,0,0&amp;vtp=1&amp;vaab=1&amp;bbb=1&amp;hb=1"/>
          <p:cNvSpPr/>
          <p:nvPr/>
        </p:nvSpPr>
        <p:spPr>
          <a:xfrm>
            <a:off x="539496" y="1981680"/>
            <a:ext cx="1147559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mm,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（P2）它看起来很可爱，闻起来很香，味道也很好。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____ 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它可能是盐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！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______ 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_____ 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（P4）我很开心收到你的来信，我已经迫不及待想要见到你了。</a:t>
            </a:r>
            <a:endParaRPr lang="en-US" altLang="zh-CN" sz="2800" dirty="0"/>
          </a:p>
        </p:txBody>
      </p:sp>
      <p:sp>
        <p:nvSpPr>
          <p:cNvPr id="5" name="QB_7_AN.1_1#92fb76d70.blank?vaa=1&amp;vcp=1&amp;pid=8533390aa&amp;color=0,0,0&amp;vpa=34&amp;vtp=1&amp;vaab=1&amp;bbb=1"/>
          <p:cNvSpPr/>
          <p:nvPr/>
        </p:nvSpPr>
        <p:spPr>
          <a:xfrm>
            <a:off x="1186403" y="1951200"/>
            <a:ext cx="1028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looks</a:t>
            </a:r>
            <a:endParaRPr lang="en-US" altLang="zh-CN" sz="2800" dirty="0"/>
          </a:p>
        </p:txBody>
      </p:sp>
      <p:sp>
        <p:nvSpPr>
          <p:cNvPr id="6" name="QB_7_AN.2_1#92fb76d70.blank?vaa=1&amp;vcp=1&amp;pid=8533390aa&amp;color=0,0,0&amp;vpa=35&amp;vtp=1&amp;vaab=1&amp;bbb=1"/>
          <p:cNvSpPr/>
          <p:nvPr/>
        </p:nvSpPr>
        <p:spPr>
          <a:xfrm>
            <a:off x="2456403" y="1938500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lovely</a:t>
            </a:r>
            <a:endParaRPr lang="en-US" altLang="zh-CN" sz="2800" dirty="0"/>
          </a:p>
        </p:txBody>
      </p:sp>
      <p:sp>
        <p:nvSpPr>
          <p:cNvPr id="7" name="QB_7_AN.3_1#92fb76d70.blank?vaa=1&amp;vcp=1&amp;pid=8533390aa&amp;color=0,0,0&amp;vpa=36&amp;vtp=1&amp;vaab=1&amp;bbb=1"/>
          <p:cNvSpPr/>
          <p:nvPr/>
        </p:nvSpPr>
        <p:spPr>
          <a:xfrm>
            <a:off x="4342352" y="1951200"/>
            <a:ext cx="1165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smells</a:t>
            </a:r>
            <a:endParaRPr lang="en-US" altLang="zh-CN" sz="2800" dirty="0"/>
          </a:p>
        </p:txBody>
      </p:sp>
      <p:sp>
        <p:nvSpPr>
          <p:cNvPr id="8" name="QB_7_AN.4_1#92fb76d70.blank?vaa=1&amp;vcp=1&amp;pid=8533390aa&amp;color=0,0,0&amp;vpa=37&amp;vtp=1&amp;vaab=1&amp;bbb=1"/>
          <p:cNvSpPr/>
          <p:nvPr/>
        </p:nvSpPr>
        <p:spPr>
          <a:xfrm>
            <a:off x="5752052" y="1951200"/>
            <a:ext cx="15398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delicious</a:t>
            </a:r>
            <a:endParaRPr lang="en-US" altLang="zh-CN" sz="2800" dirty="0"/>
          </a:p>
        </p:txBody>
      </p:sp>
      <p:sp>
        <p:nvSpPr>
          <p:cNvPr id="9" name="QB_7_AN.5_1#92fb76d70.blank?vaa=1&amp;vcp=1&amp;pid=8533390aa&amp;color=0,0,0&amp;vpa=38&amp;vtp=1&amp;vaab=1&amp;bbb=1"/>
          <p:cNvSpPr/>
          <p:nvPr/>
        </p:nvSpPr>
        <p:spPr>
          <a:xfrm>
            <a:off x="9477914" y="1951200"/>
            <a:ext cx="1046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tastes</a:t>
            </a:r>
            <a:endParaRPr lang="en-US" altLang="zh-CN" sz="2800" dirty="0"/>
          </a:p>
        </p:txBody>
      </p:sp>
      <p:sp>
        <p:nvSpPr>
          <p:cNvPr id="10" name="QB_7_AN.6_1#92fb76d70.blank?vaa=1&amp;vcp=1&amp;pid=8533390aa&amp;color=0,0,0&amp;vpa=39&amp;vtp=1&amp;vaab=1&amp;bbb=1"/>
          <p:cNvSpPr/>
          <p:nvPr/>
        </p:nvSpPr>
        <p:spPr>
          <a:xfrm>
            <a:off x="10862309" y="1935552"/>
            <a:ext cx="969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endParaRPr lang="en-US" altLang="zh-CN" sz="2800" dirty="0"/>
          </a:p>
        </p:txBody>
      </p:sp>
      <p:sp>
        <p:nvSpPr>
          <p:cNvPr id="12" name="QB_7_AN.7_1#92fb76d70.blank?vaa=1&amp;vcp=1&amp;pid=8533390aa&amp;color=0,0,0&amp;vpa=40&amp;vtp=1&amp;vaab=1&amp;bbb=1"/>
          <p:cNvSpPr/>
          <p:nvPr/>
        </p:nvSpPr>
        <p:spPr>
          <a:xfrm>
            <a:off x="1161003" y="3233900"/>
            <a:ext cx="10874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endParaRPr lang="en-US" altLang="zh-CN" sz="2800" dirty="0"/>
          </a:p>
        </p:txBody>
      </p:sp>
      <p:sp>
        <p:nvSpPr>
          <p:cNvPr id="13" name="QB_7_AN.8_1#92fb76d70.blank?vaa=1&amp;vcp=1&amp;pid=8533390aa&amp;color=0,0,0&amp;vpa=41&amp;vtp=1&amp;vaab=1&amp;bbb=1"/>
          <p:cNvSpPr/>
          <p:nvPr/>
        </p:nvSpPr>
        <p:spPr>
          <a:xfrm>
            <a:off x="2469103" y="3246600"/>
            <a:ext cx="593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endParaRPr lang="en-US" altLang="zh-CN" sz="2800" dirty="0"/>
          </a:p>
        </p:txBody>
      </p:sp>
      <p:sp>
        <p:nvSpPr>
          <p:cNvPr id="14" name="QB_7_AN.9_1#92fb76d70.blank?vaa=1&amp;vcp=1&amp;pid=8533390aa&amp;color=0,0,0&amp;vpa=42&amp;vtp=1&amp;vaab=1&amp;bbb=1"/>
          <p:cNvSpPr/>
          <p:nvPr/>
        </p:nvSpPr>
        <p:spPr>
          <a:xfrm>
            <a:off x="3281902" y="3246600"/>
            <a:ext cx="7508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salt</a:t>
            </a:r>
            <a:endParaRPr lang="en-US" altLang="zh-CN" sz="2800" dirty="0"/>
          </a:p>
        </p:txBody>
      </p:sp>
      <p:sp>
        <p:nvSpPr>
          <p:cNvPr id="16" name="QB_7_AN.78_1#92fb76d70.blank?vaa=1&amp;vcp=1&amp;pid=8533390aa&amp;color=0,0,0&amp;vpa=43&amp;vtp=1&amp;vaab=1&amp;bbb=1"/>
          <p:cNvSpPr/>
          <p:nvPr/>
        </p:nvSpPr>
        <p:spPr>
          <a:xfrm>
            <a:off x="3245390" y="3894300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</a:t>
            </a:r>
            <a:endParaRPr lang="en-US" altLang="zh-CN" sz="2800" dirty="0"/>
          </a:p>
        </p:txBody>
      </p:sp>
      <p:sp>
        <p:nvSpPr>
          <p:cNvPr id="17" name="QB_7_AN.79_1#92fb76d70.blank?vaa=1&amp;vcp=1&amp;pid=8533390aa&amp;color=0,0,0&amp;vpa=44&amp;vtp=1&amp;vaab=1&amp;bbb=1"/>
          <p:cNvSpPr/>
          <p:nvPr/>
        </p:nvSpPr>
        <p:spPr>
          <a:xfrm>
            <a:off x="4362990" y="3894300"/>
            <a:ext cx="950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18" name="QB_7_AN.80_1#92fb76d70.blank?vaa=1&amp;vcp=1&amp;pid=8533390aa&amp;color=0,0,0&amp;vpa=45&amp;vtp=1&amp;vaab=1&amp;bbb=1"/>
          <p:cNvSpPr/>
          <p:nvPr/>
        </p:nvSpPr>
        <p:spPr>
          <a:xfrm>
            <a:off x="5594890" y="3881600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19" name="QB_7_AN.81_1#92fb76d70.blank?vaa=1&amp;vcp=1&amp;pid=8533390aa&amp;color=0,0,0&amp;vpa=46&amp;vtp=1&amp;vaab=1&amp;bbb=1"/>
          <p:cNvSpPr/>
          <p:nvPr/>
        </p:nvSpPr>
        <p:spPr>
          <a:xfrm>
            <a:off x="7750714" y="3894300"/>
            <a:ext cx="96196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endParaRPr lang="en-US" altLang="zh-CN" sz="2800" dirty="0"/>
          </a:p>
        </p:txBody>
      </p:sp>
      <p:sp>
        <p:nvSpPr>
          <p:cNvPr id="20" name="QB_7_AN.82_1#92fb76d70.blank?vaa=1&amp;vcp=1&amp;pid=8533390aa&amp;color=0,0,0&amp;vpa=47&amp;vtp=1&amp;vaab=1&amp;bbb=1"/>
          <p:cNvSpPr/>
          <p:nvPr/>
        </p:nvSpPr>
        <p:spPr>
          <a:xfrm>
            <a:off x="8944514" y="3894300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</a:t>
            </a:r>
            <a:endParaRPr lang="en-US" altLang="zh-CN" sz="2800" dirty="0"/>
          </a:p>
        </p:txBody>
      </p:sp>
      <p:sp>
        <p:nvSpPr>
          <p:cNvPr id="21" name="QB_7_AN.83_1#92fb76d70.blank?vaa=1&amp;vcp=1&amp;pid=8533390aa&amp;color=0,0,0&amp;vpa=48&amp;vtp=1&amp;vaab=1&amp;bbb=1"/>
          <p:cNvSpPr/>
          <p:nvPr/>
        </p:nvSpPr>
        <p:spPr>
          <a:xfrm>
            <a:off x="9998614" y="3894300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4" grpId="0" build="p" animBg="1"/>
      <p:bldP spid="16" grpId="0" build="p" animBg="1"/>
      <p:bldP spid="17" grpId="0" build="p" animBg="1"/>
      <p:bldP spid="18" grpId="0" build="p" animBg="1"/>
      <p:bldP spid="19" grpId="0" build="p" animBg="1"/>
      <p:bldP spid="20" grpId="0" build="p" animBg="1"/>
      <p:bldP spid="21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4_1#a51777beb?vaa=1&amp;vcp=1&amp;pid=8533390aa&amp;color=0,0,0&amp;vtp=1&amp;vaab=1&amp;bt=1&amp;bbb=1&amp;h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（P4）在学校，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我与朋友们花很多时间弹奏古典音乐。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tennis.（P4）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我也很喜欢运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动，尤其是网球。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______ ________ ___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?（P4）你对于要来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到中国感觉如何？</a:t>
            </a:r>
            <a:endParaRPr lang="en-US" altLang="zh-CN" sz="2800" dirty="0"/>
          </a:p>
        </p:txBody>
      </p:sp>
      <p:sp>
        <p:nvSpPr>
          <p:cNvPr id="3" name="QB_7_AN.1_1#a51777beb.blank?vaa=1&amp;vcp=1&amp;pid=8533390aa&amp;color=0,0,0&amp;vpa=49&amp;vtp=1&amp;vaab=1&amp;bbb=1"/>
          <p:cNvSpPr/>
          <p:nvPr/>
        </p:nvSpPr>
        <p:spPr>
          <a:xfrm>
            <a:off x="4289965" y="1527524"/>
            <a:ext cx="13239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playing</a:t>
            </a:r>
            <a:endParaRPr lang="en-US" altLang="zh-CN" sz="2800" dirty="0"/>
          </a:p>
        </p:txBody>
      </p:sp>
      <p:sp>
        <p:nvSpPr>
          <p:cNvPr id="4" name="QB_7_AN.2_1#a51777beb.blank?vaa=1&amp;vcp=1&amp;pid=8533390aa&amp;color=0,0,0&amp;vpa=50&amp;vtp=1&amp;vaab=1&amp;bbb=1"/>
          <p:cNvSpPr/>
          <p:nvPr/>
        </p:nvSpPr>
        <p:spPr>
          <a:xfrm>
            <a:off x="5826665" y="1540224"/>
            <a:ext cx="1458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classical</a:t>
            </a:r>
            <a:endParaRPr lang="en-US" altLang="zh-CN" sz="2800" dirty="0"/>
          </a:p>
        </p:txBody>
      </p:sp>
      <p:sp>
        <p:nvSpPr>
          <p:cNvPr id="5" name="QB_7_AN.3_1#a51777beb.blank?vaa=1&amp;vcp=1&amp;pid=8533390aa&amp;color=0,0,0&amp;vpa=51&amp;vtp=1&amp;vaab=1&amp;bbb=1"/>
          <p:cNvSpPr/>
          <p:nvPr/>
        </p:nvSpPr>
        <p:spPr>
          <a:xfrm>
            <a:off x="7426864" y="1540224"/>
            <a:ext cx="11064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endParaRPr lang="en-US" altLang="zh-CN" sz="2800" dirty="0"/>
          </a:p>
        </p:txBody>
      </p:sp>
      <p:sp>
        <p:nvSpPr>
          <p:cNvPr id="7" name="QB_7_AN.5_1#a51777beb.blank?vaa=1&amp;vcp=1&amp;pid=8533390aa&amp;color=0,0,0&amp;vpa=52&amp;vtp=1&amp;vaab=1&amp;bbb=1"/>
          <p:cNvSpPr/>
          <p:nvPr/>
        </p:nvSpPr>
        <p:spPr>
          <a:xfrm>
            <a:off x="3391440" y="2835624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8" name="QB_7_AN.4_1#a51777beb.blank?vaa=1&amp;vcp=1&amp;pid=8533390aa&amp;color=0,0,0&amp;vpa=53&amp;vtp=1&amp;vaab=1&amp;bbb=1"/>
          <p:cNvSpPr/>
          <p:nvPr/>
        </p:nvSpPr>
        <p:spPr>
          <a:xfrm>
            <a:off x="4115340" y="2835624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endParaRPr lang="en-US" altLang="zh-CN" sz="2800" dirty="0"/>
          </a:p>
        </p:txBody>
      </p:sp>
      <p:sp>
        <p:nvSpPr>
          <p:cNvPr id="9" name="QB_7_AN.6_1#a51777beb.blank?vaa=1&amp;vcp=1&amp;pid=8533390aa&amp;color=0,0,0&amp;vpa=54&amp;vtp=1&amp;vaab=1&amp;bbb=1"/>
          <p:cNvSpPr/>
          <p:nvPr/>
        </p:nvSpPr>
        <p:spPr>
          <a:xfrm>
            <a:off x="5321840" y="2822924"/>
            <a:ext cx="1676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endParaRPr lang="en-US" altLang="zh-CN" sz="2800" dirty="0"/>
          </a:p>
        </p:txBody>
      </p:sp>
      <p:sp>
        <p:nvSpPr>
          <p:cNvPr id="11" name="QB_7_AN.93_1#a51777beb.blank?vaa=1&amp;vcp=1&amp;pid=8533390aa&amp;color=0,0,0&amp;vpa=55&amp;vtp=1&amp;vaab=1&amp;bbb=1"/>
          <p:cNvSpPr/>
          <p:nvPr/>
        </p:nvSpPr>
        <p:spPr>
          <a:xfrm>
            <a:off x="2931064" y="4131024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endParaRPr lang="en-US" altLang="zh-CN" sz="2800" dirty="0"/>
          </a:p>
        </p:txBody>
      </p:sp>
      <p:sp>
        <p:nvSpPr>
          <p:cNvPr id="12" name="QB_7_AN.94_1#a51777beb.blank?vaa=1&amp;vcp=1&amp;pid=8533390aa&amp;color=0,0,0&amp;vpa=56&amp;vtp=1&amp;vaab=1&amp;bbb=1"/>
          <p:cNvSpPr/>
          <p:nvPr/>
        </p:nvSpPr>
        <p:spPr>
          <a:xfrm>
            <a:off x="3959765" y="4131024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13" name="QB_7_AN.95_1#a51777beb.blank?vaa=1&amp;vcp=1&amp;pid=8533390aa&amp;color=0,0,0&amp;vpa=57&amp;vtp=1&amp;vaab=1&amp;bbb=1"/>
          <p:cNvSpPr/>
          <p:nvPr/>
        </p:nvSpPr>
        <p:spPr>
          <a:xfrm>
            <a:off x="5242465" y="4118324"/>
            <a:ext cx="13239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</a:t>
            </a:r>
            <a:endParaRPr lang="en-US" altLang="zh-CN" sz="2800" dirty="0"/>
          </a:p>
        </p:txBody>
      </p:sp>
      <p:sp>
        <p:nvSpPr>
          <p:cNvPr id="14" name="QB_7_AN.96_1#a51777beb.blank?vaa=1&amp;vcp=1&amp;pid=8533390aa&amp;color=0,0,0&amp;vpa=58&amp;vtp=1&amp;vaab=1&amp;bbb=1"/>
          <p:cNvSpPr/>
          <p:nvPr/>
        </p:nvSpPr>
        <p:spPr>
          <a:xfrm>
            <a:off x="6791864" y="413102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5" name="QB_7_AN.97_1#a51777beb.blank?vaa=1&amp;vcp=1&amp;pid=8533390aa&amp;color=0,0,0&amp;vpa=59&amp;vtp=1&amp;vaab=1&amp;bbb=1"/>
          <p:cNvSpPr/>
          <p:nvPr/>
        </p:nvSpPr>
        <p:spPr>
          <a:xfrm>
            <a:off x="7490364" y="4131024"/>
            <a:ext cx="11064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f28b749a?vcp=1&amp;pid=6f33c500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3" name="QB_7_BD.98_1#1bfd2b412?vaa=1&amp;vcp=1&amp;pid=bf28b749a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prizes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before？（P10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）你之前曾经获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得过什么奖吗？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_______ 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（P10）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但是我支付不起。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competitions,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prizes.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（P10）我也参加过许多演讲比赛，但是没有得过任何奖。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____ _____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（P10）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你是什么意思？</a:t>
            </a:r>
            <a:endParaRPr lang="en-US" altLang="zh-CN" sz="2800" dirty="0"/>
          </a:p>
        </p:txBody>
      </p:sp>
      <p:sp>
        <p:nvSpPr>
          <p:cNvPr id="4" name="QB_7_AN.4_1#1bfd2b412.blank?vaa=1&amp;vcp=1&amp;pid=bf28b749a&amp;color=0,0,0&amp;vpa=60&amp;vtp=1&amp;vaab=1&amp;bbb=1"/>
          <p:cNvSpPr/>
          <p:nvPr/>
        </p:nvSpPr>
        <p:spPr>
          <a:xfrm>
            <a:off x="803815" y="1233015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5" name="QB_7_AN.1_1#1bfd2b412.blank?vaa=1&amp;vcp=1&amp;pid=bf28b749a&amp;color=0,0,0&amp;vpa=61&amp;vtp=1&amp;vaab=1&amp;bbb=1"/>
          <p:cNvSpPr/>
          <p:nvPr/>
        </p:nvSpPr>
        <p:spPr>
          <a:xfrm>
            <a:off x="2061114" y="1220315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6" name="QB_7_AN.3_1#1bfd2b412.blank?vaa=1&amp;vcp=1&amp;pid=bf28b749a&amp;color=0,0,0&amp;vpa=62&amp;vtp=1&amp;vaab=1&amp;bbb=1"/>
          <p:cNvSpPr/>
          <p:nvPr/>
        </p:nvSpPr>
        <p:spPr>
          <a:xfrm>
            <a:off x="3089815" y="1233015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</a:t>
            </a:r>
            <a:endParaRPr lang="en-US" altLang="zh-CN" sz="2800" dirty="0"/>
          </a:p>
        </p:txBody>
      </p:sp>
      <p:sp>
        <p:nvSpPr>
          <p:cNvPr id="7" name="QB_7_AN.2_1#1bfd2b412.blank?vaa=1&amp;vcp=1&amp;pid=bf28b749a&amp;color=0,0,0&amp;vpa=63&amp;vtp=1&amp;vaab=1&amp;bbb=1"/>
          <p:cNvSpPr/>
          <p:nvPr/>
        </p:nvSpPr>
        <p:spPr>
          <a:xfrm>
            <a:off x="4156615" y="1233015"/>
            <a:ext cx="871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</a:t>
            </a:r>
            <a:endParaRPr lang="en-US" altLang="zh-CN" sz="2800" dirty="0"/>
          </a:p>
        </p:txBody>
      </p:sp>
      <p:sp>
        <p:nvSpPr>
          <p:cNvPr id="9" name="QB_7_AN.5_1#1bfd2b412.blank?vaa=1&amp;vcp=1&amp;pid=bf28b749a&amp;color=0,0,0&amp;vpa=64&amp;vtp=1&amp;vaab=1&amp;bbb=1"/>
          <p:cNvSpPr/>
          <p:nvPr/>
        </p:nvSpPr>
        <p:spPr>
          <a:xfrm>
            <a:off x="1816639" y="2528415"/>
            <a:ext cx="96196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endParaRPr lang="en-US" altLang="zh-CN" sz="2800" dirty="0"/>
          </a:p>
        </p:txBody>
      </p:sp>
      <p:sp>
        <p:nvSpPr>
          <p:cNvPr id="10" name="QB_7_AN.6_1#1bfd2b412.blank?vaa=1&amp;vcp=1&amp;pid=bf28b749a&amp;color=0,0,0&amp;vpa=65&amp;vtp=1&amp;vaab=1&amp;bbb=1"/>
          <p:cNvSpPr/>
          <p:nvPr/>
        </p:nvSpPr>
        <p:spPr>
          <a:xfrm>
            <a:off x="3061239" y="2528415"/>
            <a:ext cx="1122299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afford</a:t>
            </a:r>
            <a:endParaRPr lang="en-US" altLang="zh-CN" sz="2800" dirty="0"/>
          </a:p>
        </p:txBody>
      </p:sp>
      <p:sp>
        <p:nvSpPr>
          <p:cNvPr id="11" name="QB_7_AN.7_1#1bfd2b412.blank?vaa=1&amp;vcp=1&amp;pid=bf28b749a&amp;color=0,0,0&amp;vpa=66&amp;vtp=1&amp;vaab=1&amp;bbb=1"/>
          <p:cNvSpPr/>
          <p:nvPr/>
        </p:nvSpPr>
        <p:spPr>
          <a:xfrm>
            <a:off x="4470940" y="2528415"/>
            <a:ext cx="455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13" name="QB_7_AN.8_1#1bfd2b412.blank?vaa=1&amp;vcp=1&amp;pid=bf28b749a&amp;color=0,0,0&amp;vpa=67&amp;vtp=1&amp;vaab=1&amp;bbb=1"/>
          <p:cNvSpPr/>
          <p:nvPr/>
        </p:nvSpPr>
        <p:spPr>
          <a:xfrm>
            <a:off x="803815" y="3176115"/>
            <a:ext cx="8318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I’ve</a:t>
            </a:r>
            <a:endParaRPr lang="en-US" altLang="zh-CN" sz="2800" dirty="0"/>
          </a:p>
        </p:txBody>
      </p:sp>
      <p:sp>
        <p:nvSpPr>
          <p:cNvPr id="14" name="QB_7_AN.9_1#1bfd2b412.blank?vaa=1&amp;vcp=1&amp;pid=bf28b749a&amp;color=0,0,0&amp;vpa=68&amp;vtp=1&amp;vaab=1&amp;bbb=1"/>
          <p:cNvSpPr/>
          <p:nvPr/>
        </p:nvSpPr>
        <p:spPr>
          <a:xfrm>
            <a:off x="2467514" y="3176115"/>
            <a:ext cx="13033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entered</a:t>
            </a:r>
            <a:endParaRPr lang="en-US" altLang="zh-CN" sz="2800" dirty="0"/>
          </a:p>
        </p:txBody>
      </p:sp>
      <p:sp>
        <p:nvSpPr>
          <p:cNvPr id="16" name="QB_7_AN.111_1#1bfd2b412.blank?vaa=1&amp;vcp=1&amp;pid=bf28b749a&amp;color=0,0,0&amp;vpa=69&amp;vtp=1&amp;vaab=1&amp;bbb=1"/>
          <p:cNvSpPr/>
          <p:nvPr/>
        </p:nvSpPr>
        <p:spPr>
          <a:xfrm>
            <a:off x="791115" y="4450560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17" name="QB_7_AN.112_1#1bfd2b412.blank?vaa=1&amp;vcp=1&amp;pid=bf28b749a&amp;color=0,0,0&amp;vpa=70&amp;vtp=1&amp;vaab=1&amp;bbb=1"/>
          <p:cNvSpPr/>
          <p:nvPr/>
        </p:nvSpPr>
        <p:spPr>
          <a:xfrm>
            <a:off x="2061114" y="4450560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18" name="QB_7_AN.113_1#1bfd2b412.blank?vaa=1&amp;vcp=1&amp;pid=bf28b749a&amp;color=0,0,0&amp;vpa=71&amp;vtp=1&amp;vaab=1&amp;bbb=1"/>
          <p:cNvSpPr/>
          <p:nvPr/>
        </p:nvSpPr>
        <p:spPr>
          <a:xfrm>
            <a:off x="2950114" y="4437860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19" name="QB_7_AN.114_1#1bfd2b412.blank?vaa=1&amp;vcp=1&amp;pid=bf28b749a&amp;color=0,0,0&amp;vpa=72&amp;vtp=1&amp;vaab=1&amp;bbb=1"/>
          <p:cNvSpPr/>
          <p:nvPr/>
        </p:nvSpPr>
        <p:spPr>
          <a:xfrm>
            <a:off x="3991515" y="4450560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6" grpId="0" build="p" animBg="1"/>
      <p:bldP spid="17" grpId="0" build="p" animBg="1"/>
      <p:bldP spid="18" grpId="0" build="p" animBg="1"/>
      <p:bldP spid="19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5_1#d2c220d44?vaa=1&amp;vcp=1&amp;pid=bf28b749a&amp;color=0,0,0&amp;vtp=1&amp;vaab=1&amp;bt=1&amp;bbb=1&amp;hb=1"/>
          <p:cNvSpPr/>
          <p:nvPr/>
        </p:nvSpPr>
        <p:spPr>
          <a:xfrm>
            <a:off x="539496" y="124028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（P10）要想赢得它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，你需要就你曾经去过的某个地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方写一个短篇故事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d2c220d44.blank?vaa=1&amp;vcp=1&amp;pid=bf28b749a&amp;color=0,0,0&amp;vpa=73&amp;vtp=1&amp;vaab=1&amp;bbb=1"/>
          <p:cNvSpPr/>
          <p:nvPr/>
        </p:nvSpPr>
        <p:spPr>
          <a:xfrm>
            <a:off x="816515" y="1209802"/>
            <a:ext cx="62922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4" name="QB_7_AN.2_1#d2c220d44.blank?vaa=1&amp;vcp=1&amp;pid=bf28b749a&amp;color=0,0,0&amp;vpa=74&amp;vtp=1&amp;vaab=1&amp;bbb=1"/>
          <p:cNvSpPr/>
          <p:nvPr/>
        </p:nvSpPr>
        <p:spPr>
          <a:xfrm>
            <a:off x="1705514" y="1209802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</a:t>
            </a:r>
            <a:endParaRPr lang="en-US" altLang="zh-CN" sz="2800" dirty="0"/>
          </a:p>
        </p:txBody>
      </p:sp>
      <p:sp>
        <p:nvSpPr>
          <p:cNvPr id="5" name="QB_7_AN.3_1#d2c220d44.blank?vaa=1&amp;vcp=1&amp;pid=bf28b749a&amp;color=0,0,0&amp;vpa=75&amp;vtp=1&amp;vaab=1&amp;bbb=1"/>
          <p:cNvSpPr/>
          <p:nvPr/>
        </p:nvSpPr>
        <p:spPr>
          <a:xfrm>
            <a:off x="2772314" y="1209802"/>
            <a:ext cx="455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6" name="QB_7_AN.4_1#d2c220d44.blank?vaa=1&amp;vcp=1&amp;pid=bf28b749a&amp;color=0,0,0&amp;vpa=76&amp;vtp=1&amp;vaab=1&amp;bbb=1"/>
          <p:cNvSpPr/>
          <p:nvPr/>
        </p:nvSpPr>
        <p:spPr>
          <a:xfrm>
            <a:off x="499015" y="1844802"/>
            <a:ext cx="1246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you’ve</a:t>
            </a:r>
            <a:endParaRPr lang="en-US" altLang="zh-CN" sz="2800" dirty="0"/>
          </a:p>
        </p:txBody>
      </p:sp>
      <p:sp>
        <p:nvSpPr>
          <p:cNvPr id="7" name="QB_7_AN.5_1#d2c220d44.blank?vaa=1&amp;vcp=1&amp;pid=bf28b749a&amp;color=0,0,0&amp;vpa=77&amp;vtp=1&amp;vaab=1&amp;bbb=1"/>
          <p:cNvSpPr/>
          <p:nvPr/>
        </p:nvSpPr>
        <p:spPr>
          <a:xfrm>
            <a:off x="1946814" y="1857502"/>
            <a:ext cx="1204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visited</a:t>
            </a:r>
            <a:endParaRPr lang="en-US" altLang="zh-CN" sz="2800" dirty="0"/>
          </a:p>
        </p:txBody>
      </p:sp>
      <p:sp>
        <p:nvSpPr>
          <p:cNvPr id="8" name="QB_7_BD.121_1#dd6ed5142?vaa=1&amp;vcp=1&amp;pid=bf28b749a&amp;color=0,0,0&amp;vtp=1&amp;vaab=1&amp;bbb=1&amp;hb=1"/>
          <p:cNvSpPr/>
          <p:nvPr/>
        </p:nvSpPr>
        <p:spPr>
          <a:xfrm>
            <a:off x="539496" y="3168586"/>
            <a:ext cx="1165250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（P10）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听起来真棒,但我去过的地方不多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_____ ___ ______ _____ 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（P10）希望我能赢，然后我就邀请你和我一起去。</a:t>
            </a:r>
            <a:endParaRPr lang="en-US" altLang="zh-CN" sz="2800" dirty="0"/>
          </a:p>
        </p:txBody>
      </p:sp>
      <p:sp>
        <p:nvSpPr>
          <p:cNvPr id="9" name="QB_7_AN.6_1#dd6ed5142.blank?vaa=1&amp;vcp=1&amp;pid=bf28b749a&amp;color=0,0,0&amp;vpa=78&amp;vtp=1&amp;vaab=1&amp;bbb=1"/>
          <p:cNvSpPr/>
          <p:nvPr/>
        </p:nvSpPr>
        <p:spPr>
          <a:xfrm>
            <a:off x="1594389" y="3138106"/>
            <a:ext cx="1246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sounds</a:t>
            </a:r>
            <a:endParaRPr lang="en-US" altLang="zh-CN" sz="2800" dirty="0"/>
          </a:p>
        </p:txBody>
      </p:sp>
      <p:sp>
        <p:nvSpPr>
          <p:cNvPr id="10" name="QB_7_AN.7_1#dd6ed5142.blank?vaa=1&amp;vcp=1&amp;pid=bf28b749a&amp;color=0,0,0&amp;vpa=79&amp;vtp=1&amp;vaab=1&amp;bbb=1"/>
          <p:cNvSpPr/>
          <p:nvPr/>
        </p:nvSpPr>
        <p:spPr>
          <a:xfrm>
            <a:off x="3054889" y="3138106"/>
            <a:ext cx="17208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wonderful</a:t>
            </a:r>
            <a:endParaRPr lang="en-US" altLang="zh-CN" sz="2800" dirty="0"/>
          </a:p>
        </p:txBody>
      </p:sp>
      <p:sp>
        <p:nvSpPr>
          <p:cNvPr id="11" name="QB_7_AN.8_1#dd6ed5142.blank?vaa=1&amp;vcp=1&amp;pid=bf28b749a&amp;color=0,0,0&amp;vpa=80&amp;vtp=1&amp;vaab=1&amp;bbb=1"/>
          <p:cNvSpPr/>
          <p:nvPr/>
        </p:nvSpPr>
        <p:spPr>
          <a:xfrm>
            <a:off x="7366477" y="3138106"/>
            <a:ext cx="1500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travelled</a:t>
            </a:r>
            <a:endParaRPr lang="en-US" altLang="zh-CN" sz="2800" dirty="0"/>
          </a:p>
        </p:txBody>
      </p:sp>
      <p:sp>
        <p:nvSpPr>
          <p:cNvPr id="12" name="QB_7_AN.9_1#dd6ed5142.blank?vaa=1&amp;vcp=1&amp;pid=bf28b749a&amp;color=0,0,0&amp;vpa=81&amp;vtp=1&amp;vaab=1&amp;bbb=1"/>
          <p:cNvSpPr/>
          <p:nvPr/>
        </p:nvSpPr>
        <p:spPr>
          <a:xfrm>
            <a:off x="9106377" y="3138106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endParaRPr lang="en-US" altLang="zh-CN" sz="2800" dirty="0"/>
          </a:p>
        </p:txBody>
      </p:sp>
      <p:sp>
        <p:nvSpPr>
          <p:cNvPr id="14" name="QB_7_AN.127_1#dd6ed5142.blank?vaa=1&amp;vcp=1&amp;pid=bf28b749a&amp;color=0,0,0&amp;vpa=82&amp;vtp=1&amp;vaab=1&amp;bbb=1"/>
          <p:cNvSpPr/>
          <p:nvPr/>
        </p:nvSpPr>
        <p:spPr>
          <a:xfrm>
            <a:off x="5586952" y="4433506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invite</a:t>
            </a:r>
            <a:endParaRPr lang="en-US" altLang="zh-CN" sz="2800" dirty="0"/>
          </a:p>
        </p:txBody>
      </p:sp>
      <p:sp>
        <p:nvSpPr>
          <p:cNvPr id="15" name="QB_7_AN.128_1#dd6ed5142.blank?vaa=1&amp;vcp=1&amp;pid=bf28b749a&amp;color=0,0,0&amp;vpa=83&amp;vtp=1&amp;vaab=1&amp;bbb=1"/>
          <p:cNvSpPr/>
          <p:nvPr/>
        </p:nvSpPr>
        <p:spPr>
          <a:xfrm>
            <a:off x="6869653" y="4420806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16" name="QB_7_AN.129_1#dd6ed5142.blank?vaa=1&amp;vcp=1&amp;pid=bf28b749a&amp;color=0,0,0&amp;vpa=84&amp;vtp=1&amp;vaab=1&amp;bbb=1"/>
          <p:cNvSpPr/>
          <p:nvPr/>
        </p:nvSpPr>
        <p:spPr>
          <a:xfrm>
            <a:off x="7885653" y="4433506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7" name="QB_7_AN.130_1#dd6ed5142.blank?vaa=1&amp;vcp=1&amp;pid=bf28b749a&amp;color=0,0,0&amp;vpa=85&amp;vtp=1&amp;vaab=1&amp;bbb=1"/>
          <p:cNvSpPr/>
          <p:nvPr/>
        </p:nvSpPr>
        <p:spPr>
          <a:xfrm>
            <a:off x="8622253" y="4433506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endParaRPr lang="en-US" altLang="zh-CN" sz="2800" dirty="0"/>
          </a:p>
        </p:txBody>
      </p:sp>
      <p:sp>
        <p:nvSpPr>
          <p:cNvPr id="18" name="QB_7_AN.131_1#dd6ed5142.blank?vaa=1&amp;vcp=1&amp;pid=bf28b749a&amp;color=0,0,0&amp;vpa=86&amp;vtp=1&amp;vaab=1&amp;bbb=1"/>
          <p:cNvSpPr/>
          <p:nvPr/>
        </p:nvSpPr>
        <p:spPr>
          <a:xfrm>
            <a:off x="9841453" y="4433506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9" name="QB_7_AN.132_1#dd6ed5142.blank?vaa=1&amp;vcp=1&amp;pid=bf28b749a&amp;color=0,0,0&amp;vpa=87&amp;vtp=1&amp;vaab=1&amp;bbb=1"/>
          <p:cNvSpPr/>
          <p:nvPr/>
        </p:nvSpPr>
        <p:spPr>
          <a:xfrm>
            <a:off x="10957306" y="4442176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19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3_1#c1980bd0c?vaa=1&amp;vcp=1&amp;pid=bf28b749a&amp;color=0,0,0&amp;mp=1&amp;vtp=1&amp;vaab=1&amp;bt=1&amp;bbb=1&amp;hb=1"/>
          <p:cNvSpPr/>
          <p:nvPr/>
        </p:nvSpPr>
        <p:spPr>
          <a:xfrm>
            <a:off x="539496" y="124282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他们去过很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多有趣的地方。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然而，他们仍旧喜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欢学习它。</a:t>
            </a:r>
            <a:endParaRPr lang="en-US" altLang="zh-CN" sz="2800" dirty="0"/>
          </a:p>
        </p:txBody>
      </p:sp>
      <p:sp>
        <p:nvSpPr>
          <p:cNvPr id="3" name="QB_7_AN.1_1#c1980bd0c.blank?vaa=1&amp;vcp=1&amp;pid=bf28b749a&amp;color=0,0,0&amp;mp=1&amp;vpa=88&amp;vtp=1&amp;vaab=1&amp;bbb=1"/>
          <p:cNvSpPr/>
          <p:nvPr/>
        </p:nvSpPr>
        <p:spPr>
          <a:xfrm>
            <a:off x="1661064" y="1212342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4" name="QB_7_AN.2_1#c1980bd0c.blank?vaa=1&amp;vcp=1&amp;pid=bf28b749a&amp;color=0,0,0&amp;mp=1&amp;vpa=89&amp;vtp=1&amp;vaab=1&amp;bbb=1"/>
          <p:cNvSpPr/>
          <p:nvPr/>
        </p:nvSpPr>
        <p:spPr>
          <a:xfrm>
            <a:off x="2727864" y="1212342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endParaRPr lang="en-US" altLang="zh-CN" sz="2800" dirty="0"/>
          </a:p>
        </p:txBody>
      </p:sp>
      <p:sp>
        <p:nvSpPr>
          <p:cNvPr id="5" name="QB_7_AN.3_1#c1980bd0c.blank?vaa=1&amp;vcp=1&amp;pid=bf28b749a&amp;color=0,0,0&amp;mp=1&amp;vpa=90&amp;vtp=1&amp;vaab=1&amp;bbb=1"/>
          <p:cNvSpPr/>
          <p:nvPr/>
        </p:nvSpPr>
        <p:spPr>
          <a:xfrm>
            <a:off x="3807365" y="1212342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7" name="QB_7_AN.4_1#c1980bd0c.blank?vaa=1&amp;vcp=1&amp;pid=bf28b749a&amp;color=0,0,0&amp;vpa=91&amp;vtp=1&amp;vaab=1&amp;bbb=1"/>
          <p:cNvSpPr/>
          <p:nvPr/>
        </p:nvSpPr>
        <p:spPr>
          <a:xfrm>
            <a:off x="3832829" y="2495042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endParaRPr lang="en-US" altLang="zh-CN" sz="2800" dirty="0"/>
          </a:p>
        </p:txBody>
      </p:sp>
      <p:sp>
        <p:nvSpPr>
          <p:cNvPr id="8" name="QB_7_AN.5_1#c1980bd0c.blank?vaa=1&amp;vcp=1&amp;pid=bf28b749a&amp;color=0,0,0&amp;vpa=92&amp;vtp=1&amp;vaab=1&amp;bbb=1"/>
          <p:cNvSpPr/>
          <p:nvPr/>
        </p:nvSpPr>
        <p:spPr>
          <a:xfrm>
            <a:off x="5077429" y="2495042"/>
            <a:ext cx="1422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</a:t>
            </a:r>
            <a:endParaRPr lang="en-US" altLang="zh-CN" sz="2800" dirty="0"/>
          </a:p>
        </p:txBody>
      </p:sp>
      <p:sp>
        <p:nvSpPr>
          <p:cNvPr id="9" name="QB_7_BD.140_1#5364e8813?vaa=1&amp;vcp=1&amp;pid=bf28b749a&amp;color=0,0,0&amp;vtp=1&amp;vaab=1&amp;bbb=1&amp;hb=1"/>
          <p:cNvSpPr/>
          <p:nvPr/>
        </p:nvSpPr>
        <p:spPr>
          <a:xfrm>
            <a:off x="539496" y="380612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German,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French,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Arabic.（P12）到目前为止，他们已经学习说德语、法语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、汉语及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阿拉伯语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141_1#5364e8813.blank?vaa=1&amp;vcp=1&amp;pid=bf28b749a&amp;color=0,0,0&amp;vpa=93&amp;vtp=1&amp;vaab=1&amp;bbb=1"/>
          <p:cNvSpPr/>
          <p:nvPr/>
        </p:nvSpPr>
        <p:spPr>
          <a:xfrm>
            <a:off x="994315" y="3775646"/>
            <a:ext cx="6350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endParaRPr lang="en-US" altLang="zh-CN" sz="2800" dirty="0"/>
          </a:p>
        </p:txBody>
      </p:sp>
      <p:sp>
        <p:nvSpPr>
          <p:cNvPr id="11" name="QB_7_AN.142_1#5364e8813.blank?vaa=1&amp;vcp=1&amp;pid=bf28b749a&amp;color=0,0,0&amp;vpa=94&amp;vtp=1&amp;vaab=1&amp;bbb=1"/>
          <p:cNvSpPr/>
          <p:nvPr/>
        </p:nvSpPr>
        <p:spPr>
          <a:xfrm>
            <a:off x="1870614" y="3775646"/>
            <a:ext cx="6540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</a:t>
            </a:r>
            <a:endParaRPr lang="en-US" altLang="zh-CN" sz="2800" dirty="0"/>
          </a:p>
        </p:txBody>
      </p:sp>
      <p:sp>
        <p:nvSpPr>
          <p:cNvPr id="12" name="QB_7_AN.143_1#5364e8813.blank?vaa=1&amp;vcp=1&amp;pid=bf28b749a&amp;color=0,0,0&amp;vpa=95&amp;vtp=1&amp;vaab=1&amp;bbb=1"/>
          <p:cNvSpPr/>
          <p:nvPr/>
        </p:nvSpPr>
        <p:spPr>
          <a:xfrm>
            <a:off x="4370927" y="3775646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learnt</a:t>
            </a:r>
            <a:endParaRPr lang="en-US" altLang="zh-CN" sz="2800" dirty="0"/>
          </a:p>
        </p:txBody>
      </p:sp>
      <p:sp>
        <p:nvSpPr>
          <p:cNvPr id="13" name="QB_7_AN.144_1#5364e8813.blank?vaa=1&amp;vcp=1&amp;pid=bf28b749a&amp;color=0,0,0&amp;vpa=96&amp;vtp=1&amp;vaab=1&amp;bbb=1"/>
          <p:cNvSpPr/>
          <p:nvPr/>
        </p:nvSpPr>
        <p:spPr>
          <a:xfrm>
            <a:off x="5602827" y="3775646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4" name="QB_7_AN.145_1#5364e8813.blank?vaa=1&amp;vcp=1&amp;pid=bf28b749a&amp;color=0,0,0&amp;vpa=97&amp;vtp=1&amp;vaab=1&amp;bbb=1"/>
          <p:cNvSpPr/>
          <p:nvPr/>
        </p:nvSpPr>
        <p:spPr>
          <a:xfrm>
            <a:off x="6326727" y="3762946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6c95da9f.fixed?vcp=1&amp;pid=a709185a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a6c95da9f.fixed?vcp=1&amp;pid=a709185a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1ae2d7bf?vcp=1&amp;pid=a6c95da9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感官动词</a:t>
            </a:r>
            <a:endParaRPr lang="en-US" altLang="zh-CN" sz="3000" dirty="0"/>
          </a:p>
        </p:txBody>
      </p:sp>
      <p:sp>
        <p:nvSpPr>
          <p:cNvPr id="3" name="P_6_BD#2c91a60fa?vcp=1&amp;pid=51ae2d7bf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感官动词smell,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taste,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feel可作系动词，后接形容词。</a:t>
            </a:r>
            <a:endParaRPr lang="en-US" altLang="zh-CN" sz="2800" dirty="0"/>
          </a:p>
        </p:txBody>
      </p:sp>
      <p:sp>
        <p:nvSpPr>
          <p:cNvPr id="4" name="C_6_BD#5d622b9cb?vcp=1&amp;pid=51ae2d7bf&amp;color=236,117,163&amp;vtp=1&amp;vaab=1&amp;bbb=1"/>
          <p:cNvSpPr/>
          <p:nvPr/>
        </p:nvSpPr>
        <p:spPr>
          <a:xfrm>
            <a:off x="539496" y="1820907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5" name="QC_7_BD.146_1#077c8dae8?vaa=1&amp;vcp=1&amp;pid=5d622b9cb&amp;color=0,0,0&amp;vtp=1&amp;vaab=1&amp;bbb=1&amp;hb=1"/>
          <p:cNvSpPr/>
          <p:nvPr/>
        </p:nvSpPr>
        <p:spPr>
          <a:xfrm>
            <a:off x="539496" y="248695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soft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smooth.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comfortable.(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147_1#077c8dae8.bracket?vaa=1&amp;vcp=1&amp;pid=5d622b9cb&amp;color=0,0,0&amp;vpa=98&amp;vtp=1&amp;vaab=1"/>
          <p:cNvSpPr/>
          <p:nvPr/>
        </p:nvSpPr>
        <p:spPr>
          <a:xfrm>
            <a:off x="2621503" y="312132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146_2#077c8dae8.choices?vaa=1&amp;vcp=1&amp;pid=5d622b9cb&amp;color=0,0,0&amp;vtp=1&amp;vaab=1&amp;bbb=1"/>
          <p:cNvSpPr/>
          <p:nvPr/>
        </p:nvSpPr>
        <p:spPr>
          <a:xfrm>
            <a:off x="539496" y="37639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43020" algn="l"/>
                <a:tab pos="7419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.smells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B.feels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.sounds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1efa7a7e.fixed?vcp=1&amp;pid=43d641a2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91efa7a7e.fixed?vcp=1&amp;pid=43d641a2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91efa7a7e.fixed?vcp=1&amp;pid=43d641a2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八年级（下册）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48_1#11c03f4d4?vaa=1&amp;vcp=1&amp;pid=5d622b9cb&amp;color=0,0,0&amp;mp=1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chocolate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_1#11c03f4d4.bracket?vaa=1&amp;vcp=1&amp;pid=5d622b9cb&amp;color=0,0,0&amp;mp=1&amp;vpa=99&amp;vtp=1&amp;vaab=1"/>
          <p:cNvSpPr/>
          <p:nvPr/>
        </p:nvSpPr>
        <p:spPr>
          <a:xfrm>
            <a:off x="1102265" y="218462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48_2#11c03f4d4.choices?vaa=1&amp;vcp=1&amp;pid=5d622b9cb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.smells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B.tastes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.sounds</a:t>
            </a:r>
            <a:endParaRPr lang="en-US" altLang="zh-CN" sz="2800" dirty="0"/>
          </a:p>
        </p:txBody>
      </p:sp>
      <p:sp>
        <p:nvSpPr>
          <p:cNvPr id="5" name="QC_7_BD.150_1#1044a6a36?vaa=1&amp;vcp=1&amp;pid=5d622b9cb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KTV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terrible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151_1#1044a6a36.bracket?vaa=1&amp;vcp=1&amp;pid=5d622b9cb&amp;color=0,0,0&amp;vpa=100&amp;vtp=1&amp;vaab=1"/>
          <p:cNvSpPr/>
          <p:nvPr/>
        </p:nvSpPr>
        <p:spPr>
          <a:xfrm>
            <a:off x="2934239" y="408117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150_2#1044a6a36.choices?vaa=1&amp;vcp=1&amp;pid=5d622b9cb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.sounds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B.tastes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.looks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17efe918?vcp=1&amp;pid=a6c95da9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现在完成时（1）</a:t>
            </a:r>
            <a:endParaRPr lang="en-US" altLang="zh-CN" sz="3000" dirty="0"/>
          </a:p>
        </p:txBody>
      </p:sp>
      <p:sp>
        <p:nvSpPr>
          <p:cNvPr id="3" name="P_6_BD#144fb9c7a?sp=1&amp;vcp=1&amp;pid=517efe918&amp;color=0,0,0&amp;vtp=1&amp;vaab=1&amp;bbb=1"/>
          <p:cNvSpPr/>
          <p:nvPr/>
        </p:nvSpPr>
        <p:spPr>
          <a:xfrm>
            <a:off x="539496" y="121124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1.现在完成时的基本句式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肯定句:主语+have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/has+动词的过去分词.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否定句:主语+have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not/has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not+动词的过去分词.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一般疑问句:Have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/Has+主语+动词的过去分词?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肯定回答：Yes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主语+have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否定回答：No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主语+haven’t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hasn’t.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44fb9c7a?sp=1&amp;vcp=1&amp;pid=517efe918&amp;color=0,0,0&amp;vtp=1&amp;vaab=1&amp;bt=1&amp;bb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2.比较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have/has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have/has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have/has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（1）have/has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to表示“曾去过某地（已经从那里回来了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）”，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可以和ever，never，twice等连用。例如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Shanghai.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他（曾经）到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去过上海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但他现在肯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定不在上海，而是回来了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44fb9c7a?sp=1&amp;vcp=1&amp;pid=517efe918&amp;color=0,0,0&amp;mp=1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（2）have/has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to表示“已经去了某地（在去那里的途中或到达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那里还没有回来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）”。例如：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Shanghai.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他已经去上海了。（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也许刚动身出发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也许已经到了上海，也许还在路上，总之他不在这里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（3）have/has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在某地待多长时间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常与表示一段时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间的状语连用，如since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long等。例如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Brown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Shanghai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布朗先生来上海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已经有三天了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b23d8cfc?vcp=1&amp;pid=517efe918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52_1#d1eb4a63c?sp=1&amp;vaa=1&amp;vcp=1&amp;pid=3b23d8cfc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—Where’s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Jim?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Guilin.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Monday.(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d1eb4a63c.bracket?vaa=1&amp;vcp=1&amp;pid=3b23d8cfc&amp;color=0,0,0&amp;vpa=101&amp;vtp=1&amp;vaab=1"/>
          <p:cNvSpPr/>
          <p:nvPr/>
        </p:nvSpPr>
        <p:spPr>
          <a:xfrm>
            <a:off x="9261125" y="18456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52_2#d1eb4a63c.choices?vaa=1&amp;vcp=1&amp;pid=3b23d8cfc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6" name="QC_7_BD.154_1#a249a5c89?vaa=1&amp;vcp=1&amp;pid=3b23d8cfc&amp;color=0,0,0&amp;vtp=1&amp;vaab=1&amp;bbb=1"/>
          <p:cNvSpPr/>
          <p:nvPr/>
        </p:nvSpPr>
        <p:spPr>
          <a:xfrm>
            <a:off x="539496" y="31098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155_1#a249a5c89.bracket?vaa=1&amp;vcp=1&amp;pid=3b23d8cfc&amp;color=0,0,0&amp;vpa=102&amp;vtp=1&amp;vaab=1"/>
          <p:cNvSpPr/>
          <p:nvPr/>
        </p:nvSpPr>
        <p:spPr>
          <a:xfrm>
            <a:off x="6167977" y="309655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154_2#a249a5c89.choices?vaa=1&amp;vcp=1&amp;pid=3b23d8cfc&amp;color=0,0,0&amp;vtp=1&amp;vaab=1&amp;bbb=1"/>
          <p:cNvSpPr/>
          <p:nvPr/>
        </p:nvSpPr>
        <p:spPr>
          <a:xfrm>
            <a:off x="539496" y="37315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.haven’t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ec410101?vcp=1&amp;pid=a6c95da9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辨析proud与pride</a:t>
            </a:r>
            <a:endParaRPr lang="en-US" altLang="zh-CN" sz="3000" dirty="0"/>
          </a:p>
        </p:txBody>
      </p:sp>
      <p:graphicFrame>
        <p:nvGraphicFramePr>
          <p:cNvPr id="33" name="P_6_BD#541bb6cc6?colgroup=2,27&amp;vcp=1&amp;pid=1ec410101&amp;color=0,0,0&amp;vtp=1&amp;vaab=1&amp;bbb=1&amp;hb=1"/>
          <p:cNvGraphicFramePr>
            <a:graphicFrameLocks noGrp="1"/>
          </p:cNvGraphicFramePr>
          <p:nvPr/>
        </p:nvGraphicFramePr>
        <p:xfrm>
          <a:off x="539496" y="1272966"/>
          <a:ext cx="11091672" cy="3931096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3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proud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形容词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自豪的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骄傲的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短语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proud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骄傲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感到自豪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pride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名词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自豪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骄傲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短语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的骄傲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自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感到自豪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8656">
                <a:tc grid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例如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：Tom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parents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always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proud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him.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汤姆是父母的骄傲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他们总是为他感到自豪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b798970c?vcp=1&amp;pid=1ec410101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56_1#ee0370a8a?sp=1&amp;vaa=1&amp;vcp=1&amp;pid=8b798970c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Craftsmen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（《大国工匠》）on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CCTV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57_1#ee0370a8a.bracket?vaa=1&amp;vcp=1&amp;pid=8b798970c&amp;color=0,0,0&amp;vpa=103&amp;vtp=1&amp;vaab=1"/>
          <p:cNvSpPr/>
          <p:nvPr/>
        </p:nvSpPr>
        <p:spPr>
          <a:xfrm>
            <a:off x="9729439" y="24933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56_2#ee0370a8a.choices?vaa=1&amp;vcp=1&amp;pid=8b798970c&amp;color=0,0,0&amp;vtp=1&amp;vaab=1&amp;bbb=1"/>
          <p:cNvSpPr/>
          <p:nvPr/>
        </p:nvSpPr>
        <p:spPr>
          <a:xfrm>
            <a:off x="539496" y="31289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77920" algn="l"/>
                <a:tab pos="78765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strict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worried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.proud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58_1#94ab67cc9?sp=1&amp;vaa=1&amp;vcp=1&amp;pid=8b798970c&amp;color=0,0,0&amp;mp=1&amp;vtp=1&amp;vaab=1&amp;bt=1&amp;bbb=1&amp;hb=1"/>
          <p:cNvSpPr/>
          <p:nvPr/>
        </p:nvSpPr>
        <p:spPr>
          <a:xfrm>
            <a:off x="539496" y="185734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Women’s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Basketball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Cup?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59_1#94ab67cc9.bracket?vaa=1&amp;vcp=1&amp;pid=8b798970c&amp;color=0,0,0&amp;mp=1&amp;vpa=104&amp;vtp=1&amp;vaab=1"/>
          <p:cNvSpPr/>
          <p:nvPr/>
        </p:nvSpPr>
        <p:spPr>
          <a:xfrm>
            <a:off x="1753139" y="378710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58_2#94ab67cc9.choices?vaa=1&amp;vcp=1&amp;pid=8b798970c&amp;color=0,0,0&amp;vtp=1&amp;vaab=1&amp;bbb=1"/>
          <p:cNvSpPr/>
          <p:nvPr/>
        </p:nvSpPr>
        <p:spPr>
          <a:xfrm>
            <a:off x="539496" y="44209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542030" algn="l"/>
                <a:tab pos="75291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.pride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B.tradition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.partner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ac1ac812?vcp=1&amp;pid=a6c95da9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afford的用法</a:t>
            </a:r>
            <a:endParaRPr lang="en-US" altLang="zh-CN" sz="3000" dirty="0"/>
          </a:p>
        </p:txBody>
      </p:sp>
      <p:sp>
        <p:nvSpPr>
          <p:cNvPr id="3" name="P_6_BD#08c473625?vcp=1&amp;pid=7ac1ac812&amp;color=0,0,0&amp;vtp=1&amp;vaab=1&amp;bbb=1&amp;hb=1"/>
          <p:cNvSpPr/>
          <p:nvPr/>
        </p:nvSpPr>
        <p:spPr>
          <a:xfrm>
            <a:off x="539496" y="121124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afford与can，be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to等连用,表示“负担得起”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某事或某物的费用、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损失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、后果等,或表示“抽得出”时间等,后面通常可接名词、代词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、不定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式等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（多用于否定句或疑问句）。例如: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afford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coat.我没钱买新外衣。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afford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it.他抽不出时间来做此事。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afford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.他说他确实一天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也不能再等了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f1b27dd2?vcp=1&amp;pid=7ac1ac812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60_1#574b27458?vaa=1&amp;vcp=1&amp;pid=ff1b27dd2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574b27458.bracket?vaa=1&amp;vcp=1&amp;pid=ff1b27dd2&amp;color=0,0,0&amp;vpa=105&amp;vtp=1&amp;vaab=1"/>
          <p:cNvSpPr/>
          <p:nvPr/>
        </p:nvSpPr>
        <p:spPr>
          <a:xfrm>
            <a:off x="5544090" y="18456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60_2#574b27458.choices?vaa=1&amp;vcp=1&amp;pid=ff1b27dd2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.expect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B.afford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.provide</a:t>
            </a:r>
            <a:endParaRPr lang="en-US" altLang="zh-CN" sz="2800" dirty="0"/>
          </a:p>
        </p:txBody>
      </p:sp>
      <p:sp>
        <p:nvSpPr>
          <p:cNvPr id="6" name="QC_7_BD.162_1#5cae76fe7?vaa=1&amp;vcp=1&amp;pid=ff1b27dd2&amp;color=0,0,0&amp;vtp=1&amp;vaab=1&amp;bbb=1&amp;h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government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afford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163_1#5cae76fe7.bracket?vaa=1&amp;vcp=1&amp;pid=ff1b27dd2&amp;color=0,0,0&amp;vpa=106&amp;vtp=1&amp;vaab=1"/>
          <p:cNvSpPr/>
          <p:nvPr/>
        </p:nvSpPr>
        <p:spPr>
          <a:xfrm>
            <a:off x="10206513" y="37520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162_2#5cae76fe7.choices?vaa=1&amp;vcp=1&amp;pid=ff1b27dd2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.going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317c987f.fixed?vcp=1&amp;pid=a709185a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a317c987f.fixed?vcp=1&amp;pid=a709185a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25806d2a.fixed?vcp=1&amp;pid=a709185a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125806d2a.fixed?vcp=1&amp;pid=a709185a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写作指导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deca4510c?vcp=1&amp;pid=125806d2a&amp;color=0,0,0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介绍熟悉的人物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此类话题可从如下角度考查：1.自我介绍；2.介绍家人、同学、朋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友或老师，以表达感恩。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df3cee05?vcp=1&amp;pid=125806d2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常用句型</a:t>
            </a:r>
            <a:endParaRPr lang="en-US" altLang="zh-CN" sz="3200" dirty="0"/>
          </a:p>
        </p:txBody>
      </p:sp>
      <p:sp>
        <p:nvSpPr>
          <p:cNvPr id="3" name="P_6_BD#4f83f75b9?vcp=1&amp;pid=cdf3cee05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开头句：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introduce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him/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he/she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introduce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myself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f83f75b9?vcp=1&amp;pid=cdf3cee05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中间句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1.外貌：He/She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tall/short/handsome/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short/long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hair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2.身份/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职业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He/She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student/teacher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3.喜好、特长：like/love/enjoy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at/do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4.性格: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He/She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clever/smart/bright/wise/shy/outgoing/helpful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f83f75b9?vcp=1&amp;pid=cdf3cee05&amp;color=0,0,0&amp;mp=1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结尾句：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1.That’s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her?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2.He/She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him/her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forever.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d8bb8f69?vcp=1&amp;pid=125806d2a&amp;color=236,117,163&amp;vtp=1&amp;vaab=1&amp;bt=1&amp;bbb=1"/>
          <p:cNvSpPr/>
          <p:nvPr/>
        </p:nvSpPr>
        <p:spPr>
          <a:xfrm>
            <a:off x="539496" y="356174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写作精练</a:t>
            </a:r>
            <a:endParaRPr lang="en-US" altLang="zh-CN" sz="3200" dirty="0"/>
          </a:p>
        </p:txBody>
      </p:sp>
      <p:sp>
        <p:nvSpPr>
          <p:cNvPr id="3" name="P_6_BD#47aa3b628?vcp=1&amp;pid=6d8bb8f69&amp;color=0,0,0&amp;vtp=1&amp;vaab=1&amp;bbb=1&amp;hb=1"/>
          <p:cNvSpPr/>
          <p:nvPr/>
        </p:nvSpPr>
        <p:spPr>
          <a:xfrm>
            <a:off x="539496" y="91819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假设你所在的英语兴趣小组下期的讨论主题为“My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而Lily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是你新结交的朋友。请你根据思维导图中Lily的信息写一篇80词左右的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英语短文，以备讨论用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P_6_BD#47aa3b628?vcp=1&amp;pid=6d8bb8f6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4795" y="2767256"/>
            <a:ext cx="5820705" cy="357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e395ed03?vcp=1&amp;pid=125806d2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审题谋篇</a:t>
            </a:r>
            <a:endParaRPr lang="en-US" altLang="zh-CN" sz="3200" dirty="0"/>
          </a:p>
        </p:txBody>
      </p:sp>
      <p:graphicFrame>
        <p:nvGraphicFramePr>
          <p:cNvPr id="44" name="P_6_BD#1d3045550?colgroup=6,23&amp;vcp=1&amp;pid=2e395ed03&amp;color=0,0,0&amp;vtp=1&amp;vaab=1&amp;bbb=1&amp;hb=1"/>
          <p:cNvGraphicFramePr>
            <a:graphicFrameLocks noGrp="1"/>
          </p:cNvGraphicFramePr>
          <p:nvPr/>
        </p:nvGraphicFramePr>
        <p:xfrm>
          <a:off x="539496" y="1324401"/>
          <a:ext cx="11091672" cy="3955544"/>
        </p:xfrm>
        <a:graphic>
          <a:graphicData uri="http://schemas.openxmlformats.org/drawingml/2006/table">
            <a:tbl>
              <a:tblPr/>
              <a:tblGrid>
                <a:gridCol w="2432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59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介绍你的朋友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第三人称“she”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以一般现在时为主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560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开篇：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第一段介绍Lily是谁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引入下文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正文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第二段介绍Lily的情况（①年龄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外貌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身份等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个人基本信息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爱好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性格特点）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总结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366cb894?vcp=1&amp;pid=125806d2a&amp;color=236,117,163&amp;vtp=1&amp;vaab=1&amp;bt=1&amp;bbb=1"/>
          <p:cNvSpPr/>
          <p:nvPr/>
        </p:nvSpPr>
        <p:spPr>
          <a:xfrm>
            <a:off x="539496" y="430575"/>
            <a:ext cx="11109960" cy="60788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参考范文</a:t>
            </a:r>
            <a:endParaRPr lang="en-US" altLang="zh-CN" sz="3200" dirty="0"/>
          </a:p>
        </p:txBody>
      </p:sp>
      <p:sp>
        <p:nvSpPr>
          <p:cNvPr id="3" name="P_6_BD#c3dea7243?vcp=1&amp;pid=b366cb894&amp;color=0,0,0&amp;vtp=1&amp;vaab=1&amp;bbb=1&amp;hb=1"/>
          <p:cNvSpPr/>
          <p:nvPr/>
        </p:nvSpPr>
        <p:spPr>
          <a:xfrm>
            <a:off x="539496" y="1094945"/>
            <a:ext cx="11109960" cy="5290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introduce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twelve-year-old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girl．She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brown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hair．She’s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lovely．Lily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，London．At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subjects.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proud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her．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music．She’s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piano．She’s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club．Oh，Lily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．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dogs．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3dea7243?vcp=1&amp;pid=b366cb894&amp;color=0,0,0&amp;vtp=1&amp;vaab=1&amp;bt=1&amp;bbb=1"/>
          <p:cNvSpPr/>
          <p:nvPr/>
        </p:nvSpPr>
        <p:spPr>
          <a:xfrm>
            <a:off x="539496" y="3163094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学习至此，请完成“第13讲备考练习（八年级下册Modules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1~2）”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d031493c.fixed?vcp=1&amp;pid=a709185a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4d031493c.fixed?vcp=1&amp;pid=a709185ab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第13讲备考练习（八年级下册Modules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1~2）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7ee7ef0c7?vcp=1&amp;pid=a317c987f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692908"/>
            <a:ext cx="11064240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338a4c88?sp=1&amp;vcp=1&amp;pid=4d031493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、词形变换。用括号中所给单词的正确形式填空。</a:t>
            </a:r>
            <a:endParaRPr lang="en-US" altLang="zh-CN" sz="3200" dirty="0"/>
          </a:p>
        </p:txBody>
      </p:sp>
      <p:sp>
        <p:nvSpPr>
          <p:cNvPr id="3" name="QB_6_BD.184_1#614aeebec?vaa=1&amp;vcp=1&amp;pid=6338a4c88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（speak）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（sound）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（read）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（compete）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Amy’s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excellent.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proud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（they）.</a:t>
            </a:r>
            <a:endParaRPr lang="en-US" altLang="zh-CN" sz="2800" dirty="0"/>
          </a:p>
        </p:txBody>
      </p:sp>
      <p:sp>
        <p:nvSpPr>
          <p:cNvPr id="4" name="QB_6_AN.1_1#614aeebec.blank?vaa=1&amp;vcp=1&amp;pid=6338a4c88&amp;color=0,0,0&amp;vpa=117&amp;vtp=1&amp;vaab=1&amp;bbb=1"/>
          <p:cNvSpPr/>
          <p:nvPr/>
        </p:nvSpPr>
        <p:spPr>
          <a:xfrm>
            <a:off x="3620040" y="1220315"/>
            <a:ext cx="15208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speaking</a:t>
            </a:r>
            <a:endParaRPr lang="en-US" altLang="zh-CN" sz="2800" dirty="0"/>
          </a:p>
        </p:txBody>
      </p:sp>
      <p:sp>
        <p:nvSpPr>
          <p:cNvPr id="6" name="QB_6_AN.2_1#614aeebec.blank?vaa=1&amp;vcp=1&amp;pid=6338a4c88&amp;color=0,0,0&amp;vpa=118&amp;vtp=1&amp;vaab=1&amp;bbb=1"/>
          <p:cNvSpPr/>
          <p:nvPr/>
        </p:nvSpPr>
        <p:spPr>
          <a:xfrm>
            <a:off x="2521489" y="1880715"/>
            <a:ext cx="1246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sounds</a:t>
            </a:r>
            <a:endParaRPr lang="en-US" altLang="zh-CN" sz="2800" dirty="0"/>
          </a:p>
        </p:txBody>
      </p:sp>
      <p:sp>
        <p:nvSpPr>
          <p:cNvPr id="8" name="QB_6_AN.3_1#614aeebec.blank?vaa=1&amp;vcp=1&amp;pid=6338a4c88&amp;color=0,0,0&amp;vpa=119&amp;vtp=1&amp;vaab=1&amp;bbb=1"/>
          <p:cNvSpPr/>
          <p:nvPr/>
        </p:nvSpPr>
        <p:spPr>
          <a:xfrm>
            <a:off x="1527714" y="2528415"/>
            <a:ext cx="15208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endParaRPr lang="en-US" altLang="zh-CN" sz="2800" dirty="0"/>
          </a:p>
        </p:txBody>
      </p:sp>
      <p:sp>
        <p:nvSpPr>
          <p:cNvPr id="10" name="QB_6_AN.4_1#614aeebec.blank?vaa=1&amp;vcp=1&amp;pid=6338a4c88&amp;color=0,0,0&amp;vpa=120&amp;vtp=1&amp;vaab=1&amp;bbb=1"/>
          <p:cNvSpPr/>
          <p:nvPr/>
        </p:nvSpPr>
        <p:spPr>
          <a:xfrm>
            <a:off x="6095080" y="3163415"/>
            <a:ext cx="1954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competition</a:t>
            </a:r>
            <a:endParaRPr lang="en-US" altLang="zh-CN" sz="2800" dirty="0"/>
          </a:p>
        </p:txBody>
      </p:sp>
      <p:sp>
        <p:nvSpPr>
          <p:cNvPr id="12" name="QB_6_AN.193_1#614aeebec.blank?vaa=1&amp;vcp=1&amp;pid=6338a4c88&amp;color=0,0,0&amp;vpa=121&amp;vtp=1&amp;vaab=1&amp;bbb=1"/>
          <p:cNvSpPr/>
          <p:nvPr/>
        </p:nvSpPr>
        <p:spPr>
          <a:xfrm>
            <a:off x="8050181" y="4450560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94_1#d845951ff?vaa=1&amp;vcp=1&amp;pid=6338a4c88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strange）.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（open）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box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entered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room.</a:t>
            </a:r>
            <a:endParaRPr lang="en-US" altLang="zh-CN" sz="2800" dirty="0"/>
          </a:p>
        </p:txBody>
      </p:sp>
      <p:sp>
        <p:nvSpPr>
          <p:cNvPr id="3" name="QB_6_AN.1_1#d845951ff.blank?vaa=1&amp;vcp=1&amp;pid=6338a4c88&amp;color=0,0,0&amp;mp=1&amp;vpa=122&amp;vtp=1&amp;vaab=1&amp;bbb=1"/>
          <p:cNvSpPr/>
          <p:nvPr/>
        </p:nvSpPr>
        <p:spPr>
          <a:xfrm>
            <a:off x="537115" y="2789904"/>
            <a:ext cx="15414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strangers</a:t>
            </a:r>
            <a:endParaRPr lang="en-US" altLang="zh-CN" sz="2800" dirty="0"/>
          </a:p>
        </p:txBody>
      </p:sp>
      <p:sp>
        <p:nvSpPr>
          <p:cNvPr id="5" name="QB_6_AN.197_1#d845951ff.blank?vaa=1&amp;vcp=1&amp;pid=6338a4c88&amp;color=0,0,0&amp;vpa=123&amp;vtp=1&amp;vaab=1&amp;bbb=1"/>
          <p:cNvSpPr/>
          <p:nvPr/>
        </p:nvSpPr>
        <p:spPr>
          <a:xfrm>
            <a:off x="2745264" y="3437604"/>
            <a:ext cx="14033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98_1#a973c6b3b?vaa=1&amp;vcp=1&amp;pid=6338a4c88&amp;color=0,0,0&amp;mp=1&amp;vtp=1&amp;vaab=1&amp;bt=1&amp;bbb=1&amp;h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Yesterday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（luck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had!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（especial）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（comfortable）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train.</a:t>
            </a:r>
            <a:endParaRPr lang="en-US" altLang="zh-CN" sz="2800" dirty="0"/>
          </a:p>
        </p:txBody>
      </p:sp>
      <p:sp>
        <p:nvSpPr>
          <p:cNvPr id="3" name="QB_6_AN.1_1#a973c6b3b.blank?vaa=1&amp;vcp=1&amp;pid=6338a4c88&amp;color=0,0,0&amp;mp=1&amp;vpa=124&amp;vtp=1&amp;vaab=1&amp;bbb=1"/>
          <p:cNvSpPr/>
          <p:nvPr/>
        </p:nvSpPr>
        <p:spPr>
          <a:xfrm>
            <a:off x="8405653" y="1847564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lucky</a:t>
            </a:r>
            <a:endParaRPr lang="en-US" altLang="zh-CN" sz="2800" dirty="0"/>
          </a:p>
        </p:txBody>
      </p:sp>
      <p:sp>
        <p:nvSpPr>
          <p:cNvPr id="5" name="QB_6_AN.2_1#a973c6b3b.blank?vaa=1&amp;vcp=1&amp;pid=6338a4c88&amp;color=0,0,0&amp;vpa=125&amp;vtp=1&amp;vaab=1&amp;bbb=1"/>
          <p:cNvSpPr/>
          <p:nvPr/>
        </p:nvSpPr>
        <p:spPr>
          <a:xfrm>
            <a:off x="2950114" y="3142964"/>
            <a:ext cx="1676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endParaRPr lang="en-US" altLang="zh-CN" sz="2800" dirty="0"/>
          </a:p>
        </p:txBody>
      </p:sp>
      <p:sp>
        <p:nvSpPr>
          <p:cNvPr id="7" name="QB_6_AN.203_1#a973c6b3b.blank?vaa=1&amp;vcp=1&amp;pid=6338a4c88&amp;color=0,0,0&amp;vpa=126&amp;vtp=1&amp;vaab=1&amp;bbb=1"/>
          <p:cNvSpPr/>
          <p:nvPr/>
        </p:nvSpPr>
        <p:spPr>
          <a:xfrm>
            <a:off x="6139402" y="3803364"/>
            <a:ext cx="28829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comfortable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149e5962?sp=1&amp;vcp=1&amp;pid=4d031493c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选词填空。根据语篇内容，从方框中选择恰当的单词并用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其正确形式填空。每个单词只能用一次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56" name="QM_6_BD.204_1#563a4626f?colgroup=30&amp;vaa=1&amp;vcp=1&amp;pid=d149e5962&amp;color=0,0,0&amp;vtp=1&amp;vaab=1&amp;bbb=1&amp;hb=1"/>
          <p:cNvGraphicFramePr>
            <a:graphicFrameLocks noGrp="1"/>
          </p:cNvGraphicFramePr>
          <p:nvPr/>
        </p:nvGraphicFramePr>
        <p:xfrm>
          <a:off x="539496" y="2066081"/>
          <a:ext cx="11100816" cy="104578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luck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trouble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happily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lessons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wrong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204_2#563a4626f?sp=1&amp;vaa=1&amp;vcp=1&amp;pid=d149e5962&amp;color=0,0,0&amp;vtp=1&amp;vaab=1&amp;bbb=1&amp;hb=1"/>
          <p:cNvSpPr/>
          <p:nvPr/>
        </p:nvSpPr>
        <p:spPr>
          <a:xfrm>
            <a:off x="539496" y="3247943"/>
            <a:ext cx="11109960" cy="3158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Happiness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happiness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endParaRPr lang="en-US" altLang="zh-CN" sz="2800" dirty="0"/>
          </a:p>
        </p:txBody>
      </p:sp>
      <p:sp>
        <p:nvSpPr>
          <p:cNvPr id="5" name="QM_6_AN.205_1#563a4626f.blank?vaa=1&amp;vcp=1&amp;pid=d149e5962&amp;color=0,0,0&amp;vpa=127&amp;vtp=1&amp;vaab=1&amp;bbb=1"/>
          <p:cNvSpPr/>
          <p:nvPr/>
        </p:nvSpPr>
        <p:spPr>
          <a:xfrm>
            <a:off x="6872828" y="3865163"/>
            <a:ext cx="12652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trouble</a:t>
            </a:r>
            <a:endParaRPr lang="en-US" altLang="zh-CN" sz="2800" dirty="0"/>
          </a:p>
        </p:txBody>
      </p:sp>
      <p:sp>
        <p:nvSpPr>
          <p:cNvPr id="6" name="QM_6_AN.206_1#563a4626f.blank?vaa=1&amp;vcp=1&amp;pid=d149e5962&amp;color=0,0,0&amp;vpa=128&amp;vtp=1&amp;vaab=1&amp;bbb=1"/>
          <p:cNvSpPr/>
          <p:nvPr/>
        </p:nvSpPr>
        <p:spPr>
          <a:xfrm>
            <a:off x="9455689" y="4512863"/>
            <a:ext cx="12842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lessons</a:t>
            </a:r>
            <a:endParaRPr lang="en-US" altLang="zh-CN" sz="2800" dirty="0"/>
          </a:p>
        </p:txBody>
      </p:sp>
      <p:sp>
        <p:nvSpPr>
          <p:cNvPr id="7" name="QM_6_AN.207_1#563a4626f.blank?vaa=1&amp;vcp=1&amp;pid=d149e5962&amp;color=0,0,0&amp;vpa=129&amp;vtp=1&amp;vaab=1&amp;bbb=1"/>
          <p:cNvSpPr/>
          <p:nvPr/>
        </p:nvSpPr>
        <p:spPr>
          <a:xfrm>
            <a:off x="4624927" y="5147863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08_1#563a4626f?sp=1&amp;vaa=1&amp;vcp=1&amp;pid=d149e5962&amp;color=0,0,0&amp;mp=1&amp;vtp=1&amp;vaab=1&amp;bt=1&amp;bbb=1&amp;h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correct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happiness.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happiness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endParaRPr lang="en-US" altLang="zh-CN" sz="2800" dirty="0"/>
          </a:p>
        </p:txBody>
      </p:sp>
      <p:sp>
        <p:nvSpPr>
          <p:cNvPr id="3" name="QM_6_AN.209_1#563a4626f.blank?vaa=1&amp;vcp=1&amp;pid=d149e5962&amp;color=0,0,0&amp;mp=1&amp;vpa=130&amp;vtp=1&amp;vaab=1&amp;bbb=1"/>
          <p:cNvSpPr/>
          <p:nvPr/>
        </p:nvSpPr>
        <p:spPr>
          <a:xfrm>
            <a:off x="6364828" y="1847564"/>
            <a:ext cx="13239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happily</a:t>
            </a:r>
            <a:endParaRPr lang="en-US" altLang="zh-CN" sz="2800" dirty="0"/>
          </a:p>
        </p:txBody>
      </p:sp>
      <p:sp>
        <p:nvSpPr>
          <p:cNvPr id="4" name="QM_6_AN.210_1#563a4626f.blank?vaa=1&amp;vcp=1&amp;pid=d149e5962&amp;color=0,0,0&amp;mp=1&amp;vpa=131&amp;vtp=1&amp;vaab=1&amp;bbb=1"/>
          <p:cNvSpPr/>
          <p:nvPr/>
        </p:nvSpPr>
        <p:spPr>
          <a:xfrm>
            <a:off x="2473864" y="2495264"/>
            <a:ext cx="1168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wrong</a:t>
            </a:r>
            <a:endParaRPr lang="en-US" altLang="zh-CN" sz="2800" dirty="0"/>
          </a:p>
        </p:txBody>
      </p:sp>
      <p:sp>
        <p:nvSpPr>
          <p:cNvPr id="5" name="QM_6_AN.211_1#563a4626f.blank?vaa=1&amp;vcp=1&amp;pid=d149e5962&amp;color=0,0,0&amp;mp=1&amp;vpa=132&amp;vtp=1&amp;vaab=1&amp;bbb=1"/>
          <p:cNvSpPr/>
          <p:nvPr/>
        </p:nvSpPr>
        <p:spPr>
          <a:xfrm>
            <a:off x="6021927" y="3155664"/>
            <a:ext cx="11271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endParaRPr lang="en-US" altLang="zh-CN" sz="2800" dirty="0"/>
          </a:p>
        </p:txBody>
      </p:sp>
      <p:sp>
        <p:nvSpPr>
          <p:cNvPr id="6" name="QM_6_AN.212_1#563a4626f.blank?vaa=1&amp;vcp=1&amp;pid=d149e5962&amp;color=0,0,0&amp;mp=1&amp;vpa=133&amp;vtp=1&amp;vaab=1&amp;bbb=1"/>
          <p:cNvSpPr/>
          <p:nvPr/>
        </p:nvSpPr>
        <p:spPr>
          <a:xfrm>
            <a:off x="778415" y="4430109"/>
            <a:ext cx="7112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endParaRPr lang="en-US" altLang="zh-CN" sz="2800" dirty="0"/>
          </a:p>
        </p:txBody>
      </p:sp>
      <p:graphicFrame>
        <p:nvGraphicFramePr>
          <p:cNvPr id="7" name="QM_6_BD.204_1#563a4626f?colgroup=30&amp;vaa=1&amp;vcp=1&amp;pid=d149e5962&amp;color=0,0,0&amp;vtp=1&amp;vaab=1&amp;bbb=1&amp;hb=1">
            <a:extLst>
              <a:ext uri="{FF2B5EF4-FFF2-40B4-BE49-F238E27FC236}">
                <a16:creationId xmlns:a16="http://schemas.microsoft.com/office/drawing/2014/main" id="{81A41C6D-F398-046D-B5A4-6EF4309DB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1227538"/>
              </p:ext>
            </p:extLst>
          </p:nvPr>
        </p:nvGraphicFramePr>
        <p:xfrm>
          <a:off x="539496" y="684891"/>
          <a:ext cx="11100816" cy="104578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luck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trouble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happily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lessons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wrong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13_1#563a4626f?sp=1&amp;vaa=1&amp;vcp=1&amp;pid=d149e5962&amp;color=0,0,0&amp;mp=1&amp;vtp=1&amp;vaab=1&amp;bt=1&amp;bbb=1&amp;hb=1"/>
          <p:cNvSpPr/>
          <p:nvPr/>
        </p:nvSpPr>
        <p:spPr>
          <a:xfrm>
            <a:off x="539496" y="2159032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Happiness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poor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happiness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loudly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person.</a:t>
            </a:r>
            <a:endParaRPr lang="en-US" altLang="zh-CN" sz="2800" dirty="0"/>
          </a:p>
        </p:txBody>
      </p:sp>
      <p:sp>
        <p:nvSpPr>
          <p:cNvPr id="3" name="QM_6_AN.214_1#563a4626f.blank?vaa=1&amp;vcp=1&amp;pid=d149e5962&amp;color=0,0,0&amp;mp=1&amp;vpa=134&amp;vtp=1&amp;vaab=1&amp;bbb=1"/>
          <p:cNvSpPr/>
          <p:nvPr/>
        </p:nvSpPr>
        <p:spPr>
          <a:xfrm>
            <a:off x="5698077" y="2128552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4" name="QM_6_AN.215_1#563a4626f.blank?vaa=1&amp;vcp=1&amp;pid=d149e5962&amp;color=0,0,0&amp;mp=1&amp;vpa=135&amp;vtp=1&amp;vaab=1&amp;bbb=1"/>
          <p:cNvSpPr/>
          <p:nvPr/>
        </p:nvSpPr>
        <p:spPr>
          <a:xfrm>
            <a:off x="4509738" y="3423952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5" name="QM_6_AN.216_1#563a4626f.blank?vaa=1&amp;vcp=1&amp;pid=d149e5962&amp;color=0,0,0&amp;mp=1&amp;vpa=136&amp;vtp=1&amp;vaab=1&amp;bbb=1"/>
          <p:cNvSpPr/>
          <p:nvPr/>
        </p:nvSpPr>
        <p:spPr>
          <a:xfrm>
            <a:off x="6431503" y="5333397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lucky</a:t>
            </a:r>
            <a:endParaRPr lang="en-US" altLang="zh-CN" sz="2800" dirty="0"/>
          </a:p>
        </p:txBody>
      </p:sp>
      <p:graphicFrame>
        <p:nvGraphicFramePr>
          <p:cNvPr id="6" name="QM_6_BD.204_1#563a4626f?colgroup=30&amp;vaa=1&amp;vcp=1&amp;pid=d149e5962&amp;color=0,0,0&amp;vtp=1&amp;vaab=1&amp;bbb=1&amp;hb=1">
            <a:extLst>
              <a:ext uri="{FF2B5EF4-FFF2-40B4-BE49-F238E27FC236}">
                <a16:creationId xmlns:a16="http://schemas.microsoft.com/office/drawing/2014/main" id="{6C9FEAAD-221F-F9A3-F158-53B23E58F0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675426"/>
              </p:ext>
            </p:extLst>
          </p:nvPr>
        </p:nvGraphicFramePr>
        <p:xfrm>
          <a:off x="539496" y="857539"/>
          <a:ext cx="11100816" cy="104578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luck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trouble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happily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lessons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wrong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1a056bed?sp=1&amp;vcp=1&amp;pid=4d031493c&amp;color=0,0,0&amp;vtp=1&amp;vaab=1&amp;bt=1&amp;bbb=1"/>
          <p:cNvSpPr/>
          <p:nvPr/>
        </p:nvSpPr>
        <p:spPr>
          <a:xfrm>
            <a:off x="539496" y="471272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、阅读理解。</a:t>
            </a:r>
            <a:endParaRPr lang="en-US" altLang="zh-CN" sz="3200" dirty="0"/>
          </a:p>
        </p:txBody>
      </p:sp>
      <p:sp>
        <p:nvSpPr>
          <p:cNvPr id="3" name="QM_6_BD.217_1#a9add6586?vaa=1&amp;vcp=1&amp;pid=01a056bed&amp;color=0,0,0&amp;vtp=1&amp;vaab=1&amp;bbb=1&amp;hb=1"/>
          <p:cNvSpPr/>
          <p:nvPr/>
        </p:nvSpPr>
        <p:spPr>
          <a:xfrm>
            <a:off x="539496" y="9501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Porto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Portugal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（葡萄牙）.Every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tourist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site: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Livraria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Lello.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bookstore.</a:t>
            </a:r>
            <a:endParaRPr lang="en-US" altLang="zh-CN" sz="2800" dirty="0"/>
          </a:p>
        </p:txBody>
      </p:sp>
      <p:sp>
        <p:nvSpPr>
          <p:cNvPr id="4" name="QM_6_BD.217_2#a9add6586?vaa=1&amp;vcp=1&amp;pid=01a056bed&amp;color=0,0,0&amp;mp=1&amp;vtp=1&amp;vaab=1&amp;bt=1&amp;bbb=1&amp;hb=1">
            <a:extLst>
              <a:ext uri="{FF2B5EF4-FFF2-40B4-BE49-F238E27FC236}">
                <a16:creationId xmlns:a16="http://schemas.microsoft.com/office/drawing/2014/main" id="{43412626-FAB1-EBB8-3AB8-C5B084ABC3A7}"/>
              </a:ext>
            </a:extLst>
          </p:cNvPr>
          <p:cNvSpPr/>
          <p:nvPr/>
        </p:nvSpPr>
        <p:spPr>
          <a:xfrm>
            <a:off x="539496" y="2824502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Livraria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Lello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1906.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doesn’t,however,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（把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归功于）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Harry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Potter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’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J.K.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Rowling.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J.K.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Rowling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bookstore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Porto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1991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1993.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17_3#a9add6586?vaa=1&amp;vcp=1&amp;pid=01a056bed&amp;color=0,0,0&amp;mp=1&amp;vtp=1&amp;vaab=1&amp;bt=1&amp;bbb=1&amp;hb=1"/>
          <p:cNvSpPr/>
          <p:nvPr/>
        </p:nvSpPr>
        <p:spPr>
          <a:xfrm>
            <a:off x="539496" y="548098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Livraria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Lello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bookstore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bankrupt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tickets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bookstore,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entrance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（门票）.</a:t>
            </a:r>
            <a:endParaRPr lang="en-US" altLang="zh-CN" sz="2800" dirty="0"/>
          </a:p>
        </p:txBody>
      </p:sp>
      <p:sp>
        <p:nvSpPr>
          <p:cNvPr id="3" name="QM_6_BD.217_4#a9add6586?vaa=1&amp;vcp=1&amp;pid=01a056bed&amp;color=0,0,0&amp;mp=1&amp;vtp=1&amp;vaab=1&amp;bt=1&amp;bbb=1&amp;hb=1">
            <a:extLst>
              <a:ext uri="{FF2B5EF4-FFF2-40B4-BE49-F238E27FC236}">
                <a16:creationId xmlns:a16="http://schemas.microsoft.com/office/drawing/2014/main" id="{57640A17-7305-0DB3-DE4A-1A1E9A9851C7}"/>
              </a:ext>
            </a:extLst>
          </p:cNvPr>
          <p:cNvSpPr/>
          <p:nvPr/>
        </p:nvSpPr>
        <p:spPr>
          <a:xfrm>
            <a:off x="539496" y="3188752"/>
            <a:ext cx="11109960" cy="331435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280,000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2015,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books!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Livraria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Lello.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must-see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Porto.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根据语篇内容，选择最佳选项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18_1#549889ffa?vaa=1&amp;vcp=1&amp;pid=a9add6586&amp;color=0,0,0&amp;vtp=1&amp;vaab=1&amp;bt=1&amp;bbb=1&amp;hb=1"/>
          <p:cNvSpPr/>
          <p:nvPr/>
        </p:nvSpPr>
        <p:spPr>
          <a:xfrm>
            <a:off x="539496" y="55702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Livraria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Lello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paragraphs?(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_1#549889ffa.bracket?vaa=1&amp;vcp=1&amp;pid=a9add6586&amp;color=0,0,0&amp;vpa=137&amp;vtp=1&amp;vaab=1"/>
          <p:cNvSpPr/>
          <p:nvPr/>
        </p:nvSpPr>
        <p:spPr>
          <a:xfrm>
            <a:off x="2532603" y="119138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218_2#549889ffa.choices?vaa=1&amp;vcp=1&amp;pid=a9add6586&amp;color=0,0,0&amp;vtp=1&amp;vaab=1&amp;bbb=1"/>
          <p:cNvSpPr/>
          <p:nvPr/>
        </p:nvSpPr>
        <p:spPr>
          <a:xfrm>
            <a:off x="539496" y="183191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birthplace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endParaRPr lang="en-US" altLang="zh-CN" sz="2800" dirty="0"/>
          </a:p>
        </p:txBody>
      </p:sp>
      <p:sp>
        <p:nvSpPr>
          <p:cNvPr id="5" name="QC_7_BD.220_1#94344ae27?vaa=1&amp;vcp=1&amp;pid=a9add6586&amp;color=0,0,0&amp;vtp=1&amp;vaab=1&amp;bbb=1"/>
          <p:cNvSpPr/>
          <p:nvPr/>
        </p:nvSpPr>
        <p:spPr>
          <a:xfrm>
            <a:off x="539496" y="37545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J.K.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Rowling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Porto?(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221_1#94344ae27.bracket?vaa=1&amp;vcp=1&amp;pid=a9add6586&amp;color=0,0,0&amp;vpa=138&amp;vtp=1&amp;vaab=1"/>
          <p:cNvSpPr/>
          <p:nvPr/>
        </p:nvSpPr>
        <p:spPr>
          <a:xfrm>
            <a:off x="7639589" y="374116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220_2#94344ae27.choices?vaa=1&amp;vcp=1&amp;pid=a9add6586&amp;color=0,0,0&amp;vtp=1&amp;vaab=1&amp;bbb=1"/>
          <p:cNvSpPr/>
          <p:nvPr/>
        </p:nvSpPr>
        <p:spPr>
          <a:xfrm>
            <a:off x="539496" y="438397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22_1#aebe1e1d6?vaa=1&amp;vcp=1&amp;pid=a9add6586&amp;color=0,0,0&amp;vtp=1&amp;vaab=1&amp;bt=1&amp;bbb=1&amp;hb=1"/>
          <p:cNvSpPr/>
          <p:nvPr/>
        </p:nvSpPr>
        <p:spPr>
          <a:xfrm>
            <a:off x="539496" y="121742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phrase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bankrupt”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_1#aebe1e1d6.bracket?vaa=1&amp;vcp=1&amp;pid=a9add6586&amp;color=0,0,0&amp;vpa=139&amp;vtp=1&amp;vaab=1"/>
          <p:cNvSpPr/>
          <p:nvPr/>
        </p:nvSpPr>
        <p:spPr>
          <a:xfrm>
            <a:off x="2116678" y="185178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222_2#aebe1e1d6.choices?vaa=1&amp;vcp=1&amp;pid=a9add6586&amp;color=0,0,0&amp;vtp=1&amp;vaab=1&amp;bbb=1"/>
          <p:cNvSpPr/>
          <p:nvPr/>
        </p:nvSpPr>
        <p:spPr>
          <a:xfrm>
            <a:off x="539496" y="24845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96030" algn="l"/>
                <a:tab pos="75545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.坍塌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B.破产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.着火</a:t>
            </a:r>
            <a:endParaRPr lang="en-US" altLang="zh-CN" sz="2800" dirty="0"/>
          </a:p>
        </p:txBody>
      </p:sp>
      <p:sp>
        <p:nvSpPr>
          <p:cNvPr id="5" name="QC_7_BD.224_1#e55a8683d?vaa=1&amp;vcp=1&amp;pid=a9add6586&amp;color=0,0,0&amp;vtp=1&amp;vaab=1&amp;bbb=1"/>
          <p:cNvSpPr/>
          <p:nvPr/>
        </p:nvSpPr>
        <p:spPr>
          <a:xfrm>
            <a:off x="539496" y="31061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225_1#e55a8683d.bracket?vaa=1&amp;vcp=1&amp;pid=a9add6586&amp;color=0,0,0&amp;vpa=140&amp;vtp=1&amp;vaab=1"/>
          <p:cNvSpPr/>
          <p:nvPr/>
        </p:nvSpPr>
        <p:spPr>
          <a:xfrm>
            <a:off x="7634828" y="309283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224_2#e55a8683d.choices?vaa=1&amp;vcp=1&amp;pid=a9add6586&amp;color=0,0,0&amp;vtp=1&amp;vaab=1&amp;bbb=1"/>
          <p:cNvSpPr/>
          <p:nvPr/>
        </p:nvSpPr>
        <p:spPr>
          <a:xfrm>
            <a:off x="539496" y="37356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ticket.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excellent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bc7f442e.fixed?vcp=1&amp;pid=a709185a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7bc7f442e.fixed?vcp=1&amp;pid=a709185a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26_1#d09be7ca5?vaa=1&amp;vcp=1&amp;pid=a9add6586&amp;color=0,0,0&amp;mp=1&amp;vtp=1&amp;vaab=1&amp;bt=1&amp;bbb=1"/>
          <p:cNvSpPr/>
          <p:nvPr/>
        </p:nvSpPr>
        <p:spPr>
          <a:xfrm>
            <a:off x="539496" y="21699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227_1#d09be7ca5.bracket?vaa=1&amp;vcp=1&amp;pid=a9add6586&amp;color=0,0,0&amp;mp=1&amp;vpa=141&amp;vtp=1&amp;vaab=1"/>
          <p:cNvSpPr/>
          <p:nvPr/>
        </p:nvSpPr>
        <p:spPr>
          <a:xfrm>
            <a:off x="7569739" y="215658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226_2#d09be7ca5.choices?vaa=1&amp;vcp=1&amp;pid=a9add6586&amp;color=0,0,0&amp;vtp=1&amp;vaab=1&amp;bbb=1"/>
          <p:cNvSpPr/>
          <p:nvPr/>
        </p:nvSpPr>
        <p:spPr>
          <a:xfrm>
            <a:off x="539496" y="280219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A.Livraria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Lello’s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.Porto’s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bookstore—Livraria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Lello.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.Portugal’s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city—Porto.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ee5a455d?sp=1&amp;vcp=1&amp;pid=4d031493c&amp;color=0,0,0&amp;vtp=1&amp;vaab=1&amp;bt=1&amp;bbb=1"/>
          <p:cNvSpPr/>
          <p:nvPr/>
        </p:nvSpPr>
        <p:spPr>
          <a:xfrm>
            <a:off x="539496" y="356174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五、书面表达。</a:t>
            </a:r>
            <a:endParaRPr lang="en-US" altLang="zh-CN" sz="3200" dirty="0"/>
          </a:p>
        </p:txBody>
      </p:sp>
      <p:sp>
        <p:nvSpPr>
          <p:cNvPr id="3" name="QB_6_BD.228_1#ae87de55b?vaa=1&amp;vcp=1&amp;pid=4ee5a455d&amp;color=0,0,0&amp;vtp=1&amp;vaab=1&amp;bbb=1&amp;hb=1"/>
          <p:cNvSpPr/>
          <p:nvPr/>
        </p:nvSpPr>
        <p:spPr>
          <a:xfrm>
            <a:off x="539496" y="89262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假设你是班长李华，你们班计划举办一场告别初中生活的晚会，请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你代表班级用英文写一封电子邮件，邀请你们的外教David前来参加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内容包括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  <p:graphicFrame>
        <p:nvGraphicFramePr>
          <p:cNvPr id="4" name="QB_6_BD.228_2#ae87de55b?colgroup=4,25&amp;vaa=1&amp;vcp=1&amp;pid=4ee5a455d&amp;color=0,0,0&amp;mp=1&amp;vtp=1&amp;vaab=1&amp;bt=1&amp;bbb=1">
            <a:extLst>
              <a:ext uri="{FF2B5EF4-FFF2-40B4-BE49-F238E27FC236}">
                <a16:creationId xmlns:a16="http://schemas.microsoft.com/office/drawing/2014/main" id="{32816D21-044D-4D0E-B5D5-9A8F2DD7CA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995664"/>
              </p:ext>
            </p:extLst>
          </p:nvPr>
        </p:nvGraphicFramePr>
        <p:xfrm>
          <a:off x="539496" y="2952124"/>
          <a:ext cx="11082528" cy="3220150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6月30日晚上7:00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本班教室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7857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分享过去三年的美好记忆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谈论未来的梦想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向老师表达谢意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师生合影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6_BD.228_3#ae87de55b?sp=1&amp;vaa=1&amp;vcp=1&amp;pid=4ee5a455d&amp;color=0,0,0&amp;mp=1&amp;vtp=1&amp;vaab=1&amp;bbb=1&amp;hb=1"/>
          <p:cNvSpPr/>
          <p:nvPr/>
        </p:nvSpPr>
        <p:spPr>
          <a:xfrm>
            <a:off x="539496" y="68401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注意：1.词数80左右，可适当发挥；2.邮件的开头和结尾部分已给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出，不计入总词数；3.文中不得出现真实的人名与校名。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David,</a:t>
            </a:r>
            <a:endParaRPr lang="en-US" altLang="zh-CN" sz="2800" dirty="0"/>
          </a:p>
        </p:txBody>
      </p:sp>
      <p:sp>
        <p:nvSpPr>
          <p:cNvPr id="2" name="QB_6_BD.228_4#ae87de55b?vaa=1&amp;vcp=1&amp;pid=4ee5a455d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74810D51-D9BD-0865-9049-36F802377333}"/>
              </a:ext>
            </a:extLst>
          </p:cNvPr>
          <p:cNvSpPr/>
          <p:nvPr/>
        </p:nvSpPr>
        <p:spPr>
          <a:xfrm>
            <a:off x="539496" y="2453178"/>
            <a:ext cx="11109960" cy="387088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goodbye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228_4#ae87de55b?vaa=1&amp;vcp=1&amp;pid=4ee5a455d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CBBD6D19-C8EF-5373-89BC-EA97EA725A61}"/>
              </a:ext>
            </a:extLst>
          </p:cNvPr>
          <p:cNvSpPr/>
          <p:nvPr/>
        </p:nvSpPr>
        <p:spPr>
          <a:xfrm>
            <a:off x="539496" y="3067858"/>
            <a:ext cx="11109960" cy="3173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    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classroom.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lessons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knowledge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memories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8_4#ae87de55b?vaa=1&amp;vcp=1&amp;pid=4ee5a455d&amp;color=0,0,0&amp;mp=1&amp;vtp=1&amp;vaab=1&amp;bt=1&amp;bbb=1&amp;hb=1&amp;hltap=1"/>
          <p:cNvSpPr/>
          <p:nvPr/>
        </p:nvSpPr>
        <p:spPr>
          <a:xfrm>
            <a:off x="539496" y="924915"/>
            <a:ext cx="11109960" cy="38261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ts val="49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28_4#ae87de55b?vaa=1&amp;vcp=1&amp;pid=4ee5a455d&amp;color=0,0,0&amp;mp=1&amp;vtp=1&amp;vaab=1&amp;bt=1&amp;bbb=1&amp;hb=1&amp;hla=1"/>
          <p:cNvSpPr/>
          <p:nvPr/>
        </p:nvSpPr>
        <p:spPr>
          <a:xfrm>
            <a:off x="660989" y="797845"/>
            <a:ext cx="11109960" cy="402993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teachers’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wonderful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impressive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expecting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forward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reply.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4" name="QB_6_BD.228_4#ae87de55b?vaa=1&amp;vcp=1&amp;pid=4ee5a455d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6D71E013-C384-007B-0AEC-F6F71EE8CF46}"/>
              </a:ext>
            </a:extLst>
          </p:cNvPr>
          <p:cNvSpPr/>
          <p:nvPr/>
        </p:nvSpPr>
        <p:spPr>
          <a:xfrm>
            <a:off x="539496" y="4657157"/>
            <a:ext cx="11109960" cy="132800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e7cf9584?vcp=1&amp;pid=7bc7f442e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词汇拓展</a:t>
            </a:r>
            <a:endParaRPr lang="en-US" altLang="zh-CN" sz="3200" dirty="0"/>
          </a:p>
        </p:txBody>
      </p:sp>
      <p:sp>
        <p:nvSpPr>
          <p:cNvPr id="3" name="C_6_BD#6d88b2eaf?vcp=1&amp;pid=6e7cf9584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名词</a:t>
            </a:r>
            <a:endParaRPr lang="en-US" altLang="zh-CN" sz="3200" dirty="0"/>
          </a:p>
        </p:txBody>
      </p:sp>
      <p:sp>
        <p:nvSpPr>
          <p:cNvPr id="4" name="QB_7_BD.1_1#7a15771af?vaa=1&amp;vcp=1&amp;pid=6d88b2eaf&amp;color=0,0,0&amp;vtp=1&amp;vaab=1&amp;bbb=1"/>
          <p:cNvSpPr/>
          <p:nvPr/>
        </p:nvSpPr>
        <p:spPr>
          <a:xfrm>
            <a:off x="539496" y="1981680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.）盐，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食盐→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.）咸的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.）玻璃，玻璃杯→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（复数）眼镜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stranger（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.）陌生人→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.）奇怪的，陌生的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hobby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.）业余爱好→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France（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.）法国→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.）法语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competition（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.）竞赛→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.）竞争，对抗</a:t>
            </a:r>
            <a:endParaRPr lang="en-US" altLang="zh-CN" sz="2800" dirty="0"/>
          </a:p>
        </p:txBody>
      </p:sp>
      <p:sp>
        <p:nvSpPr>
          <p:cNvPr id="5" name="QB_7_AN.1_1#7a15771af.blank?vaa=1&amp;vcp=1&amp;pid=6d88b2eaf&amp;color=0,0,0&amp;vpa=1&amp;vtp=1&amp;vaab=1&amp;bbb=1"/>
          <p:cNvSpPr/>
          <p:nvPr/>
        </p:nvSpPr>
        <p:spPr>
          <a:xfrm>
            <a:off x="4178840" y="1938500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salty</a:t>
            </a:r>
            <a:endParaRPr lang="en-US" altLang="zh-CN" sz="2800" dirty="0"/>
          </a:p>
        </p:txBody>
      </p:sp>
      <p:sp>
        <p:nvSpPr>
          <p:cNvPr id="7" name="QB_7_AN.2_1#7a15771af.blank?vaa=1&amp;vcp=1&amp;pid=6d88b2eaf&amp;color=0,0,0&amp;vpa=2&amp;vtp=1&amp;vaab=1&amp;bbb=1"/>
          <p:cNvSpPr/>
          <p:nvPr/>
        </p:nvSpPr>
        <p:spPr>
          <a:xfrm>
            <a:off x="4942427" y="2586200"/>
            <a:ext cx="12636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glasses</a:t>
            </a:r>
            <a:endParaRPr lang="en-US" altLang="zh-CN" sz="2800" dirty="0"/>
          </a:p>
        </p:txBody>
      </p:sp>
      <p:sp>
        <p:nvSpPr>
          <p:cNvPr id="9" name="QB_7_AN.3_1#7a15771af.blank?vaa=1&amp;vcp=1&amp;pid=6d88b2eaf&amp;color=0,0,0&amp;vpa=3&amp;vtp=1&amp;vaab=1&amp;bbb=1"/>
          <p:cNvSpPr/>
          <p:nvPr/>
        </p:nvSpPr>
        <p:spPr>
          <a:xfrm>
            <a:off x="4475702" y="3233900"/>
            <a:ext cx="12842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strange</a:t>
            </a:r>
            <a:endParaRPr lang="en-US" altLang="zh-CN" sz="2800" dirty="0"/>
          </a:p>
        </p:txBody>
      </p:sp>
      <p:sp>
        <p:nvSpPr>
          <p:cNvPr id="11" name="QB_7_AN.4_1#7a15771af.blank?vaa=1&amp;vcp=1&amp;pid=6d88b2eaf&amp;color=0,0,0&amp;vpa=4&amp;vtp=1&amp;vaab=1&amp;bbb=1"/>
          <p:cNvSpPr/>
          <p:nvPr/>
        </p:nvSpPr>
        <p:spPr>
          <a:xfrm>
            <a:off x="4804315" y="3894300"/>
            <a:ext cx="13636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hobbies</a:t>
            </a:r>
            <a:endParaRPr lang="en-US" altLang="zh-CN" sz="2800" dirty="0"/>
          </a:p>
        </p:txBody>
      </p:sp>
      <p:sp>
        <p:nvSpPr>
          <p:cNvPr id="13" name="QB_7_AN.5_1#7a15771af.blank?vaa=1&amp;vcp=1&amp;pid=6d88b2eaf&amp;color=0,0,0&amp;vpa=5&amp;vtp=1&amp;vaab=1&amp;bbb=1"/>
          <p:cNvSpPr/>
          <p:nvPr/>
        </p:nvSpPr>
        <p:spPr>
          <a:xfrm>
            <a:off x="3777202" y="4542000"/>
            <a:ext cx="1246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French</a:t>
            </a:r>
            <a:endParaRPr lang="en-US" altLang="zh-CN" sz="2800" dirty="0"/>
          </a:p>
        </p:txBody>
      </p:sp>
      <p:sp>
        <p:nvSpPr>
          <p:cNvPr id="15" name="QB_7_AN.12_1#7a15771af.blank?vaa=1&amp;vcp=1&amp;pid=6d88b2eaf&amp;color=0,0,0&amp;vpa=6&amp;vtp=1&amp;vaab=1&amp;bbb=1"/>
          <p:cNvSpPr/>
          <p:nvPr/>
        </p:nvSpPr>
        <p:spPr>
          <a:xfrm>
            <a:off x="4493165" y="5156045"/>
            <a:ext cx="14605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bd77bc53?vcp=1&amp;pid=6e7cf958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形容词</a:t>
            </a:r>
            <a:endParaRPr lang="en-US" altLang="zh-CN" sz="3200" dirty="0"/>
          </a:p>
        </p:txBody>
      </p:sp>
      <p:sp>
        <p:nvSpPr>
          <p:cNvPr id="3" name="QB_7_BD.13_1#1be7558f2?vaa=1&amp;vcp=1&amp;pid=ebd77bc53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proud（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.）自豪的，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骄傲的→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.）自豪，骄傲</a:t>
            </a:r>
            <a:endParaRPr lang="en-US" altLang="zh-CN" sz="2800" dirty="0"/>
          </a:p>
        </p:txBody>
      </p:sp>
      <p:sp>
        <p:nvSpPr>
          <p:cNvPr id="4" name="QB_7_AN.14_1#1be7558f2.blank?vaa=1&amp;vcp=1&amp;pid=ebd77bc53&amp;color=0,0,0&amp;vpa=7&amp;vtp=1&amp;vaab=1&amp;bbb=1"/>
          <p:cNvSpPr/>
          <p:nvPr/>
        </p:nvSpPr>
        <p:spPr>
          <a:xfrm>
            <a:off x="5479002" y="1207880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pride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65d5e932?vcp=1&amp;pid=6e7cf9584&amp;color=0,0,0&amp;vtp=1&amp;vaab=1&amp;bt=1&amp;bbb=1"/>
          <p:cNvSpPr/>
          <p:nvPr/>
        </p:nvSpPr>
        <p:spPr>
          <a:xfrm>
            <a:off x="539496" y="624738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</a:t>
            </a:r>
            <a:endParaRPr lang="en-US" altLang="zh-CN" sz="3200" dirty="0"/>
          </a:p>
        </p:txBody>
      </p:sp>
      <p:sp>
        <p:nvSpPr>
          <p:cNvPr id="3" name="QB_7_BD.15_1#f379b4437?vaa=1&amp;vcp=1&amp;pid=865d5e932&amp;color=0,0,0&amp;vtp=1&amp;vaab=1&amp;bbb=1&amp;hb=1"/>
          <p:cNvSpPr/>
          <p:nvPr/>
        </p:nvSpPr>
        <p:spPr>
          <a:xfrm>
            <a:off x="539496" y="106526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的气味，闻，闻出；（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.）气味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过去式/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.）做梦，梦到，梦想；（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.）梦，梦想→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</a:t>
            </a:r>
            <a:endParaRPr lang="en-US" altLang="zh-CN" sz="2800" dirty="0"/>
          </a:p>
        </p:txBody>
      </p:sp>
      <p:sp>
        <p:nvSpPr>
          <p:cNvPr id="4" name="QB_7_AN.1_1#f379b4437.blank?vaa=1&amp;vcp=1&amp;pid=865d5e932&amp;color=0,0,0&amp;vpa=8&amp;vtp=1&amp;vaab=1&amp;bbb=1"/>
          <p:cNvSpPr/>
          <p:nvPr/>
        </p:nvSpPr>
        <p:spPr>
          <a:xfrm>
            <a:off x="9209628" y="1034789"/>
            <a:ext cx="22288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smelled/smelt</a:t>
            </a:r>
            <a:endParaRPr lang="en-US" altLang="zh-CN" sz="2800" dirty="0"/>
          </a:p>
        </p:txBody>
      </p:sp>
      <p:sp>
        <p:nvSpPr>
          <p:cNvPr id="6" name="QB_7_AN.18_1#f379b4437.blank?vaa=1&amp;vcp=1&amp;pid=865d5e932&amp;color=0,0,0&amp;vpa=9&amp;vtp=1&amp;vaab=1&amp;bbb=1"/>
          <p:cNvSpPr/>
          <p:nvPr/>
        </p:nvSpPr>
        <p:spPr>
          <a:xfrm>
            <a:off x="8807989" y="2330189"/>
            <a:ext cx="2565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dreamed/dreamt</a:t>
            </a:r>
            <a:endParaRPr lang="en-US" altLang="zh-CN" sz="2800" dirty="0"/>
          </a:p>
        </p:txBody>
      </p:sp>
      <p:sp>
        <p:nvSpPr>
          <p:cNvPr id="7" name="QB_7_AN.19_1#f379b4437.blank?vaa=1&amp;vcp=1&amp;pid=865d5e932&amp;color=0,0,0&amp;vpa=10&amp;vtp=1&amp;vaab=1&amp;bbb=1"/>
          <p:cNvSpPr/>
          <p:nvPr/>
        </p:nvSpPr>
        <p:spPr>
          <a:xfrm>
            <a:off x="2696114" y="2956934"/>
            <a:ext cx="2565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dreamed/dreamt</a:t>
            </a:r>
            <a:endParaRPr lang="en-US" altLang="zh-CN" sz="2800" dirty="0"/>
          </a:p>
        </p:txBody>
      </p:sp>
      <p:sp>
        <p:nvSpPr>
          <p:cNvPr id="5" name="QB_7_BD.20_1#2980d43c0?vaa=1&amp;vcp=1&amp;pid=865d5e932&amp;color=0,0,0&amp;mp=1&amp;vtp=1&amp;vaab=1&amp;bt=1&amp;bbb=1">
            <a:extLst>
              <a:ext uri="{FF2B5EF4-FFF2-40B4-BE49-F238E27FC236}">
                <a16:creationId xmlns:a16="http://schemas.microsoft.com/office/drawing/2014/main" id="{EEF310CB-0170-AE64-08BB-8042677EA8CD}"/>
              </a:ext>
            </a:extLst>
          </p:cNvPr>
          <p:cNvSpPr/>
          <p:nvPr/>
        </p:nvSpPr>
        <p:spPr>
          <a:xfrm>
            <a:off x="539496" y="359841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邀请→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.）邀请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.）搬迁，改变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的位置→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.）运动，活动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.）派遣去，命令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去→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（过去式／过去分词）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mix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.）相混合，融合→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.）混合，混合物</a:t>
            </a:r>
            <a:endParaRPr lang="en-US" altLang="zh-CN" sz="2800" dirty="0"/>
          </a:p>
        </p:txBody>
      </p:sp>
      <p:sp>
        <p:nvSpPr>
          <p:cNvPr id="8" name="QB_7_AN.1_1#2980d43c0.blank?vaa=1&amp;vcp=1&amp;pid=865d5e932&amp;color=0,0,0&amp;mp=1&amp;vpa=11&amp;vtp=1&amp;vaab=1&amp;bbb=1">
            <a:extLst>
              <a:ext uri="{FF2B5EF4-FFF2-40B4-BE49-F238E27FC236}">
                <a16:creationId xmlns:a16="http://schemas.microsoft.com/office/drawing/2014/main" id="{F91B294D-04BF-AB79-3E70-58411FEE69CA}"/>
              </a:ext>
            </a:extLst>
          </p:cNvPr>
          <p:cNvSpPr/>
          <p:nvPr/>
        </p:nvSpPr>
        <p:spPr>
          <a:xfrm>
            <a:off x="3775615" y="3567932"/>
            <a:ext cx="1619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invitation</a:t>
            </a:r>
            <a:endParaRPr lang="en-US" altLang="zh-CN" sz="2800" dirty="0"/>
          </a:p>
        </p:txBody>
      </p:sp>
      <p:sp>
        <p:nvSpPr>
          <p:cNvPr id="9" name="QB_7_AN.2_1#2980d43c0.blank?vaa=1&amp;vcp=1&amp;pid=865d5e932&amp;color=0,0,0&amp;vpa=12&amp;vtp=1&amp;vaab=1&amp;bbb=1">
            <a:extLst>
              <a:ext uri="{FF2B5EF4-FFF2-40B4-BE49-F238E27FC236}">
                <a16:creationId xmlns:a16="http://schemas.microsoft.com/office/drawing/2014/main" id="{55321DFA-3E77-0C7D-43B2-0D7B9CD52B3F}"/>
              </a:ext>
            </a:extLst>
          </p:cNvPr>
          <p:cNvSpPr/>
          <p:nvPr/>
        </p:nvSpPr>
        <p:spPr>
          <a:xfrm>
            <a:off x="6614064" y="4215632"/>
            <a:ext cx="1757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movement</a:t>
            </a:r>
            <a:endParaRPr lang="en-US" altLang="zh-CN" sz="2800" dirty="0"/>
          </a:p>
        </p:txBody>
      </p:sp>
      <p:sp>
        <p:nvSpPr>
          <p:cNvPr id="10" name="QB_7_AN.3_1#2980d43c0.blank?vaa=1&amp;vcp=1&amp;pid=865d5e932&amp;color=0,0,0&amp;vpa=13&amp;vtp=1&amp;vaab=1&amp;bbb=1">
            <a:extLst>
              <a:ext uri="{FF2B5EF4-FFF2-40B4-BE49-F238E27FC236}">
                <a16:creationId xmlns:a16="http://schemas.microsoft.com/office/drawing/2014/main" id="{869E5941-9A1D-95F9-66C4-2DF2DCCF43D3}"/>
              </a:ext>
            </a:extLst>
          </p:cNvPr>
          <p:cNvSpPr/>
          <p:nvPr/>
        </p:nvSpPr>
        <p:spPr>
          <a:xfrm>
            <a:off x="6145752" y="4863332"/>
            <a:ext cx="830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</a:t>
            </a:r>
            <a:endParaRPr lang="en-US" altLang="zh-CN" sz="2800" dirty="0"/>
          </a:p>
        </p:txBody>
      </p:sp>
      <p:sp>
        <p:nvSpPr>
          <p:cNvPr id="11" name="QB_7_AN.27_1#2980d43c0.blank?vaa=1&amp;vcp=1&amp;pid=865d5e932&amp;color=0,0,0&amp;vpa=14&amp;vtp=1&amp;vaab=1&amp;bbb=1">
            <a:extLst>
              <a:ext uri="{FF2B5EF4-FFF2-40B4-BE49-F238E27FC236}">
                <a16:creationId xmlns:a16="http://schemas.microsoft.com/office/drawing/2014/main" id="{43F45CA5-D1B7-7661-6956-A2528928C405}"/>
              </a:ext>
            </a:extLst>
          </p:cNvPr>
          <p:cNvSpPr/>
          <p:nvPr/>
        </p:nvSpPr>
        <p:spPr>
          <a:xfrm>
            <a:off x="4980527" y="5490077"/>
            <a:ext cx="13636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mixture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451c1805?vcp=1&amp;pid=7bc7f442e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C_6_BD#eefaa2a97?vcp=1&amp;pid=a451c1805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3200" dirty="0"/>
          </a:p>
        </p:txBody>
      </p:sp>
      <p:sp>
        <p:nvSpPr>
          <p:cNvPr id="4" name="QB_7_BD.28_1#de6b74710?vaa=1&amp;vcp=1&amp;pid=eefaa2a97&amp;color=0,0,0&amp;vtp=1&amp;vaab=1&amp;bb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害怕（做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）某事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有点儿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试一试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爱吃甜食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lang="en-US" altLang="zh-CN" sz="2800" dirty="0"/>
          </a:p>
        </p:txBody>
      </p:sp>
      <p:sp>
        <p:nvSpPr>
          <p:cNvPr id="5" name="QB_7_AN.1_1#de6b74710.blank?vaa=1&amp;vcp=1&amp;pid=eefaa2a97&amp;color=0,0,0&amp;vpa=15&amp;vtp=1&amp;vaab=1&amp;bbb=1"/>
          <p:cNvSpPr/>
          <p:nvPr/>
        </p:nvSpPr>
        <p:spPr>
          <a:xfrm>
            <a:off x="3254915" y="1938500"/>
            <a:ext cx="44545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afraid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（doing）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7" name="QB_7_AN.2_1#de6b74710.blank?vaa=1&amp;vcp=1&amp;pid=eefaa2a97&amp;color=0,0,0&amp;vpa=16&amp;vtp=1&amp;vaab=1&amp;bbb=1"/>
          <p:cNvSpPr/>
          <p:nvPr/>
        </p:nvSpPr>
        <p:spPr>
          <a:xfrm>
            <a:off x="1883314" y="2598900"/>
            <a:ext cx="9683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bit</a:t>
            </a:r>
            <a:endParaRPr lang="en-US" altLang="zh-CN" sz="2800" dirty="0"/>
          </a:p>
        </p:txBody>
      </p:sp>
      <p:sp>
        <p:nvSpPr>
          <p:cNvPr id="9" name="QB_7_AN.3_1#de6b74710.blank?vaa=1&amp;vcp=1&amp;pid=eefaa2a97&amp;color=0,0,0&amp;vpa=17&amp;vtp=1&amp;vaab=1&amp;bbb=1"/>
          <p:cNvSpPr/>
          <p:nvPr/>
        </p:nvSpPr>
        <p:spPr>
          <a:xfrm>
            <a:off x="1896014" y="3233900"/>
            <a:ext cx="18367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endParaRPr lang="en-US" altLang="zh-CN" sz="2800" dirty="0"/>
          </a:p>
        </p:txBody>
      </p:sp>
      <p:sp>
        <p:nvSpPr>
          <p:cNvPr id="11" name="QB_7_AN.35_1#de6b74710.blank?vaa=1&amp;vcp=1&amp;pid=eefaa2a97&amp;color=0,0,0&amp;vpa=18&amp;vtp=1&amp;vaab=1&amp;bbb=1"/>
          <p:cNvSpPr/>
          <p:nvPr/>
        </p:nvSpPr>
        <p:spPr>
          <a:xfrm>
            <a:off x="2213514" y="3873345"/>
            <a:ext cx="31575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3111</Words>
  <Application>Microsoft Office PowerPoint</Application>
  <PresentationFormat>宽屏</PresentationFormat>
  <Paragraphs>514</Paragraphs>
  <Slides>53</Slides>
  <Notes>53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1" baseType="lpstr">
      <vt:lpstr>Arial (正文)</vt:lpstr>
      <vt:lpstr>华文隶书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9</cp:revision>
  <dcterms:created xsi:type="dcterms:W3CDTF">2024-11-29T12:49:00Z</dcterms:created>
  <dcterms:modified xsi:type="dcterms:W3CDTF">2025-07-25T07:22:21Z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6CAE44451C3F4AF9BAB15128BAB4B798_12</vt:lpwstr>
  </property>
  <property fmtid="{D5CDD505-2E9C-101B-9397-08002B2CF9AE}" pid="3" name="KSOProductBuildVer">
    <vt:lpwstr>2052-12.1.0.18912</vt:lpwstr>
  </property>
</Properties>
</file>