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8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9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0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1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4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317" r:id="rId5"/>
    <p:sldId id="297" r:id="rId6"/>
    <p:sldId id="313" r:id="rId7"/>
    <p:sldId id="298" r:id="rId8"/>
    <p:sldId id="284" r:id="rId9"/>
    <p:sldId id="279" r:id="rId10"/>
    <p:sldId id="259" r:id="rId11"/>
    <p:sldId id="318" r:id="rId12"/>
    <p:sldId id="309" r:id="rId13"/>
    <p:sldId id="280" r:id="rId14"/>
    <p:sldId id="314" r:id="rId15"/>
    <p:sldId id="315" r:id="rId16"/>
    <p:sldId id="282" r:id="rId17"/>
    <p:sldId id="316" r:id="rId18"/>
    <p:sldId id="299" r:id="rId19"/>
    <p:sldId id="283" r:id="rId20"/>
    <p:sldId id="307" r:id="rId21"/>
    <p:sldId id="308" r:id="rId22"/>
    <p:sldId id="26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（一）什么是就业？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（二）什么是就业能力？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2C5DD1D6-15B2-478B-BD20-C2F7C23D6B8A}">
      <dgm:prSet phldrT="[文本]"/>
      <dgm:spPr/>
      <dgm:t>
        <a:bodyPr/>
        <a:lstStyle/>
        <a:p>
          <a:r>
            <a:rPr lang="zh-CN" altLang="en-US" dirty="0" smtClean="0"/>
            <a:t>（三）就业能力养成记</a:t>
          </a:r>
          <a:endParaRPr lang="zh-CN" altLang="en-US" dirty="0"/>
        </a:p>
      </dgm:t>
    </dgm:pt>
    <dgm:pt modelId="{3638C75C-1755-4506-BF45-95F4D3BD5541}" type="parTrans" cxnId="{FF01C6A3-55C6-4363-B273-A7D16FD61BAA}">
      <dgm:prSet/>
      <dgm:spPr/>
      <dgm:t>
        <a:bodyPr/>
        <a:lstStyle/>
        <a:p>
          <a:endParaRPr lang="zh-CN" altLang="en-US"/>
        </a:p>
      </dgm:t>
    </dgm:pt>
    <dgm:pt modelId="{29B3EBD4-ACF9-42DD-BE75-DE11BD14AF12}" type="sibTrans" cxnId="{FF01C6A3-55C6-4363-B273-A7D16FD61BAA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76F1D550-AD99-466C-9F05-378398193895}" type="pres">
      <dgm:prSet presAssocID="{2C5DD1D6-15B2-478B-BD20-C2F7C23D6B8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C7329A-89F2-4032-B8E6-4B09419655A8}" type="pres">
      <dgm:prSet presAssocID="{2C5DD1D6-15B2-478B-BD20-C2F7C23D6B8A}" presName="aSpace" presStyleCnt="0"/>
      <dgm:spPr/>
    </dgm:pt>
  </dgm:ptLst>
  <dgm:cxnLst>
    <dgm:cxn modelId="{FF01C6A3-55C6-4363-B273-A7D16FD61BAA}" srcId="{6F788F15-62DD-42B5-AE75-B592CFCAE10F}" destId="{2C5DD1D6-15B2-478B-BD20-C2F7C23D6B8A}" srcOrd="2" destOrd="0" parTransId="{3638C75C-1755-4506-BF45-95F4D3BD5541}" sibTransId="{29B3EBD4-ACF9-42DD-BE75-DE11BD14AF12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0CBF2369-B8D1-43C9-9266-49BD45149CF3}" type="presOf" srcId="{2C5DD1D6-15B2-478B-BD20-C2F7C23D6B8A}" destId="{76F1D550-AD99-466C-9F05-378398193895}" srcOrd="0" destOrd="0" presId="urn:microsoft.com/office/officeart/2005/8/layout/pyramid2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61046D9F-A033-4267-A38B-9CF29F299CFF}" type="presParOf" srcId="{7553A263-CEAF-4D67-BEE7-7AEA66E2ECC7}" destId="{76F1D550-AD99-466C-9F05-378398193895}" srcOrd="4" destOrd="0" presId="urn:microsoft.com/office/officeart/2005/8/layout/pyramid2"/>
    <dgm:cxn modelId="{91295BF8-F269-474E-9344-F5D062919071}" type="presParOf" srcId="{7553A263-CEAF-4D67-BEE7-7AEA66E2ECC7}" destId="{91C7329A-89F2-4032-B8E6-4B09419655A8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zh-CN" altLang="en-US" sz="1000" dirty="0" smtClean="0"/>
            <a:t>案例一：大学生豆腐郎</a:t>
          </a:r>
          <a:endParaRPr lang="zh-CN" altLang="en-US" sz="10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zh-CN" altLang="en-US" sz="1000" dirty="0" smtClean="0"/>
            <a:t>案例二：自主创业，特区注册技术研发公司</a:t>
          </a:r>
          <a:endParaRPr lang="zh-CN" altLang="en-US" sz="10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61F2A9D6-174D-427D-B9D4-91DE75E26609}" type="pres">
      <dgm:prSet presAssocID="{D4BCEBE5-AF61-48CA-A1ED-49C0A3EFE9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0D4DDD5-E8B0-4EDD-BB9F-F08439CBABF8}" type="pres">
      <dgm:prSet presAssocID="{D4BCEBE5-AF61-48CA-A1ED-49C0A3EFE972}" presName="pyramid" presStyleLbl="node1" presStyleIdx="0" presStyleCnt="1"/>
      <dgm:spPr/>
    </dgm:pt>
    <dgm:pt modelId="{C3798190-9198-4BC7-A522-830F6CBFB7C0}" type="pres">
      <dgm:prSet presAssocID="{D4BCEBE5-AF61-48CA-A1ED-49C0A3EFE972}" presName="theList" presStyleCnt="0"/>
      <dgm:spPr/>
    </dgm:pt>
    <dgm:pt modelId="{95B256E0-EC50-44BB-8CD4-1EB10DEA3DD5}" type="pres">
      <dgm:prSet presAssocID="{E4DFEB1B-7741-4C77-9705-A922461D244D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FAB28-9626-4133-9E60-08A9F8D5E42D}" type="pres">
      <dgm:prSet presAssocID="{E4DFEB1B-7741-4C77-9705-A922461D244D}" presName="aSpace" presStyleCnt="0"/>
      <dgm:spPr/>
    </dgm:pt>
    <dgm:pt modelId="{73686C1F-44FE-4DF1-8D1D-7A9C25577861}" type="pres">
      <dgm:prSet presAssocID="{E705A85C-C5D2-4F14-A77D-814D2F388E5D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FEA667-6B82-4585-AB55-176B5A258009}" type="pres">
      <dgm:prSet presAssocID="{E705A85C-C5D2-4F14-A77D-814D2F388E5D}" presName="aSpace" presStyleCnt="0"/>
      <dgm:spPr/>
    </dgm:pt>
  </dgm:ptLst>
  <dgm:cxnLst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4C133DB6-9576-4FE5-B848-FD368F7094F9}" type="presOf" srcId="{E4DFEB1B-7741-4C77-9705-A922461D244D}" destId="{95B256E0-EC50-44BB-8CD4-1EB10DEA3DD5}" srcOrd="0" destOrd="0" presId="urn:microsoft.com/office/officeart/2005/8/layout/pyramid2"/>
    <dgm:cxn modelId="{68F9C042-86D2-4ADA-91B9-94B52046B528}" type="presOf" srcId="{E705A85C-C5D2-4F14-A77D-814D2F388E5D}" destId="{73686C1F-44FE-4DF1-8D1D-7A9C25577861}" srcOrd="0" destOrd="0" presId="urn:microsoft.com/office/officeart/2005/8/layout/pyramid2"/>
    <dgm:cxn modelId="{ACD990E2-EF8C-4789-80FC-A47B8783C896}" type="presOf" srcId="{D4BCEBE5-AF61-48CA-A1ED-49C0A3EFE972}" destId="{61F2A9D6-174D-427D-B9D4-91DE75E26609}" srcOrd="0" destOrd="0" presId="urn:microsoft.com/office/officeart/2005/8/layout/pyramid2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DD70B674-9458-465C-AD4A-86248B62078B}" type="presParOf" srcId="{61F2A9D6-174D-427D-B9D4-91DE75E26609}" destId="{E0D4DDD5-E8B0-4EDD-BB9F-F08439CBABF8}" srcOrd="0" destOrd="0" presId="urn:microsoft.com/office/officeart/2005/8/layout/pyramid2"/>
    <dgm:cxn modelId="{D1B76D98-886F-4EFB-8441-90A617638C65}" type="presParOf" srcId="{61F2A9D6-174D-427D-B9D4-91DE75E26609}" destId="{C3798190-9198-4BC7-A522-830F6CBFB7C0}" srcOrd="1" destOrd="0" presId="urn:microsoft.com/office/officeart/2005/8/layout/pyramid2"/>
    <dgm:cxn modelId="{9F84AE74-0AA5-4866-B817-EDCD8A29E50B}" type="presParOf" srcId="{C3798190-9198-4BC7-A522-830F6CBFB7C0}" destId="{95B256E0-EC50-44BB-8CD4-1EB10DEA3DD5}" srcOrd="0" destOrd="0" presId="urn:microsoft.com/office/officeart/2005/8/layout/pyramid2"/>
    <dgm:cxn modelId="{855400AB-D784-4E27-ABB4-929D181D5E8A}" type="presParOf" srcId="{C3798190-9198-4BC7-A522-830F6CBFB7C0}" destId="{2F8FAB28-9626-4133-9E60-08A9F8D5E42D}" srcOrd="1" destOrd="0" presId="urn:microsoft.com/office/officeart/2005/8/layout/pyramid2"/>
    <dgm:cxn modelId="{D09EA411-AF7F-447B-90E5-EEC14B514EB1}" type="presParOf" srcId="{C3798190-9198-4BC7-A522-830F6CBFB7C0}" destId="{73686C1F-44FE-4DF1-8D1D-7A9C25577861}" srcOrd="2" destOrd="0" presId="urn:microsoft.com/office/officeart/2005/8/layout/pyramid2"/>
    <dgm:cxn modelId="{CA69DB4D-3314-48AE-8831-61690402F881}" type="presParOf" srcId="{C3798190-9198-4BC7-A522-830F6CBFB7C0}" destId="{0CFEA667-6B82-4585-AB55-176B5A258009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82AD31C-258A-4CA2-B2D0-AF35EE5C2C8D}" type="doc">
      <dgm:prSet loTypeId="urn:microsoft.com/office/officeart/2005/8/layout/chevron1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AAD8BC58-0B9E-40AB-B645-8DDB3AC767E9}">
      <dgm:prSet phldrT="[文本]" custT="1"/>
      <dgm:spPr/>
      <dgm:t>
        <a:bodyPr/>
        <a:lstStyle/>
        <a:p>
          <a:r>
            <a:rPr lang="en-US" altLang="en-US" sz="1000" dirty="0" smtClean="0"/>
            <a:t>1.</a:t>
          </a:r>
          <a:r>
            <a:rPr lang="zh-CN" altLang="en-US" sz="1000" dirty="0" smtClean="0"/>
            <a:t>自我认知及科学规划的能力</a:t>
          </a:r>
          <a:endParaRPr lang="zh-CN" altLang="en-US" sz="1000" dirty="0"/>
        </a:p>
      </dgm:t>
    </dgm:pt>
    <dgm:pt modelId="{107EB976-2734-45FF-BD5F-6529BECA8E12}" type="parTrans" cxnId="{ACC3EF33-0DD4-48DB-9EB9-58331A9B9FB9}">
      <dgm:prSet/>
      <dgm:spPr/>
      <dgm:t>
        <a:bodyPr/>
        <a:lstStyle/>
        <a:p>
          <a:endParaRPr lang="zh-CN" altLang="en-US" sz="1800"/>
        </a:p>
      </dgm:t>
    </dgm:pt>
    <dgm:pt modelId="{7CB92588-55CF-4738-BA40-E320112E5B86}" type="sibTrans" cxnId="{ACC3EF33-0DD4-48DB-9EB9-58331A9B9FB9}">
      <dgm:prSet/>
      <dgm:spPr/>
      <dgm:t>
        <a:bodyPr/>
        <a:lstStyle/>
        <a:p>
          <a:endParaRPr lang="zh-CN" altLang="en-US" sz="1800"/>
        </a:p>
      </dgm:t>
    </dgm:pt>
    <dgm:pt modelId="{74343528-410C-4C1A-AFC7-D9B7A4F111C9}">
      <dgm:prSet phldrT="[文本]" custT="1"/>
      <dgm:spPr/>
      <dgm:t>
        <a:bodyPr/>
        <a:lstStyle/>
        <a:p>
          <a:r>
            <a:rPr lang="en-US" altLang="en-US" sz="1000" dirty="0" smtClean="0"/>
            <a:t>2.</a:t>
          </a:r>
          <a:r>
            <a:rPr lang="zh-CN" altLang="en-US" sz="1000" dirty="0" smtClean="0"/>
            <a:t>胆识和魄力</a:t>
          </a:r>
          <a:endParaRPr lang="zh-CN" altLang="en-US" sz="1000" dirty="0"/>
        </a:p>
      </dgm:t>
    </dgm:pt>
    <dgm:pt modelId="{766B4190-E51A-4E07-BAE6-4B453CDE71E4}" type="parTrans" cxnId="{B53F500B-4888-4315-A742-91EF2DDE539C}">
      <dgm:prSet/>
      <dgm:spPr/>
      <dgm:t>
        <a:bodyPr/>
        <a:lstStyle/>
        <a:p>
          <a:endParaRPr lang="zh-CN" altLang="en-US" sz="1800"/>
        </a:p>
      </dgm:t>
    </dgm:pt>
    <dgm:pt modelId="{64F9D992-297B-4F87-AFCD-6024A4D9A47C}" type="sibTrans" cxnId="{B53F500B-4888-4315-A742-91EF2DDE539C}">
      <dgm:prSet/>
      <dgm:spPr/>
      <dgm:t>
        <a:bodyPr/>
        <a:lstStyle/>
        <a:p>
          <a:endParaRPr lang="zh-CN" altLang="en-US" sz="1800"/>
        </a:p>
      </dgm:t>
    </dgm:pt>
    <dgm:pt modelId="{82EC8903-85FB-405F-ACBF-6140D1546240}">
      <dgm:prSet phldrT="[文本]" custT="1"/>
      <dgm:spPr/>
      <dgm:t>
        <a:bodyPr/>
        <a:lstStyle/>
        <a:p>
          <a:r>
            <a:rPr lang="en-US" altLang="en-US" sz="1000" dirty="0" smtClean="0"/>
            <a:t>3.</a:t>
          </a:r>
          <a:r>
            <a:rPr lang="zh-CN" altLang="en-US" sz="1000" dirty="0" smtClean="0"/>
            <a:t>团队管理、信息管理、目标管理的能力</a:t>
          </a:r>
          <a:endParaRPr lang="zh-CN" altLang="en-US" sz="1000" dirty="0"/>
        </a:p>
      </dgm:t>
    </dgm:pt>
    <dgm:pt modelId="{4BC3EDC3-5A50-4F39-BA77-6C97F563C7A3}" type="parTrans" cxnId="{D3B6B466-BF9A-4248-9C47-121FC11E4B40}">
      <dgm:prSet/>
      <dgm:spPr/>
      <dgm:t>
        <a:bodyPr/>
        <a:lstStyle/>
        <a:p>
          <a:endParaRPr lang="zh-CN" altLang="en-US" sz="1800"/>
        </a:p>
      </dgm:t>
    </dgm:pt>
    <dgm:pt modelId="{25B46649-D293-40A8-AFDA-F98554B6BF17}" type="sibTrans" cxnId="{D3B6B466-BF9A-4248-9C47-121FC11E4B40}">
      <dgm:prSet/>
      <dgm:spPr/>
      <dgm:t>
        <a:bodyPr/>
        <a:lstStyle/>
        <a:p>
          <a:endParaRPr lang="zh-CN" altLang="en-US" sz="1800"/>
        </a:p>
      </dgm:t>
    </dgm:pt>
    <dgm:pt modelId="{721BD48F-7D3D-4D25-AF41-F1C5F784997F}">
      <dgm:prSet phldrT="[文本]" custT="1"/>
      <dgm:spPr/>
      <dgm:t>
        <a:bodyPr/>
        <a:lstStyle/>
        <a:p>
          <a:r>
            <a:rPr lang="en-US" altLang="en-US" sz="1000" dirty="0" smtClean="0"/>
            <a:t>4.</a:t>
          </a:r>
          <a:r>
            <a:rPr lang="zh-CN" altLang="en-US" sz="1000" dirty="0" smtClean="0"/>
            <a:t>谈判的能力</a:t>
          </a:r>
          <a:endParaRPr lang="zh-CN" altLang="en-US" sz="1000" dirty="0"/>
        </a:p>
      </dgm:t>
    </dgm:pt>
    <dgm:pt modelId="{3484F06E-4D8C-4368-B643-67F11A825C90}" type="parTrans" cxnId="{DB225E83-BD70-49DC-9362-6816CA5497AF}">
      <dgm:prSet/>
      <dgm:spPr/>
      <dgm:t>
        <a:bodyPr/>
        <a:lstStyle/>
        <a:p>
          <a:endParaRPr lang="zh-CN" altLang="en-US" sz="1800"/>
        </a:p>
      </dgm:t>
    </dgm:pt>
    <dgm:pt modelId="{8C9489E5-EE9D-45DC-8502-90A3EB722889}" type="sibTrans" cxnId="{DB225E83-BD70-49DC-9362-6816CA5497AF}">
      <dgm:prSet/>
      <dgm:spPr/>
      <dgm:t>
        <a:bodyPr/>
        <a:lstStyle/>
        <a:p>
          <a:endParaRPr lang="zh-CN" altLang="en-US" sz="1800"/>
        </a:p>
      </dgm:t>
    </dgm:pt>
    <dgm:pt modelId="{4B4F30EE-2244-4296-BE79-E41CCCCC3B0F}">
      <dgm:prSet phldrT="[文本]" custT="1"/>
      <dgm:spPr/>
      <dgm:t>
        <a:bodyPr/>
        <a:lstStyle/>
        <a:p>
          <a:r>
            <a:rPr lang="en-US" altLang="en-US" sz="1000" dirty="0" smtClean="0"/>
            <a:t>5.</a:t>
          </a:r>
          <a:r>
            <a:rPr lang="zh-CN" altLang="en-US" sz="1000" dirty="0" smtClean="0"/>
            <a:t>处理突发事件的能力</a:t>
          </a:r>
          <a:endParaRPr lang="zh-CN" altLang="en-US" sz="1000" dirty="0"/>
        </a:p>
      </dgm:t>
    </dgm:pt>
    <dgm:pt modelId="{970A4999-FAF2-4382-BFE6-181AE9275BB9}" type="parTrans" cxnId="{BB71E82E-7B66-4B38-AE23-E86A376CC9A9}">
      <dgm:prSet/>
      <dgm:spPr/>
      <dgm:t>
        <a:bodyPr/>
        <a:lstStyle/>
        <a:p>
          <a:endParaRPr lang="zh-CN" altLang="en-US" sz="1800"/>
        </a:p>
      </dgm:t>
    </dgm:pt>
    <dgm:pt modelId="{57DA6508-3671-45F9-B588-7F431570169A}" type="sibTrans" cxnId="{BB71E82E-7B66-4B38-AE23-E86A376CC9A9}">
      <dgm:prSet/>
      <dgm:spPr/>
      <dgm:t>
        <a:bodyPr/>
        <a:lstStyle/>
        <a:p>
          <a:endParaRPr lang="zh-CN" altLang="en-US" sz="1800"/>
        </a:p>
      </dgm:t>
    </dgm:pt>
    <dgm:pt modelId="{4A9B34BD-BFDB-43E9-955C-68F50F6741A4}">
      <dgm:prSet phldrT="[文本]" custT="1"/>
      <dgm:spPr/>
      <dgm:t>
        <a:bodyPr/>
        <a:lstStyle/>
        <a:p>
          <a:r>
            <a:rPr lang="en-US" altLang="en-US" sz="1000" dirty="0" smtClean="0"/>
            <a:t>6.</a:t>
          </a:r>
          <a:r>
            <a:rPr lang="zh-CN" altLang="en-US" sz="1000" dirty="0" smtClean="0"/>
            <a:t>学习的能力</a:t>
          </a:r>
          <a:endParaRPr lang="zh-CN" altLang="en-US" sz="1000" dirty="0"/>
        </a:p>
      </dgm:t>
    </dgm:pt>
    <dgm:pt modelId="{C62A9AC1-7FC8-4765-A02C-50E322D0D382}" type="parTrans" cxnId="{1D7855C0-620D-4529-929B-BC771C2BBCD7}">
      <dgm:prSet/>
      <dgm:spPr/>
      <dgm:t>
        <a:bodyPr/>
        <a:lstStyle/>
        <a:p>
          <a:endParaRPr lang="zh-CN" altLang="en-US" sz="1800"/>
        </a:p>
      </dgm:t>
    </dgm:pt>
    <dgm:pt modelId="{23EFE7F6-F7EC-46C9-8EF3-8B3347AB39BD}" type="sibTrans" cxnId="{1D7855C0-620D-4529-929B-BC771C2BBCD7}">
      <dgm:prSet/>
      <dgm:spPr/>
      <dgm:t>
        <a:bodyPr/>
        <a:lstStyle/>
        <a:p>
          <a:endParaRPr lang="zh-CN" altLang="en-US" sz="1800"/>
        </a:p>
      </dgm:t>
    </dgm:pt>
    <dgm:pt modelId="{EFDA35FA-C03C-4A62-965A-0FA66E71F732}">
      <dgm:prSet phldrT="[文本]" custT="1"/>
      <dgm:spPr/>
      <dgm:t>
        <a:bodyPr/>
        <a:lstStyle/>
        <a:p>
          <a:r>
            <a:rPr lang="en-US" altLang="en-US" sz="1000" dirty="0" smtClean="0"/>
            <a:t>7.</a:t>
          </a:r>
          <a:r>
            <a:rPr lang="zh-CN" altLang="en-US" sz="1000" dirty="0" smtClean="0"/>
            <a:t>社会交往能力</a:t>
          </a:r>
          <a:endParaRPr lang="zh-CN" altLang="en-US" sz="1000" dirty="0"/>
        </a:p>
      </dgm:t>
    </dgm:pt>
    <dgm:pt modelId="{BFB077F3-43C2-4C68-ADD6-F2DD79787448}" type="parTrans" cxnId="{90257013-18B9-4D00-90FA-AEC497D668AF}">
      <dgm:prSet/>
      <dgm:spPr/>
      <dgm:t>
        <a:bodyPr/>
        <a:lstStyle/>
        <a:p>
          <a:endParaRPr lang="zh-CN" altLang="en-US" sz="1800"/>
        </a:p>
      </dgm:t>
    </dgm:pt>
    <dgm:pt modelId="{C0E3B762-C59E-48AF-AAA1-FB7300B23B31}" type="sibTrans" cxnId="{90257013-18B9-4D00-90FA-AEC497D668AF}">
      <dgm:prSet/>
      <dgm:spPr/>
      <dgm:t>
        <a:bodyPr/>
        <a:lstStyle/>
        <a:p>
          <a:endParaRPr lang="zh-CN" altLang="en-US" sz="1800"/>
        </a:p>
      </dgm:t>
    </dgm:pt>
    <dgm:pt modelId="{FC7EC36D-0202-4069-8B72-9530DA03E813}">
      <dgm:prSet phldrT="[文本]" custT="1"/>
      <dgm:spPr/>
      <dgm:t>
        <a:bodyPr/>
        <a:lstStyle/>
        <a:p>
          <a:r>
            <a:rPr lang="en-US" altLang="en-US" sz="1000" dirty="0" smtClean="0"/>
            <a:t>8.</a:t>
          </a:r>
          <a:r>
            <a:rPr lang="zh-CN" altLang="en-US" sz="1000" dirty="0" smtClean="0"/>
            <a:t>保持身心健康的能力</a:t>
          </a:r>
          <a:endParaRPr lang="zh-CN" altLang="en-US" sz="1000" dirty="0"/>
        </a:p>
      </dgm:t>
    </dgm:pt>
    <dgm:pt modelId="{79B99067-356C-4290-99C3-7D3163673C09}" type="parTrans" cxnId="{F1004FD0-1D47-4198-A1BF-17CCA0708127}">
      <dgm:prSet/>
      <dgm:spPr/>
      <dgm:t>
        <a:bodyPr/>
        <a:lstStyle/>
        <a:p>
          <a:endParaRPr lang="zh-CN" altLang="en-US" sz="1800"/>
        </a:p>
      </dgm:t>
    </dgm:pt>
    <dgm:pt modelId="{331BCD85-3917-4ACE-A13A-01A973C1D007}" type="sibTrans" cxnId="{F1004FD0-1D47-4198-A1BF-17CCA0708127}">
      <dgm:prSet/>
      <dgm:spPr/>
      <dgm:t>
        <a:bodyPr/>
        <a:lstStyle/>
        <a:p>
          <a:endParaRPr lang="zh-CN" altLang="en-US" sz="1800"/>
        </a:p>
      </dgm:t>
    </dgm:pt>
    <dgm:pt modelId="{5596E812-0764-4CA4-88C2-09E0D074B5B7}" type="pres">
      <dgm:prSet presAssocID="{582AD31C-258A-4CA2-B2D0-AF35EE5C2C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E9985E1-E50C-4107-87E4-FF2DE207459A}" type="pres">
      <dgm:prSet presAssocID="{AAD8BC58-0B9E-40AB-B645-8DDB3AC767E9}" presName="parTxOnly" presStyleLbl="node1" presStyleIdx="0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CA28A20-B823-4C5F-ADFC-47E16929D808}" type="pres">
      <dgm:prSet presAssocID="{7CB92588-55CF-4738-BA40-E320112E5B86}" presName="parTxOnlySpace" presStyleCnt="0"/>
      <dgm:spPr/>
    </dgm:pt>
    <dgm:pt modelId="{479EE34D-E4D8-45D3-8619-59D2DBEF291E}" type="pres">
      <dgm:prSet presAssocID="{74343528-410C-4C1A-AFC7-D9B7A4F111C9}" presName="parTxOnly" presStyleLbl="node1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4F66F-EE47-49A3-8D0F-23197752B4F5}" type="pres">
      <dgm:prSet presAssocID="{64F9D992-297B-4F87-AFCD-6024A4D9A47C}" presName="parTxOnlySpace" presStyleCnt="0"/>
      <dgm:spPr/>
    </dgm:pt>
    <dgm:pt modelId="{09647E3D-0DE9-4751-890A-2915596C1782}" type="pres">
      <dgm:prSet presAssocID="{82EC8903-85FB-405F-ACBF-6140D1546240}" presName="parTxOnly" presStyleLbl="node1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BAB154-6A94-4A18-879B-3442C13F44A9}" type="pres">
      <dgm:prSet presAssocID="{25B46649-D293-40A8-AFDA-F98554B6BF17}" presName="parTxOnlySpace" presStyleCnt="0"/>
      <dgm:spPr/>
    </dgm:pt>
    <dgm:pt modelId="{86F6F36E-39CF-4CEB-B43F-54EEAB1C6728}" type="pres">
      <dgm:prSet presAssocID="{721BD48F-7D3D-4D25-AF41-F1C5F784997F}" presName="parTxOnly" presStyleLbl="node1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FF1DCA-FD17-46FA-B1D5-7F0C65242A7C}" type="pres">
      <dgm:prSet presAssocID="{8C9489E5-EE9D-45DC-8502-90A3EB722889}" presName="parTxOnlySpace" presStyleCnt="0"/>
      <dgm:spPr/>
    </dgm:pt>
    <dgm:pt modelId="{712441ED-A578-4AD6-99EB-1E0C74414A76}" type="pres">
      <dgm:prSet presAssocID="{4B4F30EE-2244-4296-BE79-E41CCCCC3B0F}" presName="parTxOnly" presStyleLbl="node1" presStyleIdx="4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9A0C6B-B52C-4166-A07E-C0ECAEBBC3C1}" type="pres">
      <dgm:prSet presAssocID="{57DA6508-3671-45F9-B588-7F431570169A}" presName="parTxOnlySpace" presStyleCnt="0"/>
      <dgm:spPr/>
    </dgm:pt>
    <dgm:pt modelId="{EAD7C2EA-624A-43AE-A0E3-C513E7F7CB93}" type="pres">
      <dgm:prSet presAssocID="{4A9B34BD-BFDB-43E9-955C-68F50F6741A4}" presName="parTxOnly" presStyleLbl="node1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4CEDF0-5793-4397-AE59-F0E4FE7F23BC}" type="pres">
      <dgm:prSet presAssocID="{23EFE7F6-F7EC-46C9-8EF3-8B3347AB39BD}" presName="parTxOnlySpace" presStyleCnt="0"/>
      <dgm:spPr/>
    </dgm:pt>
    <dgm:pt modelId="{4EDB2D9A-73F1-46E4-A7D9-8645A01DE504}" type="pres">
      <dgm:prSet presAssocID="{EFDA35FA-C03C-4A62-965A-0FA66E71F732}" presName="parTxOnly" presStyleLbl="node1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59D444-19B3-4F2F-9D75-E54ECA20DAEF}" type="pres">
      <dgm:prSet presAssocID="{C0E3B762-C59E-48AF-AAA1-FB7300B23B31}" presName="parTxOnlySpace" presStyleCnt="0"/>
      <dgm:spPr/>
    </dgm:pt>
    <dgm:pt modelId="{D10D81D0-91F0-4DFB-9CFD-5BB19E4001EB}" type="pres">
      <dgm:prSet presAssocID="{FC7EC36D-0202-4069-8B72-9530DA03E813}" presName="parTxOnly" presStyleLbl="node1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B71E82E-7B66-4B38-AE23-E86A376CC9A9}" srcId="{582AD31C-258A-4CA2-B2D0-AF35EE5C2C8D}" destId="{4B4F30EE-2244-4296-BE79-E41CCCCC3B0F}" srcOrd="4" destOrd="0" parTransId="{970A4999-FAF2-4382-BFE6-181AE9275BB9}" sibTransId="{57DA6508-3671-45F9-B588-7F431570169A}"/>
    <dgm:cxn modelId="{63D9CDA3-0FB6-4542-A30C-064BE1378D64}" type="presOf" srcId="{EFDA35FA-C03C-4A62-965A-0FA66E71F732}" destId="{4EDB2D9A-73F1-46E4-A7D9-8645A01DE504}" srcOrd="0" destOrd="0" presId="urn:microsoft.com/office/officeart/2005/8/layout/chevron1"/>
    <dgm:cxn modelId="{DB225E83-BD70-49DC-9362-6816CA5497AF}" srcId="{582AD31C-258A-4CA2-B2D0-AF35EE5C2C8D}" destId="{721BD48F-7D3D-4D25-AF41-F1C5F784997F}" srcOrd="3" destOrd="0" parTransId="{3484F06E-4D8C-4368-B643-67F11A825C90}" sibTransId="{8C9489E5-EE9D-45DC-8502-90A3EB722889}"/>
    <dgm:cxn modelId="{C61B7883-4F14-43D7-B183-9843EA3EC871}" type="presOf" srcId="{82EC8903-85FB-405F-ACBF-6140D1546240}" destId="{09647E3D-0DE9-4751-890A-2915596C1782}" srcOrd="0" destOrd="0" presId="urn:microsoft.com/office/officeart/2005/8/layout/chevron1"/>
    <dgm:cxn modelId="{ACC3EF33-0DD4-48DB-9EB9-58331A9B9FB9}" srcId="{582AD31C-258A-4CA2-B2D0-AF35EE5C2C8D}" destId="{AAD8BC58-0B9E-40AB-B645-8DDB3AC767E9}" srcOrd="0" destOrd="0" parTransId="{107EB976-2734-45FF-BD5F-6529BECA8E12}" sibTransId="{7CB92588-55CF-4738-BA40-E320112E5B86}"/>
    <dgm:cxn modelId="{99B6E2B8-EC99-4823-BAA3-41CC025B5D6D}" type="presOf" srcId="{4B4F30EE-2244-4296-BE79-E41CCCCC3B0F}" destId="{712441ED-A578-4AD6-99EB-1E0C74414A76}" srcOrd="0" destOrd="0" presId="urn:microsoft.com/office/officeart/2005/8/layout/chevron1"/>
    <dgm:cxn modelId="{1D7855C0-620D-4529-929B-BC771C2BBCD7}" srcId="{582AD31C-258A-4CA2-B2D0-AF35EE5C2C8D}" destId="{4A9B34BD-BFDB-43E9-955C-68F50F6741A4}" srcOrd="5" destOrd="0" parTransId="{C62A9AC1-7FC8-4765-A02C-50E322D0D382}" sibTransId="{23EFE7F6-F7EC-46C9-8EF3-8B3347AB39BD}"/>
    <dgm:cxn modelId="{E67389CE-AA60-48D7-8747-FA6C9EAC9159}" type="presOf" srcId="{74343528-410C-4C1A-AFC7-D9B7A4F111C9}" destId="{479EE34D-E4D8-45D3-8619-59D2DBEF291E}" srcOrd="0" destOrd="0" presId="urn:microsoft.com/office/officeart/2005/8/layout/chevron1"/>
    <dgm:cxn modelId="{F1004FD0-1D47-4198-A1BF-17CCA0708127}" srcId="{582AD31C-258A-4CA2-B2D0-AF35EE5C2C8D}" destId="{FC7EC36D-0202-4069-8B72-9530DA03E813}" srcOrd="7" destOrd="0" parTransId="{79B99067-356C-4290-99C3-7D3163673C09}" sibTransId="{331BCD85-3917-4ACE-A13A-01A973C1D007}"/>
    <dgm:cxn modelId="{701358F1-5554-4A80-835E-377B01663DD2}" type="presOf" srcId="{4A9B34BD-BFDB-43E9-955C-68F50F6741A4}" destId="{EAD7C2EA-624A-43AE-A0E3-C513E7F7CB93}" srcOrd="0" destOrd="0" presId="urn:microsoft.com/office/officeart/2005/8/layout/chevron1"/>
    <dgm:cxn modelId="{9FA315D1-8D0C-4BA1-8C75-8893E8959F9A}" type="presOf" srcId="{721BD48F-7D3D-4D25-AF41-F1C5F784997F}" destId="{86F6F36E-39CF-4CEB-B43F-54EEAB1C6728}" srcOrd="0" destOrd="0" presId="urn:microsoft.com/office/officeart/2005/8/layout/chevron1"/>
    <dgm:cxn modelId="{73FA9D28-7B0A-4BBA-8021-692DA3D2F698}" type="presOf" srcId="{582AD31C-258A-4CA2-B2D0-AF35EE5C2C8D}" destId="{5596E812-0764-4CA4-88C2-09E0D074B5B7}" srcOrd="0" destOrd="0" presId="urn:microsoft.com/office/officeart/2005/8/layout/chevron1"/>
    <dgm:cxn modelId="{AB593A75-A540-4BCC-B24B-F16CB6DF73AD}" type="presOf" srcId="{AAD8BC58-0B9E-40AB-B645-8DDB3AC767E9}" destId="{2E9985E1-E50C-4107-87E4-FF2DE207459A}" srcOrd="0" destOrd="0" presId="urn:microsoft.com/office/officeart/2005/8/layout/chevron1"/>
    <dgm:cxn modelId="{D3B6B466-BF9A-4248-9C47-121FC11E4B40}" srcId="{582AD31C-258A-4CA2-B2D0-AF35EE5C2C8D}" destId="{82EC8903-85FB-405F-ACBF-6140D1546240}" srcOrd="2" destOrd="0" parTransId="{4BC3EDC3-5A50-4F39-BA77-6C97F563C7A3}" sibTransId="{25B46649-D293-40A8-AFDA-F98554B6BF17}"/>
    <dgm:cxn modelId="{B53F500B-4888-4315-A742-91EF2DDE539C}" srcId="{582AD31C-258A-4CA2-B2D0-AF35EE5C2C8D}" destId="{74343528-410C-4C1A-AFC7-D9B7A4F111C9}" srcOrd="1" destOrd="0" parTransId="{766B4190-E51A-4E07-BAE6-4B453CDE71E4}" sibTransId="{64F9D992-297B-4F87-AFCD-6024A4D9A47C}"/>
    <dgm:cxn modelId="{68F24D5C-91FC-423E-BF9B-DE7A0FB85A5A}" type="presOf" srcId="{FC7EC36D-0202-4069-8B72-9530DA03E813}" destId="{D10D81D0-91F0-4DFB-9CFD-5BB19E4001EB}" srcOrd="0" destOrd="0" presId="urn:microsoft.com/office/officeart/2005/8/layout/chevron1"/>
    <dgm:cxn modelId="{90257013-18B9-4D00-90FA-AEC497D668AF}" srcId="{582AD31C-258A-4CA2-B2D0-AF35EE5C2C8D}" destId="{EFDA35FA-C03C-4A62-965A-0FA66E71F732}" srcOrd="6" destOrd="0" parTransId="{BFB077F3-43C2-4C68-ADD6-F2DD79787448}" sibTransId="{C0E3B762-C59E-48AF-AAA1-FB7300B23B31}"/>
    <dgm:cxn modelId="{AB7A4C45-C73C-4964-920C-7145C9432904}" type="presParOf" srcId="{5596E812-0764-4CA4-88C2-09E0D074B5B7}" destId="{2E9985E1-E50C-4107-87E4-FF2DE207459A}" srcOrd="0" destOrd="0" presId="urn:microsoft.com/office/officeart/2005/8/layout/chevron1"/>
    <dgm:cxn modelId="{7893FD3C-5E31-46B1-B85F-9CA7E15DA8B5}" type="presParOf" srcId="{5596E812-0764-4CA4-88C2-09E0D074B5B7}" destId="{7CA28A20-B823-4C5F-ADFC-47E16929D808}" srcOrd="1" destOrd="0" presId="urn:microsoft.com/office/officeart/2005/8/layout/chevron1"/>
    <dgm:cxn modelId="{E2375139-07E9-439E-801B-2781440E9CC1}" type="presParOf" srcId="{5596E812-0764-4CA4-88C2-09E0D074B5B7}" destId="{479EE34D-E4D8-45D3-8619-59D2DBEF291E}" srcOrd="2" destOrd="0" presId="urn:microsoft.com/office/officeart/2005/8/layout/chevron1"/>
    <dgm:cxn modelId="{172E2592-CBB0-47CF-B196-E04E53C12AB2}" type="presParOf" srcId="{5596E812-0764-4CA4-88C2-09E0D074B5B7}" destId="{C074F66F-EE47-49A3-8D0F-23197752B4F5}" srcOrd="3" destOrd="0" presId="urn:microsoft.com/office/officeart/2005/8/layout/chevron1"/>
    <dgm:cxn modelId="{AB00D19D-E993-49B7-99AA-5138E6E8683C}" type="presParOf" srcId="{5596E812-0764-4CA4-88C2-09E0D074B5B7}" destId="{09647E3D-0DE9-4751-890A-2915596C1782}" srcOrd="4" destOrd="0" presId="urn:microsoft.com/office/officeart/2005/8/layout/chevron1"/>
    <dgm:cxn modelId="{49CE5A61-E147-4051-90DA-59B0428C1A6D}" type="presParOf" srcId="{5596E812-0764-4CA4-88C2-09E0D074B5B7}" destId="{C9BAB154-6A94-4A18-879B-3442C13F44A9}" srcOrd="5" destOrd="0" presId="urn:microsoft.com/office/officeart/2005/8/layout/chevron1"/>
    <dgm:cxn modelId="{364F5124-5F0C-4D6D-B1E7-921DAEDDE359}" type="presParOf" srcId="{5596E812-0764-4CA4-88C2-09E0D074B5B7}" destId="{86F6F36E-39CF-4CEB-B43F-54EEAB1C6728}" srcOrd="6" destOrd="0" presId="urn:microsoft.com/office/officeart/2005/8/layout/chevron1"/>
    <dgm:cxn modelId="{3BD22A80-FF2D-4F47-9449-1E63F35966DB}" type="presParOf" srcId="{5596E812-0764-4CA4-88C2-09E0D074B5B7}" destId="{83FF1DCA-FD17-46FA-B1D5-7F0C65242A7C}" srcOrd="7" destOrd="0" presId="urn:microsoft.com/office/officeart/2005/8/layout/chevron1"/>
    <dgm:cxn modelId="{3B440142-0CAD-433B-83DF-342E04850834}" type="presParOf" srcId="{5596E812-0764-4CA4-88C2-09E0D074B5B7}" destId="{712441ED-A578-4AD6-99EB-1E0C74414A76}" srcOrd="8" destOrd="0" presId="urn:microsoft.com/office/officeart/2005/8/layout/chevron1"/>
    <dgm:cxn modelId="{A6670639-6501-418B-A023-5152E3F25F8D}" type="presParOf" srcId="{5596E812-0764-4CA4-88C2-09E0D074B5B7}" destId="{869A0C6B-B52C-4166-A07E-C0ECAEBBC3C1}" srcOrd="9" destOrd="0" presId="urn:microsoft.com/office/officeart/2005/8/layout/chevron1"/>
    <dgm:cxn modelId="{38C9941B-FBAF-4EEB-A6F9-B5CDA69F81D8}" type="presParOf" srcId="{5596E812-0764-4CA4-88C2-09E0D074B5B7}" destId="{EAD7C2EA-624A-43AE-A0E3-C513E7F7CB93}" srcOrd="10" destOrd="0" presId="urn:microsoft.com/office/officeart/2005/8/layout/chevron1"/>
    <dgm:cxn modelId="{CA065389-4EDA-418B-B525-C46B18D6CCB7}" type="presParOf" srcId="{5596E812-0764-4CA4-88C2-09E0D074B5B7}" destId="{6D4CEDF0-5793-4397-AE59-F0E4FE7F23BC}" srcOrd="11" destOrd="0" presId="urn:microsoft.com/office/officeart/2005/8/layout/chevron1"/>
    <dgm:cxn modelId="{2B75ECB1-D00A-491E-B034-FEF3FCD1F791}" type="presParOf" srcId="{5596E812-0764-4CA4-88C2-09E0D074B5B7}" destId="{4EDB2D9A-73F1-46E4-A7D9-8645A01DE504}" srcOrd="12" destOrd="0" presId="urn:microsoft.com/office/officeart/2005/8/layout/chevron1"/>
    <dgm:cxn modelId="{65CB2247-0F9B-4886-AC31-9E7BCC32251A}" type="presParOf" srcId="{5596E812-0764-4CA4-88C2-09E0D074B5B7}" destId="{4F59D444-19B3-4F2F-9D75-E54ECA20DAEF}" srcOrd="13" destOrd="0" presId="urn:microsoft.com/office/officeart/2005/8/layout/chevron1"/>
    <dgm:cxn modelId="{397331C5-12B9-483E-87D1-62E1E1B128EE}" type="presParOf" srcId="{5596E812-0764-4CA4-88C2-09E0D074B5B7}" destId="{D10D81D0-91F0-4DFB-9CFD-5BB19E4001EB}" srcOrd="1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998D5C1-1D45-4EB5-90A5-0B92F8611690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B5B69FF3-A335-4D3B-8E39-DB4523A1D7C3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树立全新的人才观</a:t>
          </a:r>
          <a:r>
            <a:rPr lang="en-US" altLang="en-US" dirty="0" smtClean="0"/>
            <a:t>,</a:t>
          </a:r>
          <a:r>
            <a:rPr lang="zh-CN" altLang="en-US" dirty="0" smtClean="0"/>
            <a:t>重视创业素质</a:t>
          </a:r>
          <a:r>
            <a:rPr lang="zh-CN" altLang="en-US" smtClean="0"/>
            <a:t>的自我培养</a:t>
          </a:r>
          <a:endParaRPr lang="zh-CN" altLang="en-US" dirty="0"/>
        </a:p>
      </dgm:t>
    </dgm:pt>
    <dgm:pt modelId="{ACF2EF87-2AC3-449E-8643-5A22DEFDDB1A}" type="parTrans" cxnId="{3FD0A414-08C9-4767-8A02-F80C1E2F04BC}">
      <dgm:prSet/>
      <dgm:spPr/>
      <dgm:t>
        <a:bodyPr/>
        <a:lstStyle/>
        <a:p>
          <a:endParaRPr lang="zh-CN" altLang="en-US"/>
        </a:p>
      </dgm:t>
    </dgm:pt>
    <dgm:pt modelId="{85C11FAD-C498-4874-8AFA-B63FB60031EC}" type="sibTrans" cxnId="{3FD0A414-08C9-4767-8A02-F80C1E2F04BC}">
      <dgm:prSet/>
      <dgm:spPr/>
      <dgm:t>
        <a:bodyPr/>
        <a:lstStyle/>
        <a:p>
          <a:endParaRPr lang="zh-CN" altLang="en-US"/>
        </a:p>
      </dgm:t>
    </dgm:pt>
    <dgm:pt modelId="{D14BF0FD-80CE-47AB-B703-04CAC044F376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注意在思想上和精神上锤炼自己</a:t>
          </a:r>
          <a:endParaRPr lang="zh-CN" altLang="en-US" dirty="0"/>
        </a:p>
      </dgm:t>
    </dgm:pt>
    <dgm:pt modelId="{66233219-CD54-417B-A1E5-47024C6957F1}" type="parTrans" cxnId="{D5A7BE8D-9A65-4F2E-A6E9-CC4628FAA5FA}">
      <dgm:prSet/>
      <dgm:spPr/>
      <dgm:t>
        <a:bodyPr/>
        <a:lstStyle/>
        <a:p>
          <a:endParaRPr lang="zh-CN" altLang="en-US"/>
        </a:p>
      </dgm:t>
    </dgm:pt>
    <dgm:pt modelId="{342748F5-7550-4B5F-B4B0-DDD48CB02798}" type="sibTrans" cxnId="{D5A7BE8D-9A65-4F2E-A6E9-CC4628FAA5FA}">
      <dgm:prSet/>
      <dgm:spPr/>
      <dgm:t>
        <a:bodyPr/>
        <a:lstStyle/>
        <a:p>
          <a:endParaRPr lang="zh-CN" altLang="en-US"/>
        </a:p>
      </dgm:t>
    </dgm:pt>
    <dgm:pt modelId="{72C75CE2-8FDE-4BBA-9EC1-7A12B5E498B7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广泛获取创业经验</a:t>
          </a:r>
          <a:endParaRPr lang="zh-CN" altLang="en-US" dirty="0"/>
        </a:p>
      </dgm:t>
    </dgm:pt>
    <dgm:pt modelId="{0FD4C60E-EFAC-4C51-B54D-A62A6FF4EC8B}" type="parTrans" cxnId="{0E4DEA38-B92B-4962-B909-2D50FD80C392}">
      <dgm:prSet/>
      <dgm:spPr/>
      <dgm:t>
        <a:bodyPr/>
        <a:lstStyle/>
        <a:p>
          <a:endParaRPr lang="zh-CN" altLang="en-US"/>
        </a:p>
      </dgm:t>
    </dgm:pt>
    <dgm:pt modelId="{CEFA1100-BCA4-4B31-A375-FCCE548B0C81}" type="sibTrans" cxnId="{0E4DEA38-B92B-4962-B909-2D50FD80C392}">
      <dgm:prSet/>
      <dgm:spPr/>
      <dgm:t>
        <a:bodyPr/>
        <a:lstStyle/>
        <a:p>
          <a:endParaRPr lang="zh-CN" altLang="en-US"/>
        </a:p>
      </dgm:t>
    </dgm:pt>
    <dgm:pt modelId="{3A298B97-CFE2-4D93-865B-EA4B571F6209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注重自身综合能力的培养</a:t>
          </a:r>
          <a:endParaRPr lang="zh-CN" altLang="en-US" dirty="0"/>
        </a:p>
      </dgm:t>
    </dgm:pt>
    <dgm:pt modelId="{75FF531E-3BE2-451B-9C93-36203E1E54A6}" type="parTrans" cxnId="{A8677340-EA63-46A3-80AD-5C6942A8266C}">
      <dgm:prSet/>
      <dgm:spPr/>
      <dgm:t>
        <a:bodyPr/>
        <a:lstStyle/>
        <a:p>
          <a:endParaRPr lang="zh-CN" altLang="en-US"/>
        </a:p>
      </dgm:t>
    </dgm:pt>
    <dgm:pt modelId="{F13C431A-048F-4E7C-BF50-9016A911E84A}" type="sibTrans" cxnId="{A8677340-EA63-46A3-80AD-5C6942A8266C}">
      <dgm:prSet/>
      <dgm:spPr/>
      <dgm:t>
        <a:bodyPr/>
        <a:lstStyle/>
        <a:p>
          <a:endParaRPr lang="zh-CN" altLang="en-US"/>
        </a:p>
      </dgm:t>
    </dgm:pt>
    <dgm:pt modelId="{70D315E3-6BFF-4366-9498-9D1AA4BDE51A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通过各种渠道积极参加实践活动</a:t>
          </a:r>
          <a:r>
            <a:rPr lang="en-US" altLang="en-US" dirty="0" smtClean="0"/>
            <a:t>,</a:t>
          </a:r>
          <a:r>
            <a:rPr lang="zh-CN" altLang="en-US" dirty="0" smtClean="0"/>
            <a:t>培养自己的创业能力</a:t>
          </a:r>
          <a:endParaRPr lang="zh-CN" altLang="en-US" dirty="0"/>
        </a:p>
      </dgm:t>
    </dgm:pt>
    <dgm:pt modelId="{5A47B18C-FDE5-4896-AC1C-8E9FC2D260A5}" type="parTrans" cxnId="{2A60D76D-DF9C-4B24-87AB-F6C5C1A12F80}">
      <dgm:prSet/>
      <dgm:spPr/>
      <dgm:t>
        <a:bodyPr/>
        <a:lstStyle/>
        <a:p>
          <a:endParaRPr lang="zh-CN" altLang="en-US"/>
        </a:p>
      </dgm:t>
    </dgm:pt>
    <dgm:pt modelId="{5023F464-7E18-42A6-B9CA-C62CA128A7BA}" type="sibTrans" cxnId="{2A60D76D-DF9C-4B24-87AB-F6C5C1A12F80}">
      <dgm:prSet/>
      <dgm:spPr/>
      <dgm:t>
        <a:bodyPr/>
        <a:lstStyle/>
        <a:p>
          <a:endParaRPr lang="zh-CN" altLang="en-US"/>
        </a:p>
      </dgm:t>
    </dgm:pt>
    <dgm:pt modelId="{3CEBF990-8008-4754-82F3-315E0C8264DE}" type="pres">
      <dgm:prSet presAssocID="{D998D5C1-1D45-4EB5-90A5-0B92F86116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571F213-F15F-4322-923F-C6D6C65DFCA6}" type="pres">
      <dgm:prSet presAssocID="{B5B69FF3-A335-4D3B-8E39-DB4523A1D7C3}" presName="parentLin" presStyleCnt="0"/>
      <dgm:spPr/>
    </dgm:pt>
    <dgm:pt modelId="{84EAF6F6-45DE-4372-A811-1A160C464A9C}" type="pres">
      <dgm:prSet presAssocID="{B5B69FF3-A335-4D3B-8E39-DB4523A1D7C3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02D4B71C-69E1-4B62-BF02-453D99227F01}" type="pres">
      <dgm:prSet presAssocID="{B5B69FF3-A335-4D3B-8E39-DB4523A1D7C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63A119-C91F-4F7B-87BF-BA383F668235}" type="pres">
      <dgm:prSet presAssocID="{B5B69FF3-A335-4D3B-8E39-DB4523A1D7C3}" presName="negativeSpace" presStyleCnt="0"/>
      <dgm:spPr/>
    </dgm:pt>
    <dgm:pt modelId="{A255AAB7-F818-4BCD-A7A7-000250059816}" type="pres">
      <dgm:prSet presAssocID="{B5B69FF3-A335-4D3B-8E39-DB4523A1D7C3}" presName="childText" presStyleLbl="conFgAcc1" presStyleIdx="0" presStyleCnt="5">
        <dgm:presLayoutVars>
          <dgm:bulletEnabled val="1"/>
        </dgm:presLayoutVars>
      </dgm:prSet>
      <dgm:spPr/>
    </dgm:pt>
    <dgm:pt modelId="{97B6AB10-1880-473A-857D-A6CFC83994F4}" type="pres">
      <dgm:prSet presAssocID="{85C11FAD-C498-4874-8AFA-B63FB60031EC}" presName="spaceBetweenRectangles" presStyleCnt="0"/>
      <dgm:spPr/>
    </dgm:pt>
    <dgm:pt modelId="{9EF1D357-A673-49F8-A3E1-1FD0BF770496}" type="pres">
      <dgm:prSet presAssocID="{D14BF0FD-80CE-47AB-B703-04CAC044F376}" presName="parentLin" presStyleCnt="0"/>
      <dgm:spPr/>
    </dgm:pt>
    <dgm:pt modelId="{00212B2C-1582-4C98-91B9-A6CDA6F30F92}" type="pres">
      <dgm:prSet presAssocID="{D14BF0FD-80CE-47AB-B703-04CAC044F376}" presName="parentLeftMargin" presStyleLbl="node1" presStyleIdx="0" presStyleCnt="5"/>
      <dgm:spPr/>
      <dgm:t>
        <a:bodyPr/>
        <a:lstStyle/>
        <a:p>
          <a:endParaRPr lang="zh-CN" altLang="en-US"/>
        </a:p>
      </dgm:t>
    </dgm:pt>
    <dgm:pt modelId="{864071C8-106B-46C8-AF82-F6AA2B99CCA5}" type="pres">
      <dgm:prSet presAssocID="{D14BF0FD-80CE-47AB-B703-04CAC044F376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38AF84-AB77-4A3A-8638-F3FC265F8053}" type="pres">
      <dgm:prSet presAssocID="{D14BF0FD-80CE-47AB-B703-04CAC044F376}" presName="negativeSpace" presStyleCnt="0"/>
      <dgm:spPr/>
    </dgm:pt>
    <dgm:pt modelId="{12137E2B-ED6E-462A-9E76-8CF65F5DE76B}" type="pres">
      <dgm:prSet presAssocID="{D14BF0FD-80CE-47AB-B703-04CAC044F376}" presName="childText" presStyleLbl="conFgAcc1" presStyleIdx="1" presStyleCnt="5">
        <dgm:presLayoutVars>
          <dgm:bulletEnabled val="1"/>
        </dgm:presLayoutVars>
      </dgm:prSet>
      <dgm:spPr/>
    </dgm:pt>
    <dgm:pt modelId="{1D8DFE23-2498-4CAC-A7DE-FED30840898A}" type="pres">
      <dgm:prSet presAssocID="{342748F5-7550-4B5F-B4B0-DDD48CB02798}" presName="spaceBetweenRectangles" presStyleCnt="0"/>
      <dgm:spPr/>
    </dgm:pt>
    <dgm:pt modelId="{D4347476-68D8-4986-9AE9-825E7517CEBA}" type="pres">
      <dgm:prSet presAssocID="{72C75CE2-8FDE-4BBA-9EC1-7A12B5E498B7}" presName="parentLin" presStyleCnt="0"/>
      <dgm:spPr/>
    </dgm:pt>
    <dgm:pt modelId="{023810F6-FDF2-4482-A338-61AAD90E3BDC}" type="pres">
      <dgm:prSet presAssocID="{72C75CE2-8FDE-4BBA-9EC1-7A12B5E498B7}" presName="parentLeftMargin" presStyleLbl="node1" presStyleIdx="1" presStyleCnt="5"/>
      <dgm:spPr/>
      <dgm:t>
        <a:bodyPr/>
        <a:lstStyle/>
        <a:p>
          <a:endParaRPr lang="zh-CN" altLang="en-US"/>
        </a:p>
      </dgm:t>
    </dgm:pt>
    <dgm:pt modelId="{F277DA1D-FD31-4215-B8D9-7E7323BE4EBC}" type="pres">
      <dgm:prSet presAssocID="{72C75CE2-8FDE-4BBA-9EC1-7A12B5E498B7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344D7A-52A8-43E7-A024-850DF8133683}" type="pres">
      <dgm:prSet presAssocID="{72C75CE2-8FDE-4BBA-9EC1-7A12B5E498B7}" presName="negativeSpace" presStyleCnt="0"/>
      <dgm:spPr/>
    </dgm:pt>
    <dgm:pt modelId="{C000156D-41C1-4528-A9B9-43825B97C307}" type="pres">
      <dgm:prSet presAssocID="{72C75CE2-8FDE-4BBA-9EC1-7A12B5E498B7}" presName="childText" presStyleLbl="conFgAcc1" presStyleIdx="2" presStyleCnt="5">
        <dgm:presLayoutVars>
          <dgm:bulletEnabled val="1"/>
        </dgm:presLayoutVars>
      </dgm:prSet>
      <dgm:spPr/>
    </dgm:pt>
    <dgm:pt modelId="{F00C04D0-8659-42C3-9420-F3EACAC0CA21}" type="pres">
      <dgm:prSet presAssocID="{CEFA1100-BCA4-4B31-A375-FCCE548B0C81}" presName="spaceBetweenRectangles" presStyleCnt="0"/>
      <dgm:spPr/>
    </dgm:pt>
    <dgm:pt modelId="{AF9F52DB-26A7-49E5-832C-0C9CA2FF8692}" type="pres">
      <dgm:prSet presAssocID="{3A298B97-CFE2-4D93-865B-EA4B571F6209}" presName="parentLin" presStyleCnt="0"/>
      <dgm:spPr/>
    </dgm:pt>
    <dgm:pt modelId="{37B1801C-35F2-41EC-BF76-9E2A796BCD9F}" type="pres">
      <dgm:prSet presAssocID="{3A298B97-CFE2-4D93-865B-EA4B571F6209}" presName="parentLeftMargin" presStyleLbl="node1" presStyleIdx="2" presStyleCnt="5"/>
      <dgm:spPr/>
      <dgm:t>
        <a:bodyPr/>
        <a:lstStyle/>
        <a:p>
          <a:endParaRPr lang="zh-CN" altLang="en-US"/>
        </a:p>
      </dgm:t>
    </dgm:pt>
    <dgm:pt modelId="{7591E8E5-7CD2-480E-97BE-569FEACCCE68}" type="pres">
      <dgm:prSet presAssocID="{3A298B97-CFE2-4D93-865B-EA4B571F6209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A2EB1D-714D-41EE-9DF4-D687438AF588}" type="pres">
      <dgm:prSet presAssocID="{3A298B97-CFE2-4D93-865B-EA4B571F6209}" presName="negativeSpace" presStyleCnt="0"/>
      <dgm:spPr/>
    </dgm:pt>
    <dgm:pt modelId="{6BAFA787-2B88-48CE-B4D0-55F238D2306F}" type="pres">
      <dgm:prSet presAssocID="{3A298B97-CFE2-4D93-865B-EA4B571F6209}" presName="childText" presStyleLbl="conFgAcc1" presStyleIdx="3" presStyleCnt="5">
        <dgm:presLayoutVars>
          <dgm:bulletEnabled val="1"/>
        </dgm:presLayoutVars>
      </dgm:prSet>
      <dgm:spPr/>
    </dgm:pt>
    <dgm:pt modelId="{BF361137-E42C-4067-BED6-BBCADC900D99}" type="pres">
      <dgm:prSet presAssocID="{F13C431A-048F-4E7C-BF50-9016A911E84A}" presName="spaceBetweenRectangles" presStyleCnt="0"/>
      <dgm:spPr/>
    </dgm:pt>
    <dgm:pt modelId="{E70E0C68-6683-49BD-829D-287A50A3D59D}" type="pres">
      <dgm:prSet presAssocID="{70D315E3-6BFF-4366-9498-9D1AA4BDE51A}" presName="parentLin" presStyleCnt="0"/>
      <dgm:spPr/>
    </dgm:pt>
    <dgm:pt modelId="{56211CF9-F081-4F71-A7E9-92331815B8FF}" type="pres">
      <dgm:prSet presAssocID="{70D315E3-6BFF-4366-9498-9D1AA4BDE51A}" presName="parentLeftMargin" presStyleLbl="node1" presStyleIdx="3" presStyleCnt="5"/>
      <dgm:spPr/>
      <dgm:t>
        <a:bodyPr/>
        <a:lstStyle/>
        <a:p>
          <a:endParaRPr lang="zh-CN" altLang="en-US"/>
        </a:p>
      </dgm:t>
    </dgm:pt>
    <dgm:pt modelId="{71C1C8E2-F871-48FA-8A87-764E6DE07724}" type="pres">
      <dgm:prSet presAssocID="{70D315E3-6BFF-4366-9498-9D1AA4BDE51A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0C8DFE-457E-45C5-A930-59F45BD43C6E}" type="pres">
      <dgm:prSet presAssocID="{70D315E3-6BFF-4366-9498-9D1AA4BDE51A}" presName="negativeSpace" presStyleCnt="0"/>
      <dgm:spPr/>
    </dgm:pt>
    <dgm:pt modelId="{6C8805CE-8612-40BC-A7C1-7B89760EC9A2}" type="pres">
      <dgm:prSet presAssocID="{70D315E3-6BFF-4366-9498-9D1AA4BDE51A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5AD80ECD-BB6D-4869-B497-EE3B40106A6E}" type="presOf" srcId="{B5B69FF3-A335-4D3B-8E39-DB4523A1D7C3}" destId="{02D4B71C-69E1-4B62-BF02-453D99227F01}" srcOrd="1" destOrd="0" presId="urn:microsoft.com/office/officeart/2005/8/layout/list1"/>
    <dgm:cxn modelId="{D5A7BE8D-9A65-4F2E-A6E9-CC4628FAA5FA}" srcId="{D998D5C1-1D45-4EB5-90A5-0B92F8611690}" destId="{D14BF0FD-80CE-47AB-B703-04CAC044F376}" srcOrd="1" destOrd="0" parTransId="{66233219-CD54-417B-A1E5-47024C6957F1}" sibTransId="{342748F5-7550-4B5F-B4B0-DDD48CB02798}"/>
    <dgm:cxn modelId="{2A60D76D-DF9C-4B24-87AB-F6C5C1A12F80}" srcId="{D998D5C1-1D45-4EB5-90A5-0B92F8611690}" destId="{70D315E3-6BFF-4366-9498-9D1AA4BDE51A}" srcOrd="4" destOrd="0" parTransId="{5A47B18C-FDE5-4896-AC1C-8E9FC2D260A5}" sibTransId="{5023F464-7E18-42A6-B9CA-C62CA128A7BA}"/>
    <dgm:cxn modelId="{A8677340-EA63-46A3-80AD-5C6942A8266C}" srcId="{D998D5C1-1D45-4EB5-90A5-0B92F8611690}" destId="{3A298B97-CFE2-4D93-865B-EA4B571F6209}" srcOrd="3" destOrd="0" parTransId="{75FF531E-3BE2-451B-9C93-36203E1E54A6}" sibTransId="{F13C431A-048F-4E7C-BF50-9016A911E84A}"/>
    <dgm:cxn modelId="{0E4DEA38-B92B-4962-B909-2D50FD80C392}" srcId="{D998D5C1-1D45-4EB5-90A5-0B92F8611690}" destId="{72C75CE2-8FDE-4BBA-9EC1-7A12B5E498B7}" srcOrd="2" destOrd="0" parTransId="{0FD4C60E-EFAC-4C51-B54D-A62A6FF4EC8B}" sibTransId="{CEFA1100-BCA4-4B31-A375-FCCE548B0C81}"/>
    <dgm:cxn modelId="{47927674-38C7-4DEC-BDAB-F50EE8B52758}" type="presOf" srcId="{D14BF0FD-80CE-47AB-B703-04CAC044F376}" destId="{864071C8-106B-46C8-AF82-F6AA2B99CCA5}" srcOrd="1" destOrd="0" presId="urn:microsoft.com/office/officeart/2005/8/layout/list1"/>
    <dgm:cxn modelId="{07F0A9DC-8B3A-424F-87AE-CB66FBCFB1E4}" type="presOf" srcId="{B5B69FF3-A335-4D3B-8E39-DB4523A1D7C3}" destId="{84EAF6F6-45DE-4372-A811-1A160C464A9C}" srcOrd="0" destOrd="0" presId="urn:microsoft.com/office/officeart/2005/8/layout/list1"/>
    <dgm:cxn modelId="{09FD9477-15BE-4251-8B15-115D2CC3D9F8}" type="presOf" srcId="{D998D5C1-1D45-4EB5-90A5-0B92F8611690}" destId="{3CEBF990-8008-4754-82F3-315E0C8264DE}" srcOrd="0" destOrd="0" presId="urn:microsoft.com/office/officeart/2005/8/layout/list1"/>
    <dgm:cxn modelId="{A2FB19A5-B5AB-43EF-A924-021A37B1950F}" type="presOf" srcId="{D14BF0FD-80CE-47AB-B703-04CAC044F376}" destId="{00212B2C-1582-4C98-91B9-A6CDA6F30F92}" srcOrd="0" destOrd="0" presId="urn:microsoft.com/office/officeart/2005/8/layout/list1"/>
    <dgm:cxn modelId="{E1E05B95-349A-4C9F-89AA-5F22A0595C19}" type="presOf" srcId="{70D315E3-6BFF-4366-9498-9D1AA4BDE51A}" destId="{56211CF9-F081-4F71-A7E9-92331815B8FF}" srcOrd="0" destOrd="0" presId="urn:microsoft.com/office/officeart/2005/8/layout/list1"/>
    <dgm:cxn modelId="{9E273E58-2684-47A3-B03F-A5D0FE535B03}" type="presOf" srcId="{72C75CE2-8FDE-4BBA-9EC1-7A12B5E498B7}" destId="{F277DA1D-FD31-4215-B8D9-7E7323BE4EBC}" srcOrd="1" destOrd="0" presId="urn:microsoft.com/office/officeart/2005/8/layout/list1"/>
    <dgm:cxn modelId="{3320E469-9DDB-4E82-AD29-219336AEB228}" type="presOf" srcId="{3A298B97-CFE2-4D93-865B-EA4B571F6209}" destId="{37B1801C-35F2-41EC-BF76-9E2A796BCD9F}" srcOrd="0" destOrd="0" presId="urn:microsoft.com/office/officeart/2005/8/layout/list1"/>
    <dgm:cxn modelId="{77EC0402-4FDE-4E5E-9677-44CBF8F47608}" type="presOf" srcId="{72C75CE2-8FDE-4BBA-9EC1-7A12B5E498B7}" destId="{023810F6-FDF2-4482-A338-61AAD90E3BDC}" srcOrd="0" destOrd="0" presId="urn:microsoft.com/office/officeart/2005/8/layout/list1"/>
    <dgm:cxn modelId="{88E07A18-2255-4DD4-992D-3B0146829839}" type="presOf" srcId="{3A298B97-CFE2-4D93-865B-EA4B571F6209}" destId="{7591E8E5-7CD2-480E-97BE-569FEACCCE68}" srcOrd="1" destOrd="0" presId="urn:microsoft.com/office/officeart/2005/8/layout/list1"/>
    <dgm:cxn modelId="{D81BAC93-B5B1-45BC-AF0C-6B2A13905D2B}" type="presOf" srcId="{70D315E3-6BFF-4366-9498-9D1AA4BDE51A}" destId="{71C1C8E2-F871-48FA-8A87-764E6DE07724}" srcOrd="1" destOrd="0" presId="urn:microsoft.com/office/officeart/2005/8/layout/list1"/>
    <dgm:cxn modelId="{3FD0A414-08C9-4767-8A02-F80C1E2F04BC}" srcId="{D998D5C1-1D45-4EB5-90A5-0B92F8611690}" destId="{B5B69FF3-A335-4D3B-8E39-DB4523A1D7C3}" srcOrd="0" destOrd="0" parTransId="{ACF2EF87-2AC3-449E-8643-5A22DEFDDB1A}" sibTransId="{85C11FAD-C498-4874-8AFA-B63FB60031EC}"/>
    <dgm:cxn modelId="{875D75D5-A223-4624-8311-92A3A565A8CA}" type="presParOf" srcId="{3CEBF990-8008-4754-82F3-315E0C8264DE}" destId="{5571F213-F15F-4322-923F-C6D6C65DFCA6}" srcOrd="0" destOrd="0" presId="urn:microsoft.com/office/officeart/2005/8/layout/list1"/>
    <dgm:cxn modelId="{2B1CAD9A-36F0-400B-9845-6A72BF2C40B6}" type="presParOf" srcId="{5571F213-F15F-4322-923F-C6D6C65DFCA6}" destId="{84EAF6F6-45DE-4372-A811-1A160C464A9C}" srcOrd="0" destOrd="0" presId="urn:microsoft.com/office/officeart/2005/8/layout/list1"/>
    <dgm:cxn modelId="{D59FFB91-AC3C-42CE-B391-74D8C4230629}" type="presParOf" srcId="{5571F213-F15F-4322-923F-C6D6C65DFCA6}" destId="{02D4B71C-69E1-4B62-BF02-453D99227F01}" srcOrd="1" destOrd="0" presId="urn:microsoft.com/office/officeart/2005/8/layout/list1"/>
    <dgm:cxn modelId="{1C91EEDA-C324-4339-BD71-3CDF56C61E70}" type="presParOf" srcId="{3CEBF990-8008-4754-82F3-315E0C8264DE}" destId="{0563A119-C91F-4F7B-87BF-BA383F668235}" srcOrd="1" destOrd="0" presId="urn:microsoft.com/office/officeart/2005/8/layout/list1"/>
    <dgm:cxn modelId="{2EC7106F-7E39-4823-913A-69794A15D486}" type="presParOf" srcId="{3CEBF990-8008-4754-82F3-315E0C8264DE}" destId="{A255AAB7-F818-4BCD-A7A7-000250059816}" srcOrd="2" destOrd="0" presId="urn:microsoft.com/office/officeart/2005/8/layout/list1"/>
    <dgm:cxn modelId="{8DEB1B59-13EB-4DD3-AE81-50318876F16E}" type="presParOf" srcId="{3CEBF990-8008-4754-82F3-315E0C8264DE}" destId="{97B6AB10-1880-473A-857D-A6CFC83994F4}" srcOrd="3" destOrd="0" presId="urn:microsoft.com/office/officeart/2005/8/layout/list1"/>
    <dgm:cxn modelId="{7613A114-2B54-4C48-AD6C-63891E0472A4}" type="presParOf" srcId="{3CEBF990-8008-4754-82F3-315E0C8264DE}" destId="{9EF1D357-A673-49F8-A3E1-1FD0BF770496}" srcOrd="4" destOrd="0" presId="urn:microsoft.com/office/officeart/2005/8/layout/list1"/>
    <dgm:cxn modelId="{97CF7CC9-5062-4632-AF18-98DB260D9085}" type="presParOf" srcId="{9EF1D357-A673-49F8-A3E1-1FD0BF770496}" destId="{00212B2C-1582-4C98-91B9-A6CDA6F30F92}" srcOrd="0" destOrd="0" presId="urn:microsoft.com/office/officeart/2005/8/layout/list1"/>
    <dgm:cxn modelId="{B334CBFB-3852-4FB6-9237-7E7E57757C8A}" type="presParOf" srcId="{9EF1D357-A673-49F8-A3E1-1FD0BF770496}" destId="{864071C8-106B-46C8-AF82-F6AA2B99CCA5}" srcOrd="1" destOrd="0" presId="urn:microsoft.com/office/officeart/2005/8/layout/list1"/>
    <dgm:cxn modelId="{F7969D18-6AFF-4A85-A532-B17C4F45378C}" type="presParOf" srcId="{3CEBF990-8008-4754-82F3-315E0C8264DE}" destId="{6738AF84-AB77-4A3A-8638-F3FC265F8053}" srcOrd="5" destOrd="0" presId="urn:microsoft.com/office/officeart/2005/8/layout/list1"/>
    <dgm:cxn modelId="{E51E6542-F62C-4C48-B67A-CD53D4241798}" type="presParOf" srcId="{3CEBF990-8008-4754-82F3-315E0C8264DE}" destId="{12137E2B-ED6E-462A-9E76-8CF65F5DE76B}" srcOrd="6" destOrd="0" presId="urn:microsoft.com/office/officeart/2005/8/layout/list1"/>
    <dgm:cxn modelId="{8FE39341-2D27-40B2-8F65-33B898F5620F}" type="presParOf" srcId="{3CEBF990-8008-4754-82F3-315E0C8264DE}" destId="{1D8DFE23-2498-4CAC-A7DE-FED30840898A}" srcOrd="7" destOrd="0" presId="urn:microsoft.com/office/officeart/2005/8/layout/list1"/>
    <dgm:cxn modelId="{220EE9C0-7355-4AB0-A91C-4C85C0875FD6}" type="presParOf" srcId="{3CEBF990-8008-4754-82F3-315E0C8264DE}" destId="{D4347476-68D8-4986-9AE9-825E7517CEBA}" srcOrd="8" destOrd="0" presId="urn:microsoft.com/office/officeart/2005/8/layout/list1"/>
    <dgm:cxn modelId="{96A15739-12E6-4232-89D8-0630708344A1}" type="presParOf" srcId="{D4347476-68D8-4986-9AE9-825E7517CEBA}" destId="{023810F6-FDF2-4482-A338-61AAD90E3BDC}" srcOrd="0" destOrd="0" presId="urn:microsoft.com/office/officeart/2005/8/layout/list1"/>
    <dgm:cxn modelId="{8F9DDA2D-CDEE-4E27-8F66-50BA475E98C2}" type="presParOf" srcId="{D4347476-68D8-4986-9AE9-825E7517CEBA}" destId="{F277DA1D-FD31-4215-B8D9-7E7323BE4EBC}" srcOrd="1" destOrd="0" presId="urn:microsoft.com/office/officeart/2005/8/layout/list1"/>
    <dgm:cxn modelId="{AC7F7F47-CAFF-467A-8EBE-994AB487192C}" type="presParOf" srcId="{3CEBF990-8008-4754-82F3-315E0C8264DE}" destId="{8F344D7A-52A8-43E7-A024-850DF8133683}" srcOrd="9" destOrd="0" presId="urn:microsoft.com/office/officeart/2005/8/layout/list1"/>
    <dgm:cxn modelId="{B2E5B5D0-4EDA-4DBE-B68D-E17940D230BF}" type="presParOf" srcId="{3CEBF990-8008-4754-82F3-315E0C8264DE}" destId="{C000156D-41C1-4528-A9B9-43825B97C307}" srcOrd="10" destOrd="0" presId="urn:microsoft.com/office/officeart/2005/8/layout/list1"/>
    <dgm:cxn modelId="{D5BAE9BB-879F-45C8-91E8-DACBD921D129}" type="presParOf" srcId="{3CEBF990-8008-4754-82F3-315E0C8264DE}" destId="{F00C04D0-8659-42C3-9420-F3EACAC0CA21}" srcOrd="11" destOrd="0" presId="urn:microsoft.com/office/officeart/2005/8/layout/list1"/>
    <dgm:cxn modelId="{B34112CC-2103-4A70-A4CB-FE392A0503CA}" type="presParOf" srcId="{3CEBF990-8008-4754-82F3-315E0C8264DE}" destId="{AF9F52DB-26A7-49E5-832C-0C9CA2FF8692}" srcOrd="12" destOrd="0" presId="urn:microsoft.com/office/officeart/2005/8/layout/list1"/>
    <dgm:cxn modelId="{360CEE09-CE6D-4253-817F-F87E0E730CEB}" type="presParOf" srcId="{AF9F52DB-26A7-49E5-832C-0C9CA2FF8692}" destId="{37B1801C-35F2-41EC-BF76-9E2A796BCD9F}" srcOrd="0" destOrd="0" presId="urn:microsoft.com/office/officeart/2005/8/layout/list1"/>
    <dgm:cxn modelId="{0ABA1E3A-0A96-42CB-A94B-97E5B06D8748}" type="presParOf" srcId="{AF9F52DB-26A7-49E5-832C-0C9CA2FF8692}" destId="{7591E8E5-7CD2-480E-97BE-569FEACCCE68}" srcOrd="1" destOrd="0" presId="urn:microsoft.com/office/officeart/2005/8/layout/list1"/>
    <dgm:cxn modelId="{F716E9CC-AB9B-43FB-8ECE-FAC13D429F9C}" type="presParOf" srcId="{3CEBF990-8008-4754-82F3-315E0C8264DE}" destId="{F8A2EB1D-714D-41EE-9DF4-D687438AF588}" srcOrd="13" destOrd="0" presId="urn:microsoft.com/office/officeart/2005/8/layout/list1"/>
    <dgm:cxn modelId="{2C3CD024-92C4-4EFA-BE3D-D18DDA179305}" type="presParOf" srcId="{3CEBF990-8008-4754-82F3-315E0C8264DE}" destId="{6BAFA787-2B88-48CE-B4D0-55F238D2306F}" srcOrd="14" destOrd="0" presId="urn:microsoft.com/office/officeart/2005/8/layout/list1"/>
    <dgm:cxn modelId="{C4966573-320A-4A97-A314-3AA499BAB7A3}" type="presParOf" srcId="{3CEBF990-8008-4754-82F3-315E0C8264DE}" destId="{BF361137-E42C-4067-BED6-BBCADC900D99}" srcOrd="15" destOrd="0" presId="urn:microsoft.com/office/officeart/2005/8/layout/list1"/>
    <dgm:cxn modelId="{DB3742B4-9F86-42BF-B8C5-D7D8BCE42C04}" type="presParOf" srcId="{3CEBF990-8008-4754-82F3-315E0C8264DE}" destId="{E70E0C68-6683-49BD-829D-287A50A3D59D}" srcOrd="16" destOrd="0" presId="urn:microsoft.com/office/officeart/2005/8/layout/list1"/>
    <dgm:cxn modelId="{01AE0994-427E-4B32-9FE9-05630A864237}" type="presParOf" srcId="{E70E0C68-6683-49BD-829D-287A50A3D59D}" destId="{56211CF9-F081-4F71-A7E9-92331815B8FF}" srcOrd="0" destOrd="0" presId="urn:microsoft.com/office/officeart/2005/8/layout/list1"/>
    <dgm:cxn modelId="{4CEBFB8A-99E3-4572-BB04-99A8AC05D738}" type="presParOf" srcId="{E70E0C68-6683-49BD-829D-287A50A3D59D}" destId="{71C1C8E2-F871-48FA-8A87-764E6DE07724}" srcOrd="1" destOrd="0" presId="urn:microsoft.com/office/officeart/2005/8/layout/list1"/>
    <dgm:cxn modelId="{BC4389F9-CFB7-460D-9DFF-D85DB63164D8}" type="presParOf" srcId="{3CEBF990-8008-4754-82F3-315E0C8264DE}" destId="{A80C8DFE-457E-45C5-A930-59F45BD43C6E}" srcOrd="17" destOrd="0" presId="urn:microsoft.com/office/officeart/2005/8/layout/list1"/>
    <dgm:cxn modelId="{FE28230E-7234-4E05-897C-D720DC245545}" type="presParOf" srcId="{3CEBF990-8008-4754-82F3-315E0C8264DE}" destId="{6C8805CE-8612-40BC-A7C1-7B89760EC9A2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705FF2F9-4639-4904-B930-3E1E271181C3}" type="doc">
      <dgm:prSet loTypeId="urn:microsoft.com/office/officeart/2009/3/layout/FramedTextPicture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190F9F9-91F5-4835-AE56-AF5635A47CC0}">
      <dgm:prSet phldrT="[文本]"/>
      <dgm:spPr/>
      <dgm:t>
        <a:bodyPr/>
        <a:lstStyle/>
        <a:p>
          <a:r>
            <a:rPr lang="zh-CN" altLang="en-US" dirty="0" smtClean="0"/>
            <a:t>大学生自主创业面临着良好的环境。目前</a:t>
          </a:r>
          <a:r>
            <a:rPr lang="en-US" altLang="en-US" dirty="0" smtClean="0"/>
            <a:t>,</a:t>
          </a:r>
          <a:r>
            <a:rPr lang="zh-CN" altLang="en-US" dirty="0" smtClean="0"/>
            <a:t>从中央到地方再到各个高校都热情</a:t>
          </a:r>
          <a:r>
            <a:rPr lang="zh-CN" altLang="en-US" smtClean="0"/>
            <a:t>鼓励、支持大学毕业生自主创业</a:t>
          </a:r>
          <a:r>
            <a:rPr lang="en-US" altLang="en-US" smtClean="0"/>
            <a:t>,</a:t>
          </a:r>
          <a:r>
            <a:rPr lang="zh-CN" altLang="en-US" smtClean="0"/>
            <a:t>各级政府为大学毕业生创业制定了一系列的优惠政策</a:t>
          </a:r>
          <a:r>
            <a:rPr lang="en-US" altLang="en-US" smtClean="0"/>
            <a:t>,</a:t>
          </a:r>
          <a:r>
            <a:rPr lang="zh-CN" altLang="en-US" smtClean="0"/>
            <a:t>各高校也为大学生创业积极创造各方面的条件</a:t>
          </a:r>
          <a:r>
            <a:rPr lang="en-US" altLang="en-US" smtClean="0"/>
            <a:t>,</a:t>
          </a:r>
          <a:r>
            <a:rPr lang="zh-CN" altLang="en-US" smtClean="0"/>
            <a:t>对有条件的大学生来说</a:t>
          </a:r>
          <a:r>
            <a:rPr lang="en-US" altLang="en-US" smtClean="0"/>
            <a:t>,</a:t>
          </a:r>
          <a:r>
            <a:rPr lang="zh-CN" altLang="en-US" smtClean="0"/>
            <a:t>自主创业已经具备了难得的机遇。</a:t>
          </a:r>
          <a:endParaRPr lang="zh-CN" altLang="en-US" dirty="0"/>
        </a:p>
      </dgm:t>
    </dgm:pt>
    <dgm:pt modelId="{CA7C99A0-6D92-4BD6-965C-7871BF2A61F3}" type="parTrans" cxnId="{ADC6D39B-CF29-4878-86E7-01517878DF41}">
      <dgm:prSet/>
      <dgm:spPr/>
      <dgm:t>
        <a:bodyPr/>
        <a:lstStyle/>
        <a:p>
          <a:endParaRPr lang="zh-CN" altLang="en-US"/>
        </a:p>
      </dgm:t>
    </dgm:pt>
    <dgm:pt modelId="{CC785200-C73D-47AB-BCE3-B0D779E970D9}" type="sibTrans" cxnId="{ADC6D39B-CF29-4878-86E7-01517878DF41}">
      <dgm:prSet/>
      <dgm:spPr/>
      <dgm:t>
        <a:bodyPr/>
        <a:lstStyle/>
        <a:p>
          <a:endParaRPr lang="zh-CN" altLang="en-US"/>
        </a:p>
      </dgm:t>
    </dgm:pt>
    <dgm:pt modelId="{82F89AD5-4BBD-46BB-81EE-761A361F9FA3}" type="pres">
      <dgm:prSet presAssocID="{705FF2F9-4639-4904-B930-3E1E271181C3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9CB3BD2B-2FF1-49D3-A47F-856624DBF2F4}" type="pres">
      <dgm:prSet presAssocID="{8190F9F9-91F5-4835-AE56-AF5635A47CC0}" presName="composite" presStyleCnt="0">
        <dgm:presLayoutVars>
          <dgm:chMax/>
          <dgm:chPref/>
        </dgm:presLayoutVars>
      </dgm:prSet>
      <dgm:spPr/>
    </dgm:pt>
    <dgm:pt modelId="{13DD3FEB-FBE4-497B-A082-675F3B549C1A}" type="pres">
      <dgm:prSet presAssocID="{8190F9F9-91F5-4835-AE56-AF5635A47CC0}" presName="Image" presStyleLbl="bgImgPlace1" presStyleIdx="0" presStyleCnt="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6B9EAAF-6A76-4CB1-8818-A0B6F16756D7}" type="pres">
      <dgm:prSet presAssocID="{8190F9F9-91F5-4835-AE56-AF5635A47CC0}" presName="ParentText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70C282-A710-4F8E-AF7C-92F23CFE1B4A}" type="pres">
      <dgm:prSet presAssocID="{8190F9F9-91F5-4835-AE56-AF5635A47CC0}" presName="tlFrame" presStyleLbl="node1" presStyleIdx="0" presStyleCnt="4"/>
      <dgm:spPr/>
    </dgm:pt>
    <dgm:pt modelId="{DBCF99E1-1C74-43F2-A37B-41F8EC792415}" type="pres">
      <dgm:prSet presAssocID="{8190F9F9-91F5-4835-AE56-AF5635A47CC0}" presName="trFrame" presStyleLbl="node1" presStyleIdx="1" presStyleCnt="4"/>
      <dgm:spPr/>
    </dgm:pt>
    <dgm:pt modelId="{85FDD2D8-DC24-42E2-87FB-FC64AE7AE138}" type="pres">
      <dgm:prSet presAssocID="{8190F9F9-91F5-4835-AE56-AF5635A47CC0}" presName="blFrame" presStyleLbl="node1" presStyleIdx="2" presStyleCnt="4"/>
      <dgm:spPr/>
    </dgm:pt>
    <dgm:pt modelId="{94B3D9CC-73D1-41D4-A992-1370B08D7A7F}" type="pres">
      <dgm:prSet presAssocID="{8190F9F9-91F5-4835-AE56-AF5635A47CC0}" presName="brFrame" presStyleLbl="node1" presStyleIdx="3" presStyleCnt="4"/>
      <dgm:spPr/>
    </dgm:pt>
  </dgm:ptLst>
  <dgm:cxnLst>
    <dgm:cxn modelId="{ADC6D39B-CF29-4878-86E7-01517878DF41}" srcId="{705FF2F9-4639-4904-B930-3E1E271181C3}" destId="{8190F9F9-91F5-4835-AE56-AF5635A47CC0}" srcOrd="0" destOrd="0" parTransId="{CA7C99A0-6D92-4BD6-965C-7871BF2A61F3}" sibTransId="{CC785200-C73D-47AB-BCE3-B0D779E970D9}"/>
    <dgm:cxn modelId="{DD553D0B-B622-400B-9595-E6EDB3C6FC79}" type="presOf" srcId="{8190F9F9-91F5-4835-AE56-AF5635A47CC0}" destId="{F6B9EAAF-6A76-4CB1-8818-A0B6F16756D7}" srcOrd="0" destOrd="0" presId="urn:microsoft.com/office/officeart/2009/3/layout/FramedTextPicture"/>
    <dgm:cxn modelId="{99DFE231-78C1-4160-9D56-441372833026}" type="presOf" srcId="{705FF2F9-4639-4904-B930-3E1E271181C3}" destId="{82F89AD5-4BBD-46BB-81EE-761A361F9FA3}" srcOrd="0" destOrd="0" presId="urn:microsoft.com/office/officeart/2009/3/layout/FramedTextPicture"/>
    <dgm:cxn modelId="{4C3CF1A7-77D8-4DDC-86CC-241EEA6DC257}" type="presParOf" srcId="{82F89AD5-4BBD-46BB-81EE-761A361F9FA3}" destId="{9CB3BD2B-2FF1-49D3-A47F-856624DBF2F4}" srcOrd="0" destOrd="0" presId="urn:microsoft.com/office/officeart/2009/3/layout/FramedTextPicture"/>
    <dgm:cxn modelId="{8BC29A65-A9B3-4605-B7BC-15461CF9D28E}" type="presParOf" srcId="{9CB3BD2B-2FF1-49D3-A47F-856624DBF2F4}" destId="{13DD3FEB-FBE4-497B-A082-675F3B549C1A}" srcOrd="0" destOrd="0" presId="urn:microsoft.com/office/officeart/2009/3/layout/FramedTextPicture"/>
    <dgm:cxn modelId="{A7E9A75F-FF44-4274-B327-2E567C6A4997}" type="presParOf" srcId="{9CB3BD2B-2FF1-49D3-A47F-856624DBF2F4}" destId="{F6B9EAAF-6A76-4CB1-8818-A0B6F16756D7}" srcOrd="1" destOrd="0" presId="urn:microsoft.com/office/officeart/2009/3/layout/FramedTextPicture"/>
    <dgm:cxn modelId="{98453853-4BE2-47BF-B64C-8D97EC10FE34}" type="presParOf" srcId="{9CB3BD2B-2FF1-49D3-A47F-856624DBF2F4}" destId="{0170C282-A710-4F8E-AF7C-92F23CFE1B4A}" srcOrd="2" destOrd="0" presId="urn:microsoft.com/office/officeart/2009/3/layout/FramedTextPicture"/>
    <dgm:cxn modelId="{41CA4555-6A72-4176-8D5B-9EB55D249493}" type="presParOf" srcId="{9CB3BD2B-2FF1-49D3-A47F-856624DBF2F4}" destId="{DBCF99E1-1C74-43F2-A37B-41F8EC792415}" srcOrd="3" destOrd="0" presId="urn:microsoft.com/office/officeart/2009/3/layout/FramedTextPicture"/>
    <dgm:cxn modelId="{7F80A528-C1A2-4D4C-BBE1-9334054C4EEF}" type="presParOf" srcId="{9CB3BD2B-2FF1-49D3-A47F-856624DBF2F4}" destId="{85FDD2D8-DC24-42E2-87FB-FC64AE7AE138}" srcOrd="4" destOrd="0" presId="urn:microsoft.com/office/officeart/2009/3/layout/FramedTextPicture"/>
    <dgm:cxn modelId="{E6005EF8-97F7-4427-B2FE-F63B9EE2F681}" type="presParOf" srcId="{9CB3BD2B-2FF1-49D3-A47F-856624DBF2F4}" destId="{94B3D9CC-73D1-41D4-A992-1370B08D7A7F}" srcOrd="5" destOrd="0" presId="urn:microsoft.com/office/officeart/2009/3/layout/FramedTextPictur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9B05AD06-B9BB-4643-B44D-0D93B3F86E07}" type="doc">
      <dgm:prSet loTypeId="urn:microsoft.com/office/officeart/2005/8/layout/radial4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4E81A37-2A2A-4EF6-B654-1C6E95B0A839}">
      <dgm:prSet phldrT="[文本]"/>
      <dgm:spPr/>
      <dgm:t>
        <a:bodyPr/>
        <a:lstStyle/>
        <a:p>
          <a:r>
            <a:rPr lang="zh-CN" altLang="en-US" dirty="0" smtClean="0"/>
            <a:t>创业风险</a:t>
          </a:r>
          <a:endParaRPr lang="zh-CN" altLang="en-US" dirty="0"/>
        </a:p>
      </dgm:t>
    </dgm:pt>
    <dgm:pt modelId="{17EAC2F6-4D5F-4467-9E86-FAC7CFB2A9C2}" type="parTrans" cxnId="{0859958B-CE2C-49CA-9237-0E558860C3A6}">
      <dgm:prSet/>
      <dgm:spPr/>
      <dgm:t>
        <a:bodyPr/>
        <a:lstStyle/>
        <a:p>
          <a:endParaRPr lang="zh-CN" altLang="en-US"/>
        </a:p>
      </dgm:t>
    </dgm:pt>
    <dgm:pt modelId="{688E06E7-4F7F-4A3E-A3BA-AC5BEBC0C389}" type="sibTrans" cxnId="{0859958B-CE2C-49CA-9237-0E558860C3A6}">
      <dgm:prSet/>
      <dgm:spPr/>
      <dgm:t>
        <a:bodyPr/>
        <a:lstStyle/>
        <a:p>
          <a:endParaRPr lang="zh-CN" altLang="en-US"/>
        </a:p>
      </dgm:t>
    </dgm:pt>
    <dgm:pt modelId="{C4BB2AD1-AA8B-4DCD-A49D-0C1179811B13}">
      <dgm:prSet phldrT="[文本]"/>
      <dgm:spPr/>
      <dgm:t>
        <a:bodyPr/>
        <a:lstStyle/>
        <a:p>
          <a:r>
            <a:rPr lang="zh-CN" altLang="en-US" dirty="0" smtClean="0"/>
            <a:t>项目选择</a:t>
          </a:r>
          <a:endParaRPr lang="zh-CN" altLang="en-US" dirty="0"/>
        </a:p>
      </dgm:t>
    </dgm:pt>
    <dgm:pt modelId="{F7214923-0652-49CD-B29A-085EDEECF4FA}" type="parTrans" cxnId="{98D4254E-B278-4EFE-B1FC-5FBEC2984F2A}">
      <dgm:prSet/>
      <dgm:spPr/>
      <dgm:t>
        <a:bodyPr/>
        <a:lstStyle/>
        <a:p>
          <a:endParaRPr lang="zh-CN" altLang="en-US"/>
        </a:p>
      </dgm:t>
    </dgm:pt>
    <dgm:pt modelId="{F8897314-3F73-4667-969F-AF6971FB5184}" type="sibTrans" cxnId="{98D4254E-B278-4EFE-B1FC-5FBEC2984F2A}">
      <dgm:prSet/>
      <dgm:spPr/>
      <dgm:t>
        <a:bodyPr/>
        <a:lstStyle/>
        <a:p>
          <a:endParaRPr lang="zh-CN" altLang="en-US"/>
        </a:p>
      </dgm:t>
    </dgm:pt>
    <dgm:pt modelId="{D8CAC3C7-BD36-48CF-858D-67055023A442}">
      <dgm:prSet phldrT="[文本]"/>
      <dgm:spPr/>
      <dgm:t>
        <a:bodyPr/>
        <a:lstStyle/>
        <a:p>
          <a:r>
            <a:rPr lang="zh-CN" altLang="en-US" dirty="0" smtClean="0"/>
            <a:t>缺乏创业技能</a:t>
          </a:r>
          <a:endParaRPr lang="zh-CN" altLang="en-US" dirty="0"/>
        </a:p>
      </dgm:t>
    </dgm:pt>
    <dgm:pt modelId="{04E4CD5B-9879-427E-B63C-8E09155088F6}" type="parTrans" cxnId="{E00E90D1-3A3F-4B53-90F4-428D341D1E82}">
      <dgm:prSet/>
      <dgm:spPr/>
      <dgm:t>
        <a:bodyPr/>
        <a:lstStyle/>
        <a:p>
          <a:endParaRPr lang="zh-CN" altLang="en-US"/>
        </a:p>
      </dgm:t>
    </dgm:pt>
    <dgm:pt modelId="{CFAEF4EF-66C3-4FF8-AE09-3B649D641B86}" type="sibTrans" cxnId="{E00E90D1-3A3F-4B53-90F4-428D341D1E82}">
      <dgm:prSet/>
      <dgm:spPr/>
      <dgm:t>
        <a:bodyPr/>
        <a:lstStyle/>
        <a:p>
          <a:endParaRPr lang="zh-CN" altLang="en-US"/>
        </a:p>
      </dgm:t>
    </dgm:pt>
    <dgm:pt modelId="{22BDBA4F-F951-4A7C-ABA0-3491292611AF}">
      <dgm:prSet phldrT="[文本]"/>
      <dgm:spPr/>
      <dgm:t>
        <a:bodyPr/>
        <a:lstStyle/>
        <a:p>
          <a:r>
            <a:rPr lang="zh-CN" altLang="en-US" dirty="0" smtClean="0"/>
            <a:t>社会资源贫乏</a:t>
          </a:r>
          <a:endParaRPr lang="zh-CN" altLang="en-US" dirty="0"/>
        </a:p>
      </dgm:t>
    </dgm:pt>
    <dgm:pt modelId="{842E9EC8-B73F-4211-9323-D3A646724275}" type="parTrans" cxnId="{83B4317F-78E8-4C44-97FC-F7B21EEDBA17}">
      <dgm:prSet/>
      <dgm:spPr/>
      <dgm:t>
        <a:bodyPr/>
        <a:lstStyle/>
        <a:p>
          <a:endParaRPr lang="zh-CN" altLang="en-US"/>
        </a:p>
      </dgm:t>
    </dgm:pt>
    <dgm:pt modelId="{E782B1E4-F47E-4D81-ADC7-4EABE1622F02}" type="sibTrans" cxnId="{83B4317F-78E8-4C44-97FC-F7B21EEDBA17}">
      <dgm:prSet/>
      <dgm:spPr/>
      <dgm:t>
        <a:bodyPr/>
        <a:lstStyle/>
        <a:p>
          <a:endParaRPr lang="zh-CN" altLang="en-US"/>
        </a:p>
      </dgm:t>
    </dgm:pt>
    <dgm:pt modelId="{A4EFC9D4-96A9-4450-90AC-D82E2FA6F7B4}">
      <dgm:prSet phldrT="[文本]"/>
      <dgm:spPr/>
      <dgm:t>
        <a:bodyPr/>
        <a:lstStyle/>
        <a:p>
          <a:r>
            <a:rPr lang="zh-CN" altLang="en-US" dirty="0" smtClean="0"/>
            <a:t>资金风险</a:t>
          </a:r>
          <a:endParaRPr lang="zh-CN" altLang="en-US" dirty="0"/>
        </a:p>
      </dgm:t>
    </dgm:pt>
    <dgm:pt modelId="{E4CD23EE-4A08-4357-8A99-1B4BD136D41A}" type="parTrans" cxnId="{83BD9EF2-546F-4EFB-8FDB-510D3B8CF057}">
      <dgm:prSet/>
      <dgm:spPr/>
      <dgm:t>
        <a:bodyPr/>
        <a:lstStyle/>
        <a:p>
          <a:endParaRPr lang="zh-CN" altLang="en-US"/>
        </a:p>
      </dgm:t>
    </dgm:pt>
    <dgm:pt modelId="{AB933512-1845-4FD3-B593-A0FE591E99BC}" type="sibTrans" cxnId="{83BD9EF2-546F-4EFB-8FDB-510D3B8CF057}">
      <dgm:prSet/>
      <dgm:spPr/>
      <dgm:t>
        <a:bodyPr/>
        <a:lstStyle/>
        <a:p>
          <a:endParaRPr lang="zh-CN" altLang="en-US"/>
        </a:p>
      </dgm:t>
    </dgm:pt>
    <dgm:pt modelId="{0867E6B4-8997-4DFB-B835-0D54339D70DF}">
      <dgm:prSet phldrT="[文本]"/>
      <dgm:spPr/>
      <dgm:t>
        <a:bodyPr/>
        <a:lstStyle/>
        <a:p>
          <a:r>
            <a:rPr lang="zh-CN" altLang="en-US" dirty="0" smtClean="0"/>
            <a:t>管理风险</a:t>
          </a:r>
          <a:endParaRPr lang="zh-CN" altLang="en-US" dirty="0"/>
        </a:p>
      </dgm:t>
    </dgm:pt>
    <dgm:pt modelId="{A2DE8C6F-EA27-48AB-90C0-BAE05BC40B39}" type="parTrans" cxnId="{E7CB6545-A6BD-4885-9A66-4AFE6A48F650}">
      <dgm:prSet/>
      <dgm:spPr/>
      <dgm:t>
        <a:bodyPr/>
        <a:lstStyle/>
        <a:p>
          <a:endParaRPr lang="zh-CN" altLang="en-US"/>
        </a:p>
      </dgm:t>
    </dgm:pt>
    <dgm:pt modelId="{11FB2956-E40A-41A2-AE57-D3C0AC700B53}" type="sibTrans" cxnId="{E7CB6545-A6BD-4885-9A66-4AFE6A48F650}">
      <dgm:prSet/>
      <dgm:spPr/>
      <dgm:t>
        <a:bodyPr/>
        <a:lstStyle/>
        <a:p>
          <a:endParaRPr lang="zh-CN" altLang="en-US"/>
        </a:p>
      </dgm:t>
    </dgm:pt>
    <dgm:pt modelId="{241822E9-8085-4C37-9306-A3A354A5C9B1}">
      <dgm:prSet phldrT="[文本]"/>
      <dgm:spPr/>
      <dgm:t>
        <a:bodyPr/>
        <a:lstStyle/>
        <a:p>
          <a:r>
            <a:rPr lang="zh-CN" altLang="en-US" dirty="0" smtClean="0"/>
            <a:t>竞争风险</a:t>
          </a:r>
          <a:endParaRPr lang="zh-CN" altLang="en-US" dirty="0"/>
        </a:p>
      </dgm:t>
    </dgm:pt>
    <dgm:pt modelId="{F46F499C-A9EE-4322-BE70-C59A5020C31F}" type="parTrans" cxnId="{48DA2436-46D1-4C4E-BF5B-493D9E7AEAB7}">
      <dgm:prSet/>
      <dgm:spPr/>
      <dgm:t>
        <a:bodyPr/>
        <a:lstStyle/>
        <a:p>
          <a:endParaRPr lang="zh-CN" altLang="en-US"/>
        </a:p>
      </dgm:t>
    </dgm:pt>
    <dgm:pt modelId="{D8506E48-8015-47FB-A2BE-697672082652}" type="sibTrans" cxnId="{48DA2436-46D1-4C4E-BF5B-493D9E7AEAB7}">
      <dgm:prSet/>
      <dgm:spPr/>
      <dgm:t>
        <a:bodyPr/>
        <a:lstStyle/>
        <a:p>
          <a:endParaRPr lang="zh-CN" altLang="en-US"/>
        </a:p>
      </dgm:t>
    </dgm:pt>
    <dgm:pt modelId="{8F941679-EDAB-4ABE-96F0-34FC15D430B0}">
      <dgm:prSet phldrT="[文本]"/>
      <dgm:spPr/>
      <dgm:t>
        <a:bodyPr/>
        <a:lstStyle/>
        <a:p>
          <a:r>
            <a:rPr lang="zh-CN" altLang="en-US" dirty="0" smtClean="0"/>
            <a:t>团队分歧</a:t>
          </a:r>
          <a:endParaRPr lang="zh-CN" altLang="en-US" dirty="0"/>
        </a:p>
      </dgm:t>
    </dgm:pt>
    <dgm:pt modelId="{91405D82-7573-4C71-A3D3-65E8C05D6392}" type="parTrans" cxnId="{6BAC1D9D-BC70-4A6C-8453-08B05A2BE50D}">
      <dgm:prSet/>
      <dgm:spPr/>
      <dgm:t>
        <a:bodyPr/>
        <a:lstStyle/>
        <a:p>
          <a:endParaRPr lang="zh-CN" altLang="en-US"/>
        </a:p>
      </dgm:t>
    </dgm:pt>
    <dgm:pt modelId="{B3A7638D-953D-4861-9BA7-FDDD989651EE}" type="sibTrans" cxnId="{6BAC1D9D-BC70-4A6C-8453-08B05A2BE50D}">
      <dgm:prSet/>
      <dgm:spPr/>
      <dgm:t>
        <a:bodyPr/>
        <a:lstStyle/>
        <a:p>
          <a:endParaRPr lang="zh-CN" altLang="en-US"/>
        </a:p>
      </dgm:t>
    </dgm:pt>
    <dgm:pt modelId="{9B00F0EA-E39C-45BA-9CB8-19709A651E00}">
      <dgm:prSet phldrT="[文本]"/>
      <dgm:spPr/>
      <dgm:t>
        <a:bodyPr/>
        <a:lstStyle/>
        <a:p>
          <a:r>
            <a:rPr lang="zh-CN" altLang="en-US" dirty="0" smtClean="0"/>
            <a:t>核心竞争力缺乏的风险</a:t>
          </a:r>
          <a:endParaRPr lang="zh-CN" altLang="en-US" dirty="0"/>
        </a:p>
      </dgm:t>
    </dgm:pt>
    <dgm:pt modelId="{4CE0786D-7572-4AD7-A53F-7DD9405C9BB1}" type="parTrans" cxnId="{84FE286B-F5FE-46C4-8F53-EFB4325D8829}">
      <dgm:prSet/>
      <dgm:spPr/>
      <dgm:t>
        <a:bodyPr/>
        <a:lstStyle/>
        <a:p>
          <a:endParaRPr lang="zh-CN" altLang="en-US"/>
        </a:p>
      </dgm:t>
    </dgm:pt>
    <dgm:pt modelId="{58056304-AFCA-437B-A30D-932C13140194}" type="sibTrans" cxnId="{84FE286B-F5FE-46C4-8F53-EFB4325D8829}">
      <dgm:prSet/>
      <dgm:spPr/>
      <dgm:t>
        <a:bodyPr/>
        <a:lstStyle/>
        <a:p>
          <a:endParaRPr lang="zh-CN" altLang="en-US"/>
        </a:p>
      </dgm:t>
    </dgm:pt>
    <dgm:pt modelId="{0C13CDF9-5B70-4478-9431-89C811485E88}">
      <dgm:prSet phldrT="[文本]"/>
      <dgm:spPr/>
      <dgm:t>
        <a:bodyPr/>
        <a:lstStyle/>
        <a:p>
          <a:r>
            <a:rPr lang="zh-CN" altLang="en-US" dirty="0" smtClean="0"/>
            <a:t>人力资源流失风险</a:t>
          </a:r>
          <a:endParaRPr lang="zh-CN" altLang="en-US" dirty="0"/>
        </a:p>
      </dgm:t>
    </dgm:pt>
    <dgm:pt modelId="{A7E32899-0D3B-4504-89E5-AC44BEC72BB6}" type="parTrans" cxnId="{E011DEC5-C8E0-46F7-BFA3-77C066695A80}">
      <dgm:prSet/>
      <dgm:spPr/>
      <dgm:t>
        <a:bodyPr/>
        <a:lstStyle/>
        <a:p>
          <a:endParaRPr lang="zh-CN" altLang="en-US"/>
        </a:p>
      </dgm:t>
    </dgm:pt>
    <dgm:pt modelId="{DCEB918F-2138-4E56-AC03-DEFBA57272B1}" type="sibTrans" cxnId="{E011DEC5-C8E0-46F7-BFA3-77C066695A80}">
      <dgm:prSet/>
      <dgm:spPr/>
      <dgm:t>
        <a:bodyPr/>
        <a:lstStyle/>
        <a:p>
          <a:endParaRPr lang="zh-CN" altLang="en-US"/>
        </a:p>
      </dgm:t>
    </dgm:pt>
    <dgm:pt modelId="{B11423FF-A3F3-47EB-83D2-666C9149FD3E}">
      <dgm:prSet phldrT="[文本]"/>
      <dgm:spPr/>
      <dgm:t>
        <a:bodyPr/>
        <a:lstStyle/>
        <a:p>
          <a:r>
            <a:rPr lang="zh-CN" altLang="en-US" dirty="0" smtClean="0"/>
            <a:t>意识上的风险</a:t>
          </a:r>
          <a:endParaRPr lang="zh-CN" altLang="en-US" dirty="0"/>
        </a:p>
      </dgm:t>
    </dgm:pt>
    <dgm:pt modelId="{DE267E08-08D3-4337-971D-BB68CDE1E2AD}" type="parTrans" cxnId="{C1ACA30C-C3D3-428C-A799-2C5F428EDA2E}">
      <dgm:prSet/>
      <dgm:spPr/>
      <dgm:t>
        <a:bodyPr/>
        <a:lstStyle/>
        <a:p>
          <a:endParaRPr lang="zh-CN" altLang="en-US"/>
        </a:p>
      </dgm:t>
    </dgm:pt>
    <dgm:pt modelId="{3B0EA62E-B1E9-4A41-8840-F1BA05C4EEA3}" type="sibTrans" cxnId="{C1ACA30C-C3D3-428C-A799-2C5F428EDA2E}">
      <dgm:prSet/>
      <dgm:spPr/>
      <dgm:t>
        <a:bodyPr/>
        <a:lstStyle/>
        <a:p>
          <a:endParaRPr lang="zh-CN" altLang="en-US"/>
        </a:p>
      </dgm:t>
    </dgm:pt>
    <dgm:pt modelId="{774487E6-DFE7-4CD2-83D6-AF0AC2C1471D}" type="pres">
      <dgm:prSet presAssocID="{9B05AD06-B9BB-4643-B44D-0D93B3F86E0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1769173-2105-47F1-8390-66C786070F86}" type="pres">
      <dgm:prSet presAssocID="{E4E81A37-2A2A-4EF6-B654-1C6E95B0A839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860136BC-7F9F-4D39-837B-884E065B9EE2}" type="pres">
      <dgm:prSet presAssocID="{F7214923-0652-49CD-B29A-085EDEECF4FA}" presName="parTrans" presStyleLbl="bgSibTrans2D1" presStyleIdx="0" presStyleCnt="10"/>
      <dgm:spPr/>
      <dgm:t>
        <a:bodyPr/>
        <a:lstStyle/>
        <a:p>
          <a:endParaRPr lang="zh-CN" altLang="en-US"/>
        </a:p>
      </dgm:t>
    </dgm:pt>
    <dgm:pt modelId="{7F7B28B1-A9DA-4564-8DEC-864963C9AD00}" type="pres">
      <dgm:prSet presAssocID="{C4BB2AD1-AA8B-4DCD-A49D-0C1179811B13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B55BEA-35E1-4FB6-8F3A-D7C8D7E83256}" type="pres">
      <dgm:prSet presAssocID="{04E4CD5B-9879-427E-B63C-8E09155088F6}" presName="parTrans" presStyleLbl="bgSibTrans2D1" presStyleIdx="1" presStyleCnt="10"/>
      <dgm:spPr/>
      <dgm:t>
        <a:bodyPr/>
        <a:lstStyle/>
        <a:p>
          <a:endParaRPr lang="zh-CN" altLang="en-US"/>
        </a:p>
      </dgm:t>
    </dgm:pt>
    <dgm:pt modelId="{255984D0-FB69-4D9C-8AE5-9641E3D426BA}" type="pres">
      <dgm:prSet presAssocID="{D8CAC3C7-BD36-48CF-858D-67055023A442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8F8A06-BA4A-4D02-BC15-4150821CBCBC}" type="pres">
      <dgm:prSet presAssocID="{E4CD23EE-4A08-4357-8A99-1B4BD136D41A}" presName="parTrans" presStyleLbl="bgSibTrans2D1" presStyleIdx="2" presStyleCnt="10"/>
      <dgm:spPr/>
      <dgm:t>
        <a:bodyPr/>
        <a:lstStyle/>
        <a:p>
          <a:endParaRPr lang="zh-CN" altLang="en-US"/>
        </a:p>
      </dgm:t>
    </dgm:pt>
    <dgm:pt modelId="{888B8A48-D1FC-478C-B9F3-46C2785398E6}" type="pres">
      <dgm:prSet presAssocID="{A4EFC9D4-96A9-4450-90AC-D82E2FA6F7B4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F3F26C-B23D-45F8-B9A7-656EACE5BED6}" type="pres">
      <dgm:prSet presAssocID="{842E9EC8-B73F-4211-9323-D3A646724275}" presName="parTrans" presStyleLbl="bgSibTrans2D1" presStyleIdx="3" presStyleCnt="10"/>
      <dgm:spPr/>
      <dgm:t>
        <a:bodyPr/>
        <a:lstStyle/>
        <a:p>
          <a:endParaRPr lang="zh-CN" altLang="en-US"/>
        </a:p>
      </dgm:t>
    </dgm:pt>
    <dgm:pt modelId="{8D2075CF-C46B-4A5D-9EDF-198E026A22B4}" type="pres">
      <dgm:prSet presAssocID="{22BDBA4F-F951-4A7C-ABA0-3491292611AF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E2329C-8C5B-4470-A4FA-93A408221E1B}" type="pres">
      <dgm:prSet presAssocID="{A2DE8C6F-EA27-48AB-90C0-BAE05BC40B39}" presName="parTrans" presStyleLbl="bgSibTrans2D1" presStyleIdx="4" presStyleCnt="10"/>
      <dgm:spPr/>
      <dgm:t>
        <a:bodyPr/>
        <a:lstStyle/>
        <a:p>
          <a:endParaRPr lang="zh-CN" altLang="en-US"/>
        </a:p>
      </dgm:t>
    </dgm:pt>
    <dgm:pt modelId="{AE186C1F-C4D4-4E78-9433-738BABF29114}" type="pres">
      <dgm:prSet presAssocID="{0867E6B4-8997-4DFB-B835-0D54339D70DF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261DD5E-E3A0-45ED-89B5-155CAAA45C93}" type="pres">
      <dgm:prSet presAssocID="{F46F499C-A9EE-4322-BE70-C59A5020C31F}" presName="parTrans" presStyleLbl="bgSibTrans2D1" presStyleIdx="5" presStyleCnt="10"/>
      <dgm:spPr/>
      <dgm:t>
        <a:bodyPr/>
        <a:lstStyle/>
        <a:p>
          <a:endParaRPr lang="zh-CN" altLang="en-US"/>
        </a:p>
      </dgm:t>
    </dgm:pt>
    <dgm:pt modelId="{C67E295D-3F46-45CB-A427-3DCD3194A83C}" type="pres">
      <dgm:prSet presAssocID="{241822E9-8085-4C37-9306-A3A354A5C9B1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D9A2C6-5C25-4A76-B00C-4BF24155B20C}" type="pres">
      <dgm:prSet presAssocID="{91405D82-7573-4C71-A3D3-65E8C05D6392}" presName="parTrans" presStyleLbl="bgSibTrans2D1" presStyleIdx="6" presStyleCnt="10"/>
      <dgm:spPr/>
      <dgm:t>
        <a:bodyPr/>
        <a:lstStyle/>
        <a:p>
          <a:endParaRPr lang="zh-CN" altLang="en-US"/>
        </a:p>
      </dgm:t>
    </dgm:pt>
    <dgm:pt modelId="{1651C97D-BD01-4E0E-950C-4DF0BC7B7DAB}" type="pres">
      <dgm:prSet presAssocID="{8F941679-EDAB-4ABE-96F0-34FC15D430B0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3B65E5-61B7-4005-BB60-A60BBA701D31}" type="pres">
      <dgm:prSet presAssocID="{4CE0786D-7572-4AD7-A53F-7DD9405C9BB1}" presName="parTrans" presStyleLbl="bgSibTrans2D1" presStyleIdx="7" presStyleCnt="10"/>
      <dgm:spPr/>
      <dgm:t>
        <a:bodyPr/>
        <a:lstStyle/>
        <a:p>
          <a:endParaRPr lang="zh-CN" altLang="en-US"/>
        </a:p>
      </dgm:t>
    </dgm:pt>
    <dgm:pt modelId="{3A1D440D-FBAA-4ED0-A394-3AB9CC9363AA}" type="pres">
      <dgm:prSet presAssocID="{9B00F0EA-E39C-45BA-9CB8-19709A651E00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9F0531-7457-4E92-9CEF-FA64041FEA4D}" type="pres">
      <dgm:prSet presAssocID="{A7E32899-0D3B-4504-89E5-AC44BEC72BB6}" presName="parTrans" presStyleLbl="bgSibTrans2D1" presStyleIdx="8" presStyleCnt="10"/>
      <dgm:spPr/>
      <dgm:t>
        <a:bodyPr/>
        <a:lstStyle/>
        <a:p>
          <a:endParaRPr lang="zh-CN" altLang="en-US"/>
        </a:p>
      </dgm:t>
    </dgm:pt>
    <dgm:pt modelId="{4F750677-ADCC-4069-8E12-FA13D3624AB3}" type="pres">
      <dgm:prSet presAssocID="{0C13CDF9-5B70-4478-9431-89C811485E88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258C0E-000F-4B68-8B5B-D0205E232567}" type="pres">
      <dgm:prSet presAssocID="{DE267E08-08D3-4337-971D-BB68CDE1E2AD}" presName="parTrans" presStyleLbl="bgSibTrans2D1" presStyleIdx="9" presStyleCnt="10"/>
      <dgm:spPr/>
      <dgm:t>
        <a:bodyPr/>
        <a:lstStyle/>
        <a:p>
          <a:endParaRPr lang="zh-CN" altLang="en-US"/>
        </a:p>
      </dgm:t>
    </dgm:pt>
    <dgm:pt modelId="{C513D955-58ED-4A9B-9272-D2F4D29023E9}" type="pres">
      <dgm:prSet presAssocID="{B11423FF-A3F3-47EB-83D2-666C9149FD3E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BFFFBDE-F424-4DC7-9804-2F321F3A24A6}" type="presOf" srcId="{A4EFC9D4-96A9-4450-90AC-D82E2FA6F7B4}" destId="{888B8A48-D1FC-478C-B9F3-46C2785398E6}" srcOrd="0" destOrd="0" presId="urn:microsoft.com/office/officeart/2005/8/layout/radial4"/>
    <dgm:cxn modelId="{EF44BA16-8FE8-4950-B55C-C3222093154C}" type="presOf" srcId="{04E4CD5B-9879-427E-B63C-8E09155088F6}" destId="{46B55BEA-35E1-4FB6-8F3A-D7C8D7E83256}" srcOrd="0" destOrd="0" presId="urn:microsoft.com/office/officeart/2005/8/layout/radial4"/>
    <dgm:cxn modelId="{83B4317F-78E8-4C44-97FC-F7B21EEDBA17}" srcId="{E4E81A37-2A2A-4EF6-B654-1C6E95B0A839}" destId="{22BDBA4F-F951-4A7C-ABA0-3491292611AF}" srcOrd="3" destOrd="0" parTransId="{842E9EC8-B73F-4211-9323-D3A646724275}" sibTransId="{E782B1E4-F47E-4D81-ADC7-4EABE1622F02}"/>
    <dgm:cxn modelId="{83BD9EF2-546F-4EFB-8FDB-510D3B8CF057}" srcId="{E4E81A37-2A2A-4EF6-B654-1C6E95B0A839}" destId="{A4EFC9D4-96A9-4450-90AC-D82E2FA6F7B4}" srcOrd="2" destOrd="0" parTransId="{E4CD23EE-4A08-4357-8A99-1B4BD136D41A}" sibTransId="{AB933512-1845-4FD3-B593-A0FE591E99BC}"/>
    <dgm:cxn modelId="{CEA166A2-1834-4A45-9095-8B564DF99B00}" type="presOf" srcId="{4CE0786D-7572-4AD7-A53F-7DD9405C9BB1}" destId="{2A3B65E5-61B7-4005-BB60-A60BBA701D31}" srcOrd="0" destOrd="0" presId="urn:microsoft.com/office/officeart/2005/8/layout/radial4"/>
    <dgm:cxn modelId="{43E2C336-7553-4ACA-833A-884F2036730B}" type="presOf" srcId="{22BDBA4F-F951-4A7C-ABA0-3491292611AF}" destId="{8D2075CF-C46B-4A5D-9EDF-198E026A22B4}" srcOrd="0" destOrd="0" presId="urn:microsoft.com/office/officeart/2005/8/layout/radial4"/>
    <dgm:cxn modelId="{3B33D390-134F-4303-A1D3-42EA15A8F75E}" type="presOf" srcId="{E4CD23EE-4A08-4357-8A99-1B4BD136D41A}" destId="{2B8F8A06-BA4A-4D02-BC15-4150821CBCBC}" srcOrd="0" destOrd="0" presId="urn:microsoft.com/office/officeart/2005/8/layout/radial4"/>
    <dgm:cxn modelId="{946578A6-FE0B-427D-BAEA-552162B72DAD}" type="presOf" srcId="{241822E9-8085-4C37-9306-A3A354A5C9B1}" destId="{C67E295D-3F46-45CB-A427-3DCD3194A83C}" srcOrd="0" destOrd="0" presId="urn:microsoft.com/office/officeart/2005/8/layout/radial4"/>
    <dgm:cxn modelId="{1936DC5A-63C0-4D30-9EC2-84F8A9BC3375}" type="presOf" srcId="{A7E32899-0D3B-4504-89E5-AC44BEC72BB6}" destId="{469F0531-7457-4E92-9CEF-FA64041FEA4D}" srcOrd="0" destOrd="0" presId="urn:microsoft.com/office/officeart/2005/8/layout/radial4"/>
    <dgm:cxn modelId="{309BD5F8-57B9-49A6-9C60-96074BF18113}" type="presOf" srcId="{E4E81A37-2A2A-4EF6-B654-1C6E95B0A839}" destId="{61769173-2105-47F1-8390-66C786070F86}" srcOrd="0" destOrd="0" presId="urn:microsoft.com/office/officeart/2005/8/layout/radial4"/>
    <dgm:cxn modelId="{43BA8A96-09E6-4787-84CD-B28344B082EA}" type="presOf" srcId="{F46F499C-A9EE-4322-BE70-C59A5020C31F}" destId="{C261DD5E-E3A0-45ED-89B5-155CAAA45C93}" srcOrd="0" destOrd="0" presId="urn:microsoft.com/office/officeart/2005/8/layout/radial4"/>
    <dgm:cxn modelId="{84FE286B-F5FE-46C4-8F53-EFB4325D8829}" srcId="{E4E81A37-2A2A-4EF6-B654-1C6E95B0A839}" destId="{9B00F0EA-E39C-45BA-9CB8-19709A651E00}" srcOrd="7" destOrd="0" parTransId="{4CE0786D-7572-4AD7-A53F-7DD9405C9BB1}" sibTransId="{58056304-AFCA-437B-A30D-932C13140194}"/>
    <dgm:cxn modelId="{1018E950-17A3-48D5-B928-9443BCA671E0}" type="presOf" srcId="{91405D82-7573-4C71-A3D3-65E8C05D6392}" destId="{B4D9A2C6-5C25-4A76-B00C-4BF24155B20C}" srcOrd="0" destOrd="0" presId="urn:microsoft.com/office/officeart/2005/8/layout/radial4"/>
    <dgm:cxn modelId="{44680ED4-A519-4616-839E-615BBCAF909F}" type="presOf" srcId="{9B05AD06-B9BB-4643-B44D-0D93B3F86E07}" destId="{774487E6-DFE7-4CD2-83D6-AF0AC2C1471D}" srcOrd="0" destOrd="0" presId="urn:microsoft.com/office/officeart/2005/8/layout/radial4"/>
    <dgm:cxn modelId="{E7CB6545-A6BD-4885-9A66-4AFE6A48F650}" srcId="{E4E81A37-2A2A-4EF6-B654-1C6E95B0A839}" destId="{0867E6B4-8997-4DFB-B835-0D54339D70DF}" srcOrd="4" destOrd="0" parTransId="{A2DE8C6F-EA27-48AB-90C0-BAE05BC40B39}" sibTransId="{11FB2956-E40A-41A2-AE57-D3C0AC700B53}"/>
    <dgm:cxn modelId="{E789657D-58EE-4184-8AE2-61AD652A5B0B}" type="presOf" srcId="{F7214923-0652-49CD-B29A-085EDEECF4FA}" destId="{860136BC-7F9F-4D39-837B-884E065B9EE2}" srcOrd="0" destOrd="0" presId="urn:microsoft.com/office/officeart/2005/8/layout/radial4"/>
    <dgm:cxn modelId="{EEE9CBE6-E677-4084-8257-BA06D4DAE5E9}" type="presOf" srcId="{B11423FF-A3F3-47EB-83D2-666C9149FD3E}" destId="{C513D955-58ED-4A9B-9272-D2F4D29023E9}" srcOrd="0" destOrd="0" presId="urn:microsoft.com/office/officeart/2005/8/layout/radial4"/>
    <dgm:cxn modelId="{6BAC1D9D-BC70-4A6C-8453-08B05A2BE50D}" srcId="{E4E81A37-2A2A-4EF6-B654-1C6E95B0A839}" destId="{8F941679-EDAB-4ABE-96F0-34FC15D430B0}" srcOrd="6" destOrd="0" parTransId="{91405D82-7573-4C71-A3D3-65E8C05D6392}" sibTransId="{B3A7638D-953D-4861-9BA7-FDDD989651EE}"/>
    <dgm:cxn modelId="{AE59B427-160A-417D-8471-0DDEB93269AA}" type="presOf" srcId="{A2DE8C6F-EA27-48AB-90C0-BAE05BC40B39}" destId="{64E2329C-8C5B-4470-A4FA-93A408221E1B}" srcOrd="0" destOrd="0" presId="urn:microsoft.com/office/officeart/2005/8/layout/radial4"/>
    <dgm:cxn modelId="{0859958B-CE2C-49CA-9237-0E558860C3A6}" srcId="{9B05AD06-B9BB-4643-B44D-0D93B3F86E07}" destId="{E4E81A37-2A2A-4EF6-B654-1C6E95B0A839}" srcOrd="0" destOrd="0" parTransId="{17EAC2F6-4D5F-4467-9E86-FAC7CFB2A9C2}" sibTransId="{688E06E7-4F7F-4A3E-A3BA-AC5BEBC0C389}"/>
    <dgm:cxn modelId="{48DA2436-46D1-4C4E-BF5B-493D9E7AEAB7}" srcId="{E4E81A37-2A2A-4EF6-B654-1C6E95B0A839}" destId="{241822E9-8085-4C37-9306-A3A354A5C9B1}" srcOrd="5" destOrd="0" parTransId="{F46F499C-A9EE-4322-BE70-C59A5020C31F}" sibTransId="{D8506E48-8015-47FB-A2BE-697672082652}"/>
    <dgm:cxn modelId="{B73FF623-28F3-4289-A519-B959938D56E9}" type="presOf" srcId="{DE267E08-08D3-4337-971D-BB68CDE1E2AD}" destId="{67258C0E-000F-4B68-8B5B-D0205E232567}" srcOrd="0" destOrd="0" presId="urn:microsoft.com/office/officeart/2005/8/layout/radial4"/>
    <dgm:cxn modelId="{98D4254E-B278-4EFE-B1FC-5FBEC2984F2A}" srcId="{E4E81A37-2A2A-4EF6-B654-1C6E95B0A839}" destId="{C4BB2AD1-AA8B-4DCD-A49D-0C1179811B13}" srcOrd="0" destOrd="0" parTransId="{F7214923-0652-49CD-B29A-085EDEECF4FA}" sibTransId="{F8897314-3F73-4667-969F-AF6971FB5184}"/>
    <dgm:cxn modelId="{597F7AC2-AA71-4F79-AC1D-E6F1978C52F3}" type="presOf" srcId="{9B00F0EA-E39C-45BA-9CB8-19709A651E00}" destId="{3A1D440D-FBAA-4ED0-A394-3AB9CC9363AA}" srcOrd="0" destOrd="0" presId="urn:microsoft.com/office/officeart/2005/8/layout/radial4"/>
    <dgm:cxn modelId="{E00E90D1-3A3F-4B53-90F4-428D341D1E82}" srcId="{E4E81A37-2A2A-4EF6-B654-1C6E95B0A839}" destId="{D8CAC3C7-BD36-48CF-858D-67055023A442}" srcOrd="1" destOrd="0" parTransId="{04E4CD5B-9879-427E-B63C-8E09155088F6}" sibTransId="{CFAEF4EF-66C3-4FF8-AE09-3B649D641B86}"/>
    <dgm:cxn modelId="{C1ACA30C-C3D3-428C-A799-2C5F428EDA2E}" srcId="{E4E81A37-2A2A-4EF6-B654-1C6E95B0A839}" destId="{B11423FF-A3F3-47EB-83D2-666C9149FD3E}" srcOrd="9" destOrd="0" parTransId="{DE267E08-08D3-4337-971D-BB68CDE1E2AD}" sibTransId="{3B0EA62E-B1E9-4A41-8840-F1BA05C4EEA3}"/>
    <dgm:cxn modelId="{EF330E45-3ECE-4CA5-AEB5-EB8BCA0972E4}" type="presOf" srcId="{C4BB2AD1-AA8B-4DCD-A49D-0C1179811B13}" destId="{7F7B28B1-A9DA-4564-8DEC-864963C9AD00}" srcOrd="0" destOrd="0" presId="urn:microsoft.com/office/officeart/2005/8/layout/radial4"/>
    <dgm:cxn modelId="{BFE21452-134E-4FCE-8254-2C3D91ACD5FA}" type="presOf" srcId="{0C13CDF9-5B70-4478-9431-89C811485E88}" destId="{4F750677-ADCC-4069-8E12-FA13D3624AB3}" srcOrd="0" destOrd="0" presId="urn:microsoft.com/office/officeart/2005/8/layout/radial4"/>
    <dgm:cxn modelId="{FD42C4C3-E82C-463A-8F9D-B6CA9C5BAE01}" type="presOf" srcId="{0867E6B4-8997-4DFB-B835-0D54339D70DF}" destId="{AE186C1F-C4D4-4E78-9433-738BABF29114}" srcOrd="0" destOrd="0" presId="urn:microsoft.com/office/officeart/2005/8/layout/radial4"/>
    <dgm:cxn modelId="{E011DEC5-C8E0-46F7-BFA3-77C066695A80}" srcId="{E4E81A37-2A2A-4EF6-B654-1C6E95B0A839}" destId="{0C13CDF9-5B70-4478-9431-89C811485E88}" srcOrd="8" destOrd="0" parTransId="{A7E32899-0D3B-4504-89E5-AC44BEC72BB6}" sibTransId="{DCEB918F-2138-4E56-AC03-DEFBA57272B1}"/>
    <dgm:cxn modelId="{211581D4-2967-4AC3-9495-43AE27521F2C}" type="presOf" srcId="{8F941679-EDAB-4ABE-96F0-34FC15D430B0}" destId="{1651C97D-BD01-4E0E-950C-4DF0BC7B7DAB}" srcOrd="0" destOrd="0" presId="urn:microsoft.com/office/officeart/2005/8/layout/radial4"/>
    <dgm:cxn modelId="{58A29049-C065-42A9-BE89-1B56BA0F2945}" type="presOf" srcId="{842E9EC8-B73F-4211-9323-D3A646724275}" destId="{DFF3F26C-B23D-45F8-B9A7-656EACE5BED6}" srcOrd="0" destOrd="0" presId="urn:microsoft.com/office/officeart/2005/8/layout/radial4"/>
    <dgm:cxn modelId="{39B42F19-735E-404C-8E5D-3B50481B2961}" type="presOf" srcId="{D8CAC3C7-BD36-48CF-858D-67055023A442}" destId="{255984D0-FB69-4D9C-8AE5-9641E3D426BA}" srcOrd="0" destOrd="0" presId="urn:microsoft.com/office/officeart/2005/8/layout/radial4"/>
    <dgm:cxn modelId="{E743C7E7-6BC6-45D1-9B20-6BE9DB6274F0}" type="presParOf" srcId="{774487E6-DFE7-4CD2-83D6-AF0AC2C1471D}" destId="{61769173-2105-47F1-8390-66C786070F86}" srcOrd="0" destOrd="0" presId="urn:microsoft.com/office/officeart/2005/8/layout/radial4"/>
    <dgm:cxn modelId="{70365F2B-6E43-417D-B24B-62A63E7D5FC5}" type="presParOf" srcId="{774487E6-DFE7-4CD2-83D6-AF0AC2C1471D}" destId="{860136BC-7F9F-4D39-837B-884E065B9EE2}" srcOrd="1" destOrd="0" presId="urn:microsoft.com/office/officeart/2005/8/layout/radial4"/>
    <dgm:cxn modelId="{29D5D185-2C37-404B-B22D-B299858F4241}" type="presParOf" srcId="{774487E6-DFE7-4CD2-83D6-AF0AC2C1471D}" destId="{7F7B28B1-A9DA-4564-8DEC-864963C9AD00}" srcOrd="2" destOrd="0" presId="urn:microsoft.com/office/officeart/2005/8/layout/radial4"/>
    <dgm:cxn modelId="{85FF295E-8787-467D-8BAD-09FBDB94B5B7}" type="presParOf" srcId="{774487E6-DFE7-4CD2-83D6-AF0AC2C1471D}" destId="{46B55BEA-35E1-4FB6-8F3A-D7C8D7E83256}" srcOrd="3" destOrd="0" presId="urn:microsoft.com/office/officeart/2005/8/layout/radial4"/>
    <dgm:cxn modelId="{2269CA01-5464-4EC2-93A8-23834C99242C}" type="presParOf" srcId="{774487E6-DFE7-4CD2-83D6-AF0AC2C1471D}" destId="{255984D0-FB69-4D9C-8AE5-9641E3D426BA}" srcOrd="4" destOrd="0" presId="urn:microsoft.com/office/officeart/2005/8/layout/radial4"/>
    <dgm:cxn modelId="{C164D72F-C553-447A-9318-17A5D3F59334}" type="presParOf" srcId="{774487E6-DFE7-4CD2-83D6-AF0AC2C1471D}" destId="{2B8F8A06-BA4A-4D02-BC15-4150821CBCBC}" srcOrd="5" destOrd="0" presId="urn:microsoft.com/office/officeart/2005/8/layout/radial4"/>
    <dgm:cxn modelId="{373C3112-689C-4475-B877-2F7DF20601BE}" type="presParOf" srcId="{774487E6-DFE7-4CD2-83D6-AF0AC2C1471D}" destId="{888B8A48-D1FC-478C-B9F3-46C2785398E6}" srcOrd="6" destOrd="0" presId="urn:microsoft.com/office/officeart/2005/8/layout/radial4"/>
    <dgm:cxn modelId="{016799B7-452B-47CA-8F49-6A95E61D2561}" type="presParOf" srcId="{774487E6-DFE7-4CD2-83D6-AF0AC2C1471D}" destId="{DFF3F26C-B23D-45F8-B9A7-656EACE5BED6}" srcOrd="7" destOrd="0" presId="urn:microsoft.com/office/officeart/2005/8/layout/radial4"/>
    <dgm:cxn modelId="{F6777351-6B7F-43BA-BFE8-3236D93CF21C}" type="presParOf" srcId="{774487E6-DFE7-4CD2-83D6-AF0AC2C1471D}" destId="{8D2075CF-C46B-4A5D-9EDF-198E026A22B4}" srcOrd="8" destOrd="0" presId="urn:microsoft.com/office/officeart/2005/8/layout/radial4"/>
    <dgm:cxn modelId="{005F7435-0BB4-44CD-A111-FAD79288B3BE}" type="presParOf" srcId="{774487E6-DFE7-4CD2-83D6-AF0AC2C1471D}" destId="{64E2329C-8C5B-4470-A4FA-93A408221E1B}" srcOrd="9" destOrd="0" presId="urn:microsoft.com/office/officeart/2005/8/layout/radial4"/>
    <dgm:cxn modelId="{5FFF05EB-F7DE-4C79-80F9-5A9D3F2B9AF3}" type="presParOf" srcId="{774487E6-DFE7-4CD2-83D6-AF0AC2C1471D}" destId="{AE186C1F-C4D4-4E78-9433-738BABF29114}" srcOrd="10" destOrd="0" presId="urn:microsoft.com/office/officeart/2005/8/layout/radial4"/>
    <dgm:cxn modelId="{F132FB18-E3C5-4E04-B2FB-4E0D9DF4DAD0}" type="presParOf" srcId="{774487E6-DFE7-4CD2-83D6-AF0AC2C1471D}" destId="{C261DD5E-E3A0-45ED-89B5-155CAAA45C93}" srcOrd="11" destOrd="0" presId="urn:microsoft.com/office/officeart/2005/8/layout/radial4"/>
    <dgm:cxn modelId="{B09B4D7D-6A90-4D68-8845-E1C37C51A021}" type="presParOf" srcId="{774487E6-DFE7-4CD2-83D6-AF0AC2C1471D}" destId="{C67E295D-3F46-45CB-A427-3DCD3194A83C}" srcOrd="12" destOrd="0" presId="urn:microsoft.com/office/officeart/2005/8/layout/radial4"/>
    <dgm:cxn modelId="{631D5F76-E3C4-4CD3-8B34-B8BA10F1C792}" type="presParOf" srcId="{774487E6-DFE7-4CD2-83D6-AF0AC2C1471D}" destId="{B4D9A2C6-5C25-4A76-B00C-4BF24155B20C}" srcOrd="13" destOrd="0" presId="urn:microsoft.com/office/officeart/2005/8/layout/radial4"/>
    <dgm:cxn modelId="{7AA5332E-13E2-414D-A959-C848BEE8B6D8}" type="presParOf" srcId="{774487E6-DFE7-4CD2-83D6-AF0AC2C1471D}" destId="{1651C97D-BD01-4E0E-950C-4DF0BC7B7DAB}" srcOrd="14" destOrd="0" presId="urn:microsoft.com/office/officeart/2005/8/layout/radial4"/>
    <dgm:cxn modelId="{5C90F256-8385-46F8-90B5-A79AB3A334FB}" type="presParOf" srcId="{774487E6-DFE7-4CD2-83D6-AF0AC2C1471D}" destId="{2A3B65E5-61B7-4005-BB60-A60BBA701D31}" srcOrd="15" destOrd="0" presId="urn:microsoft.com/office/officeart/2005/8/layout/radial4"/>
    <dgm:cxn modelId="{728B6B03-380D-44C5-A0B6-2097B42D60BB}" type="presParOf" srcId="{774487E6-DFE7-4CD2-83D6-AF0AC2C1471D}" destId="{3A1D440D-FBAA-4ED0-A394-3AB9CC9363AA}" srcOrd="16" destOrd="0" presId="urn:microsoft.com/office/officeart/2005/8/layout/radial4"/>
    <dgm:cxn modelId="{783C4F2D-850C-44CF-B7CD-AFF351F4B9B2}" type="presParOf" srcId="{774487E6-DFE7-4CD2-83D6-AF0AC2C1471D}" destId="{469F0531-7457-4E92-9CEF-FA64041FEA4D}" srcOrd="17" destOrd="0" presId="urn:microsoft.com/office/officeart/2005/8/layout/radial4"/>
    <dgm:cxn modelId="{5788D7EC-0D83-45A0-82A0-5759FA996B08}" type="presParOf" srcId="{774487E6-DFE7-4CD2-83D6-AF0AC2C1471D}" destId="{4F750677-ADCC-4069-8E12-FA13D3624AB3}" srcOrd="18" destOrd="0" presId="urn:microsoft.com/office/officeart/2005/8/layout/radial4"/>
    <dgm:cxn modelId="{61F47C64-1F1A-4CFF-A7BB-FED8B468A6DB}" type="presParOf" srcId="{774487E6-DFE7-4CD2-83D6-AF0AC2C1471D}" destId="{67258C0E-000F-4B68-8B5B-D0205E232567}" srcOrd="19" destOrd="0" presId="urn:microsoft.com/office/officeart/2005/8/layout/radial4"/>
    <dgm:cxn modelId="{0C29FEA1-A216-45AF-A55D-B9A18987D4A4}" type="presParOf" srcId="{774487E6-DFE7-4CD2-83D6-AF0AC2C1471D}" destId="{C513D955-58ED-4A9B-9272-D2F4D29023E9}" srcOrd="2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0F4B0FC3-D276-4E2B-8C21-11C116BBD7EC}" type="doc">
      <dgm:prSet loTypeId="urn:microsoft.com/office/officeart/2005/8/layout/process4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B951754-F562-41A5-9429-874B6F5C0E4A}">
      <dgm:prSet phldrT="[文本]"/>
      <dgm:spPr/>
      <dgm:t>
        <a:bodyPr/>
        <a:lstStyle/>
        <a:p>
          <a:r>
            <a:rPr lang="en-US" altLang="en-US" dirty="0" smtClean="0"/>
            <a:t>(1)</a:t>
          </a:r>
          <a:r>
            <a:rPr lang="zh-CN" altLang="en-US" dirty="0" smtClean="0"/>
            <a:t>工商注册地应在入孵基地所在巿、县。</a:t>
          </a:r>
          <a:endParaRPr lang="zh-CN" altLang="en-US" dirty="0"/>
        </a:p>
      </dgm:t>
    </dgm:pt>
    <dgm:pt modelId="{442AC367-2AD1-4B17-8AF4-305C47916B0E}" type="par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C7335E9A-1AD7-4E42-A67C-4ECC98510332}" type="sib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2DEB8154-ABDA-49FB-8823-2170FFB90B06}">
      <dgm:prSet phldrT="[文本]"/>
      <dgm:spPr/>
      <dgm:t>
        <a:bodyPr/>
        <a:lstStyle/>
        <a:p>
          <a:r>
            <a:rPr lang="en-US" altLang="en-US" dirty="0" smtClean="0"/>
            <a:t>(2)</a:t>
          </a:r>
          <a:r>
            <a:rPr lang="zh-CN" altLang="en-US" dirty="0" smtClean="0"/>
            <a:t>成立时间不超过</a:t>
          </a:r>
          <a:r>
            <a:rPr lang="en-US" altLang="en-US" dirty="0" smtClean="0"/>
            <a:t>2 </a:t>
          </a:r>
          <a:r>
            <a:rPr lang="zh-CN" altLang="en-US" dirty="0" smtClean="0"/>
            <a:t>年</a:t>
          </a:r>
          <a:r>
            <a:rPr lang="en-US" altLang="en-US" dirty="0" smtClean="0"/>
            <a:t>(24 </a:t>
          </a:r>
          <a:r>
            <a:rPr lang="zh-CN" altLang="en-US" dirty="0" smtClean="0"/>
            <a:t>个月</a:t>
          </a:r>
          <a:r>
            <a:rPr lang="en-US" altLang="en-US" dirty="0" smtClean="0"/>
            <a:t>),</a:t>
          </a:r>
          <a:r>
            <a:rPr lang="zh-CN" altLang="en-US" dirty="0" smtClean="0"/>
            <a:t>产权明晰</a:t>
          </a:r>
          <a:r>
            <a:rPr lang="en-US" altLang="en-US" dirty="0" smtClean="0"/>
            <a:t>,</a:t>
          </a:r>
          <a:r>
            <a:rPr lang="zh-CN" altLang="en-US" dirty="0" smtClean="0"/>
            <a:t>自主经营</a:t>
          </a:r>
          <a:r>
            <a:rPr lang="en-US" altLang="en-US" dirty="0" smtClean="0"/>
            <a:t>,</a:t>
          </a:r>
          <a:r>
            <a:rPr lang="zh-CN" altLang="en-US" dirty="0" smtClean="0"/>
            <a:t>自负盈亏。</a:t>
          </a:r>
          <a:endParaRPr lang="zh-CN" altLang="en-US" dirty="0"/>
        </a:p>
      </dgm:t>
    </dgm:pt>
    <dgm:pt modelId="{BFD0E59C-A594-420D-9463-89B0320FB180}" type="par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417CDE3-4A69-4651-B408-F2BEE775246C}" type="sib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0F7FEB4-FED4-4B7A-A186-7E1DA347BCF0}">
      <dgm:prSet phldrT="[文本]"/>
      <dgm:spPr/>
      <dgm:t>
        <a:bodyPr/>
        <a:lstStyle/>
        <a:p>
          <a:r>
            <a:rPr lang="en-US" altLang="en-US" dirty="0" smtClean="0"/>
            <a:t>(3)</a:t>
          </a:r>
          <a:r>
            <a:rPr lang="zh-CN" altLang="en-US" dirty="0" smtClean="0"/>
            <a:t>孵化企业的创办者为毕业学年及毕业</a:t>
          </a:r>
          <a:r>
            <a:rPr lang="en-US" altLang="en-US" dirty="0" smtClean="0"/>
            <a:t>5 </a:t>
          </a:r>
          <a:r>
            <a:rPr lang="zh-CN" altLang="en-US" dirty="0" smtClean="0"/>
            <a:t>年内的高校毕业生、城镇登记失业</a:t>
          </a:r>
          <a:r>
            <a:rPr lang="zh-CN" altLang="en-US" smtClean="0"/>
            <a:t>人员</a:t>
          </a:r>
          <a:r>
            <a:rPr lang="zh-CN" altLang="en-US" smtClean="0"/>
            <a:t>、未纳入国家安置的退役军人、符合农民工创业专项扶持资金扶持范围的农民工。</a:t>
          </a:r>
          <a:endParaRPr lang="zh-CN" altLang="en-US" dirty="0"/>
        </a:p>
      </dgm:t>
    </dgm:pt>
    <dgm:pt modelId="{3977EFBF-0F6F-40C4-A99F-1FF84393361A}" type="par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15FE972E-6D05-45AF-BF34-D13F64826C4E}" type="sib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032CB7F5-976B-4497-972A-B2281FEE4F64}">
      <dgm:prSet phldrT="[文本]"/>
      <dgm:spPr/>
      <dgm:t>
        <a:bodyPr/>
        <a:lstStyle/>
        <a:p>
          <a:r>
            <a:rPr lang="en-US" altLang="en-US" dirty="0" smtClean="0"/>
            <a:t>(4)</a:t>
          </a:r>
          <a:r>
            <a:rPr lang="zh-CN" altLang="en-US" dirty="0" smtClean="0"/>
            <a:t>进入创业孵化基地的企业以年营业收入</a:t>
          </a:r>
          <a:r>
            <a:rPr lang="en-US" altLang="en-US" dirty="0" smtClean="0"/>
            <a:t>100 </a:t>
          </a:r>
          <a:r>
            <a:rPr lang="zh-CN" altLang="en-US" dirty="0" smtClean="0"/>
            <a:t>万元以下的小型微型企业为主。</a:t>
          </a:r>
          <a:endParaRPr lang="zh-CN" altLang="en-US" dirty="0"/>
        </a:p>
      </dgm:t>
    </dgm:pt>
    <dgm:pt modelId="{CA398B00-71DD-42A6-A0FB-50B109185ABF}" type="parTrans" cxnId="{2EEDD439-758A-46F9-A41A-4DAA86E4CDE4}">
      <dgm:prSet/>
      <dgm:spPr/>
      <dgm:t>
        <a:bodyPr/>
        <a:lstStyle/>
        <a:p>
          <a:endParaRPr lang="zh-CN" altLang="en-US"/>
        </a:p>
      </dgm:t>
    </dgm:pt>
    <dgm:pt modelId="{68A39E77-83D8-4DA7-8960-4D496981D33C}" type="sibTrans" cxnId="{2EEDD439-758A-46F9-A41A-4DAA86E4CDE4}">
      <dgm:prSet/>
      <dgm:spPr/>
      <dgm:t>
        <a:bodyPr/>
        <a:lstStyle/>
        <a:p>
          <a:endParaRPr lang="zh-CN" altLang="en-US"/>
        </a:p>
      </dgm:t>
    </dgm:pt>
    <dgm:pt modelId="{D3C5184F-60D5-430E-A508-0636516228E0}" type="pres">
      <dgm:prSet presAssocID="{0F4B0FC3-D276-4E2B-8C21-11C116BBD7E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0E48A1A-4324-48AD-B2B0-E244E49A6EA7}" type="pres">
      <dgm:prSet presAssocID="{032CB7F5-976B-4497-972A-B2281FEE4F64}" presName="boxAndChildren" presStyleCnt="0"/>
      <dgm:spPr/>
    </dgm:pt>
    <dgm:pt modelId="{100F9739-8F09-4051-99BB-C30CF4D09B9E}" type="pres">
      <dgm:prSet presAssocID="{032CB7F5-976B-4497-972A-B2281FEE4F64}" presName="parentTextBox" presStyleLbl="node1" presStyleIdx="0" presStyleCnt="4"/>
      <dgm:spPr/>
      <dgm:t>
        <a:bodyPr/>
        <a:lstStyle/>
        <a:p>
          <a:endParaRPr lang="zh-CN" altLang="en-US"/>
        </a:p>
      </dgm:t>
    </dgm:pt>
    <dgm:pt modelId="{0D94C8B7-F984-4D33-8CE3-04A96A542CB0}" type="pres">
      <dgm:prSet presAssocID="{15FE972E-6D05-45AF-BF34-D13F64826C4E}" presName="sp" presStyleCnt="0"/>
      <dgm:spPr/>
    </dgm:pt>
    <dgm:pt modelId="{D5790AFE-F2B6-4DEB-A32D-1D1379F85831}" type="pres">
      <dgm:prSet presAssocID="{B0F7FEB4-FED4-4B7A-A186-7E1DA347BCF0}" presName="arrowAndChildren" presStyleCnt="0"/>
      <dgm:spPr/>
    </dgm:pt>
    <dgm:pt modelId="{A56BB543-1E3C-42EE-8186-52188293EF06}" type="pres">
      <dgm:prSet presAssocID="{B0F7FEB4-FED4-4B7A-A186-7E1DA347BCF0}" presName="parentTextArrow" presStyleLbl="node1" presStyleIdx="1" presStyleCnt="4"/>
      <dgm:spPr/>
      <dgm:t>
        <a:bodyPr/>
        <a:lstStyle/>
        <a:p>
          <a:endParaRPr lang="zh-CN" altLang="en-US"/>
        </a:p>
      </dgm:t>
    </dgm:pt>
    <dgm:pt modelId="{A04E7E2C-3790-47BF-AE86-C9E5BFC5AEED}" type="pres">
      <dgm:prSet presAssocID="{B417CDE3-4A69-4651-B408-F2BEE775246C}" presName="sp" presStyleCnt="0"/>
      <dgm:spPr/>
    </dgm:pt>
    <dgm:pt modelId="{744F5E14-31BD-4748-BF49-62EF377F199A}" type="pres">
      <dgm:prSet presAssocID="{2DEB8154-ABDA-49FB-8823-2170FFB90B06}" presName="arrowAndChildren" presStyleCnt="0"/>
      <dgm:spPr/>
    </dgm:pt>
    <dgm:pt modelId="{C6B50F69-1620-4321-B015-8DE03E809803}" type="pres">
      <dgm:prSet presAssocID="{2DEB8154-ABDA-49FB-8823-2170FFB90B06}" presName="parentTextArrow" presStyleLbl="node1" presStyleIdx="2" presStyleCnt="4"/>
      <dgm:spPr/>
      <dgm:t>
        <a:bodyPr/>
        <a:lstStyle/>
        <a:p>
          <a:endParaRPr lang="zh-CN" altLang="en-US"/>
        </a:p>
      </dgm:t>
    </dgm:pt>
    <dgm:pt modelId="{AD08A270-3998-460E-821D-246A2ED68DB6}" type="pres">
      <dgm:prSet presAssocID="{C7335E9A-1AD7-4E42-A67C-4ECC98510332}" presName="sp" presStyleCnt="0"/>
      <dgm:spPr/>
    </dgm:pt>
    <dgm:pt modelId="{BB7C2BA3-F0E9-403B-8370-C135C418D783}" type="pres">
      <dgm:prSet presAssocID="{9B951754-F562-41A5-9429-874B6F5C0E4A}" presName="arrowAndChildren" presStyleCnt="0"/>
      <dgm:spPr/>
    </dgm:pt>
    <dgm:pt modelId="{02C4C913-01E9-4AE6-A1F8-87817F3B2962}" type="pres">
      <dgm:prSet presAssocID="{9B951754-F562-41A5-9429-874B6F5C0E4A}" presName="parentTextArrow" presStyleLbl="node1" presStyleIdx="3" presStyleCnt="4"/>
      <dgm:spPr/>
      <dgm:t>
        <a:bodyPr/>
        <a:lstStyle/>
        <a:p>
          <a:endParaRPr lang="zh-CN" altLang="en-US"/>
        </a:p>
      </dgm:t>
    </dgm:pt>
  </dgm:ptLst>
  <dgm:cxnLst>
    <dgm:cxn modelId="{317182CA-2B91-4130-B525-1AC9A2C1B105}" type="presOf" srcId="{B0F7FEB4-FED4-4B7A-A186-7E1DA347BCF0}" destId="{A56BB543-1E3C-42EE-8186-52188293EF06}" srcOrd="0" destOrd="0" presId="urn:microsoft.com/office/officeart/2005/8/layout/process4"/>
    <dgm:cxn modelId="{9BE31C88-85E2-45F0-B842-A29D20EB3A48}" srcId="{0F4B0FC3-D276-4E2B-8C21-11C116BBD7EC}" destId="{2DEB8154-ABDA-49FB-8823-2170FFB90B06}" srcOrd="1" destOrd="0" parTransId="{BFD0E59C-A594-420D-9463-89B0320FB180}" sibTransId="{B417CDE3-4A69-4651-B408-F2BEE775246C}"/>
    <dgm:cxn modelId="{1F4B5FA0-4D1E-442C-BF26-7150E45E3AC1}" type="presOf" srcId="{9B951754-F562-41A5-9429-874B6F5C0E4A}" destId="{02C4C913-01E9-4AE6-A1F8-87817F3B2962}" srcOrd="0" destOrd="0" presId="urn:microsoft.com/office/officeart/2005/8/layout/process4"/>
    <dgm:cxn modelId="{B4C6E99E-795E-4EF7-AFD2-FD411036333C}" srcId="{0F4B0FC3-D276-4E2B-8C21-11C116BBD7EC}" destId="{9B951754-F562-41A5-9429-874B6F5C0E4A}" srcOrd="0" destOrd="0" parTransId="{442AC367-2AD1-4B17-8AF4-305C47916B0E}" sibTransId="{C7335E9A-1AD7-4E42-A67C-4ECC98510332}"/>
    <dgm:cxn modelId="{7D0EAAF5-7504-4A16-B5FF-970063FA348F}" type="presOf" srcId="{2DEB8154-ABDA-49FB-8823-2170FFB90B06}" destId="{C6B50F69-1620-4321-B015-8DE03E809803}" srcOrd="0" destOrd="0" presId="urn:microsoft.com/office/officeart/2005/8/layout/process4"/>
    <dgm:cxn modelId="{B45E727D-D1AB-4840-8417-3C9BF8F990D3}" type="presOf" srcId="{032CB7F5-976B-4497-972A-B2281FEE4F64}" destId="{100F9739-8F09-4051-99BB-C30CF4D09B9E}" srcOrd="0" destOrd="0" presId="urn:microsoft.com/office/officeart/2005/8/layout/process4"/>
    <dgm:cxn modelId="{2EEDD439-758A-46F9-A41A-4DAA86E4CDE4}" srcId="{0F4B0FC3-D276-4E2B-8C21-11C116BBD7EC}" destId="{032CB7F5-976B-4497-972A-B2281FEE4F64}" srcOrd="3" destOrd="0" parTransId="{CA398B00-71DD-42A6-A0FB-50B109185ABF}" sibTransId="{68A39E77-83D8-4DA7-8960-4D496981D33C}"/>
    <dgm:cxn modelId="{2E7CF8C2-9A76-44ED-941E-4335E3DFD838}" srcId="{0F4B0FC3-D276-4E2B-8C21-11C116BBD7EC}" destId="{B0F7FEB4-FED4-4B7A-A186-7E1DA347BCF0}" srcOrd="2" destOrd="0" parTransId="{3977EFBF-0F6F-40C4-A99F-1FF84393361A}" sibTransId="{15FE972E-6D05-45AF-BF34-D13F64826C4E}"/>
    <dgm:cxn modelId="{5C41845E-AF03-4E9D-BC77-0D8E0E791FA2}" type="presOf" srcId="{0F4B0FC3-D276-4E2B-8C21-11C116BBD7EC}" destId="{D3C5184F-60D5-430E-A508-0636516228E0}" srcOrd="0" destOrd="0" presId="urn:microsoft.com/office/officeart/2005/8/layout/process4"/>
    <dgm:cxn modelId="{CAFBFC18-360C-4237-99CA-CB92037DF036}" type="presParOf" srcId="{D3C5184F-60D5-430E-A508-0636516228E0}" destId="{F0E48A1A-4324-48AD-B2B0-E244E49A6EA7}" srcOrd="0" destOrd="0" presId="urn:microsoft.com/office/officeart/2005/8/layout/process4"/>
    <dgm:cxn modelId="{7861F238-E0E2-4531-AF2F-6401A4D5C232}" type="presParOf" srcId="{F0E48A1A-4324-48AD-B2B0-E244E49A6EA7}" destId="{100F9739-8F09-4051-99BB-C30CF4D09B9E}" srcOrd="0" destOrd="0" presId="urn:microsoft.com/office/officeart/2005/8/layout/process4"/>
    <dgm:cxn modelId="{BBBB54AA-1EFA-44CF-9FAE-7A9B74D9880F}" type="presParOf" srcId="{D3C5184F-60D5-430E-A508-0636516228E0}" destId="{0D94C8B7-F984-4D33-8CE3-04A96A542CB0}" srcOrd="1" destOrd="0" presId="urn:microsoft.com/office/officeart/2005/8/layout/process4"/>
    <dgm:cxn modelId="{6894FEDA-17F8-48DB-A112-A8C8956CFA55}" type="presParOf" srcId="{D3C5184F-60D5-430E-A508-0636516228E0}" destId="{D5790AFE-F2B6-4DEB-A32D-1D1379F85831}" srcOrd="2" destOrd="0" presId="urn:microsoft.com/office/officeart/2005/8/layout/process4"/>
    <dgm:cxn modelId="{5FC91929-D109-4900-9E78-5DBCDE69B846}" type="presParOf" srcId="{D5790AFE-F2B6-4DEB-A32D-1D1379F85831}" destId="{A56BB543-1E3C-42EE-8186-52188293EF06}" srcOrd="0" destOrd="0" presId="urn:microsoft.com/office/officeart/2005/8/layout/process4"/>
    <dgm:cxn modelId="{69760FC8-64E7-4327-AD65-DAA637378BCA}" type="presParOf" srcId="{D3C5184F-60D5-430E-A508-0636516228E0}" destId="{A04E7E2C-3790-47BF-AE86-C9E5BFC5AEED}" srcOrd="3" destOrd="0" presId="urn:microsoft.com/office/officeart/2005/8/layout/process4"/>
    <dgm:cxn modelId="{CB378F86-566D-4D6B-A573-23899548261B}" type="presParOf" srcId="{D3C5184F-60D5-430E-A508-0636516228E0}" destId="{744F5E14-31BD-4748-BF49-62EF377F199A}" srcOrd="4" destOrd="0" presId="urn:microsoft.com/office/officeart/2005/8/layout/process4"/>
    <dgm:cxn modelId="{A690199C-4FBC-4DD3-ADCA-06F51E7A7688}" type="presParOf" srcId="{744F5E14-31BD-4748-BF49-62EF377F199A}" destId="{C6B50F69-1620-4321-B015-8DE03E809803}" srcOrd="0" destOrd="0" presId="urn:microsoft.com/office/officeart/2005/8/layout/process4"/>
    <dgm:cxn modelId="{F9746F84-5A97-42F0-ABB6-DF2A8CD325AA}" type="presParOf" srcId="{D3C5184F-60D5-430E-A508-0636516228E0}" destId="{AD08A270-3998-460E-821D-246A2ED68DB6}" srcOrd="5" destOrd="0" presId="urn:microsoft.com/office/officeart/2005/8/layout/process4"/>
    <dgm:cxn modelId="{388341DF-446D-4426-99F0-DAB57481C9CC}" type="presParOf" srcId="{D3C5184F-60D5-430E-A508-0636516228E0}" destId="{BB7C2BA3-F0E9-403B-8370-C135C418D783}" srcOrd="6" destOrd="0" presId="urn:microsoft.com/office/officeart/2005/8/layout/process4"/>
    <dgm:cxn modelId="{94A89481-664A-47D2-9DD2-9F52B4D3CC4F}" type="presParOf" srcId="{BB7C2BA3-F0E9-403B-8370-C135C418D783}" destId="{02C4C913-01E9-4AE6-A1F8-87817F3B2962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57F5AF2-85A8-426D-A9E3-8344C898FAAC}" type="doc">
      <dgm:prSet loTypeId="urn:microsoft.com/office/officeart/2005/8/layout/bProcess2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0FD3E458-A78A-4F74-8316-E230CBBFD760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创办企业“三证合一”</a:t>
          </a:r>
          <a:endParaRPr lang="zh-CN" altLang="en-US" dirty="0"/>
        </a:p>
      </dgm:t>
    </dgm:pt>
    <dgm:pt modelId="{8226DBE8-74E4-4FDA-976E-46814344C94B}" type="parTrans" cxnId="{A0D55458-BA99-450C-AEF9-A31BABD6DD75}">
      <dgm:prSet/>
      <dgm:spPr/>
      <dgm:t>
        <a:bodyPr/>
        <a:lstStyle/>
        <a:p>
          <a:endParaRPr lang="zh-CN" altLang="en-US"/>
        </a:p>
      </dgm:t>
    </dgm:pt>
    <dgm:pt modelId="{BC6E7161-1A1D-4215-88A8-6B03C0033D52}" type="sibTrans" cxnId="{A0D55458-BA99-450C-AEF9-A31BABD6DD75}">
      <dgm:prSet/>
      <dgm:spPr/>
      <dgm:t>
        <a:bodyPr/>
        <a:lstStyle/>
        <a:p>
          <a:endParaRPr lang="zh-CN" altLang="en-US"/>
        </a:p>
      </dgm:t>
    </dgm:pt>
    <dgm:pt modelId="{4C3859F6-F908-4C6D-BE7C-D0A5142A851D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注册企业场所可“一址多照”</a:t>
          </a:r>
          <a:endParaRPr lang="zh-CN" altLang="en-US" dirty="0"/>
        </a:p>
      </dgm:t>
    </dgm:pt>
    <dgm:pt modelId="{94A0EE90-3858-47B2-B411-1EB9B29E4A95}" type="parTrans" cxnId="{C83D9523-4285-46CC-8499-087C2AB1DCDE}">
      <dgm:prSet/>
      <dgm:spPr/>
      <dgm:t>
        <a:bodyPr/>
        <a:lstStyle/>
        <a:p>
          <a:endParaRPr lang="zh-CN" altLang="en-US"/>
        </a:p>
      </dgm:t>
    </dgm:pt>
    <dgm:pt modelId="{85ABC99A-4C2E-427D-870B-3F8FEAE49F5F}" type="sibTrans" cxnId="{C83D9523-4285-46CC-8499-087C2AB1DCDE}">
      <dgm:prSet/>
      <dgm:spPr/>
      <dgm:t>
        <a:bodyPr/>
        <a:lstStyle/>
        <a:p>
          <a:endParaRPr lang="zh-CN" altLang="en-US"/>
        </a:p>
      </dgm:t>
    </dgm:pt>
    <dgm:pt modelId="{45E82AAA-61C3-4EA0-8B56-008196D6836E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推进创客空间等孵化模式</a:t>
          </a:r>
          <a:endParaRPr lang="zh-CN" altLang="en-US" dirty="0"/>
        </a:p>
      </dgm:t>
    </dgm:pt>
    <dgm:pt modelId="{4B0D8E06-997E-4B27-9587-8B3849D6F608}" type="parTrans" cxnId="{0A2208CD-D7EE-472F-8FB2-37C534D0D686}">
      <dgm:prSet/>
      <dgm:spPr/>
      <dgm:t>
        <a:bodyPr/>
        <a:lstStyle/>
        <a:p>
          <a:endParaRPr lang="zh-CN" altLang="en-US"/>
        </a:p>
      </dgm:t>
    </dgm:pt>
    <dgm:pt modelId="{5176DFE2-DB39-4959-9288-2FE6C4A5B3C6}" type="sibTrans" cxnId="{0A2208CD-D7EE-472F-8FB2-37C534D0D686}">
      <dgm:prSet/>
      <dgm:spPr/>
      <dgm:t>
        <a:bodyPr/>
        <a:lstStyle/>
        <a:p>
          <a:endParaRPr lang="zh-CN" altLang="en-US"/>
        </a:p>
      </dgm:t>
    </dgm:pt>
    <dgm:pt modelId="{4FA6A952-B219-4B93-96C8-39E55F79E4BD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众创空间税收优惠</a:t>
          </a:r>
          <a:endParaRPr lang="zh-CN" altLang="en-US" dirty="0"/>
        </a:p>
      </dgm:t>
    </dgm:pt>
    <dgm:pt modelId="{8041940D-AB45-4180-BAAA-0D24F4F93CA7}" type="parTrans" cxnId="{DD6A4797-EB40-464C-9121-7EDB4BE793A4}">
      <dgm:prSet/>
      <dgm:spPr/>
      <dgm:t>
        <a:bodyPr/>
        <a:lstStyle/>
        <a:p>
          <a:endParaRPr lang="zh-CN" altLang="en-US"/>
        </a:p>
      </dgm:t>
    </dgm:pt>
    <dgm:pt modelId="{000E9003-87BA-4B46-B239-840F8078BBA4}" type="sibTrans" cxnId="{DD6A4797-EB40-464C-9121-7EDB4BE793A4}">
      <dgm:prSet/>
      <dgm:spPr/>
      <dgm:t>
        <a:bodyPr/>
        <a:lstStyle/>
        <a:p>
          <a:endParaRPr lang="zh-CN" altLang="en-US"/>
        </a:p>
      </dgm:t>
    </dgm:pt>
    <dgm:pt modelId="{6529F8C9-89EB-4ED4-982B-C1A4239AFE04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创业担保贷款提高额度</a:t>
          </a:r>
          <a:endParaRPr lang="zh-CN" altLang="en-US" dirty="0"/>
        </a:p>
      </dgm:t>
    </dgm:pt>
    <dgm:pt modelId="{8C7E7F5E-3913-4967-AD67-C1945370F53D}" type="parTrans" cxnId="{2D99C695-DB5B-4DA5-B964-FBB79A51D1C3}">
      <dgm:prSet/>
      <dgm:spPr/>
      <dgm:t>
        <a:bodyPr/>
        <a:lstStyle/>
        <a:p>
          <a:endParaRPr lang="zh-CN" altLang="en-US"/>
        </a:p>
      </dgm:t>
    </dgm:pt>
    <dgm:pt modelId="{6FF28A74-9497-48DB-9A03-69C7F4316207}" type="sibTrans" cxnId="{2D99C695-DB5B-4DA5-B964-FBB79A51D1C3}">
      <dgm:prSet/>
      <dgm:spPr/>
      <dgm:t>
        <a:bodyPr/>
        <a:lstStyle/>
        <a:p>
          <a:endParaRPr lang="zh-CN" altLang="en-US"/>
        </a:p>
      </dgm:t>
    </dgm:pt>
    <dgm:pt modelId="{9217CD9E-18B1-4B4A-9123-50208CD4C851}">
      <dgm:prSet phldrT="[文本]"/>
      <dgm:spPr/>
      <dgm:t>
        <a:bodyPr/>
        <a:lstStyle/>
        <a:p>
          <a:r>
            <a:rPr lang="en-US" altLang="en-US" dirty="0" smtClean="0"/>
            <a:t>6.</a:t>
          </a:r>
          <a:r>
            <a:rPr lang="zh-CN" altLang="en-US" dirty="0" smtClean="0"/>
            <a:t>整合发展就业创业基金</a:t>
          </a:r>
          <a:endParaRPr lang="zh-CN" altLang="en-US" dirty="0"/>
        </a:p>
      </dgm:t>
    </dgm:pt>
    <dgm:pt modelId="{72C2C2AA-7C38-4E26-8F59-CC8EBB18D87F}" type="parTrans" cxnId="{D589456E-BB44-4988-ACD5-EE6F0FEBE260}">
      <dgm:prSet/>
      <dgm:spPr/>
      <dgm:t>
        <a:bodyPr/>
        <a:lstStyle/>
        <a:p>
          <a:endParaRPr lang="zh-CN" altLang="en-US"/>
        </a:p>
      </dgm:t>
    </dgm:pt>
    <dgm:pt modelId="{A1290017-5247-4432-83C4-A7EC7C27A318}" type="sibTrans" cxnId="{D589456E-BB44-4988-ACD5-EE6F0FEBE260}">
      <dgm:prSet/>
      <dgm:spPr/>
      <dgm:t>
        <a:bodyPr/>
        <a:lstStyle/>
        <a:p>
          <a:endParaRPr lang="zh-CN" altLang="en-US"/>
        </a:p>
      </dgm:t>
    </dgm:pt>
    <dgm:pt modelId="{34739AA9-6B2C-40F5-8467-F3E2D6CD7B43}">
      <dgm:prSet phldrT="[文本]"/>
      <dgm:spPr/>
      <dgm:t>
        <a:bodyPr/>
        <a:lstStyle/>
        <a:p>
          <a:r>
            <a:rPr lang="en-US" altLang="en-US" dirty="0" smtClean="0"/>
            <a:t>7.</a:t>
          </a:r>
          <a:r>
            <a:rPr lang="zh-CN" altLang="en-US" dirty="0" smtClean="0"/>
            <a:t>税收减免</a:t>
          </a:r>
          <a:endParaRPr lang="zh-CN" altLang="en-US" dirty="0"/>
        </a:p>
      </dgm:t>
    </dgm:pt>
    <dgm:pt modelId="{4C753372-E4B2-488A-A7F2-5CAFC0DC72B5}" type="parTrans" cxnId="{A50E58AA-A340-4DA0-A588-FEFA7EBAFEED}">
      <dgm:prSet/>
      <dgm:spPr/>
      <dgm:t>
        <a:bodyPr/>
        <a:lstStyle/>
        <a:p>
          <a:endParaRPr lang="zh-CN" altLang="en-US"/>
        </a:p>
      </dgm:t>
    </dgm:pt>
    <dgm:pt modelId="{6B6565D7-5A53-4C80-A170-F2F10739F772}" type="sibTrans" cxnId="{A50E58AA-A340-4DA0-A588-FEFA7EBAFEED}">
      <dgm:prSet/>
      <dgm:spPr/>
      <dgm:t>
        <a:bodyPr/>
        <a:lstStyle/>
        <a:p>
          <a:endParaRPr lang="zh-CN" altLang="en-US"/>
        </a:p>
      </dgm:t>
    </dgm:pt>
    <dgm:pt modelId="{FA660766-4F02-4962-BCA3-373C5CF7459E}">
      <dgm:prSet phldrT="[文本]"/>
      <dgm:spPr/>
      <dgm:t>
        <a:bodyPr/>
        <a:lstStyle/>
        <a:p>
          <a:r>
            <a:rPr lang="en-US" altLang="en-US" dirty="0" smtClean="0"/>
            <a:t>8.</a:t>
          </a:r>
          <a:r>
            <a:rPr lang="zh-CN" altLang="en-US" dirty="0" smtClean="0"/>
            <a:t>优先转移科技成果</a:t>
          </a:r>
          <a:endParaRPr lang="zh-CN" altLang="en-US" dirty="0"/>
        </a:p>
      </dgm:t>
    </dgm:pt>
    <dgm:pt modelId="{E67EC9FD-FB54-438E-A20D-FCA1655AD3CB}" type="parTrans" cxnId="{3FC2CD26-6B5F-4D9F-8E31-99403A285101}">
      <dgm:prSet/>
      <dgm:spPr/>
      <dgm:t>
        <a:bodyPr/>
        <a:lstStyle/>
        <a:p>
          <a:endParaRPr lang="zh-CN" altLang="en-US"/>
        </a:p>
      </dgm:t>
    </dgm:pt>
    <dgm:pt modelId="{652BF9F4-A6E0-42A3-99B8-E37A28CC63AC}" type="sibTrans" cxnId="{3FC2CD26-6B5F-4D9F-8E31-99403A285101}">
      <dgm:prSet/>
      <dgm:spPr/>
      <dgm:t>
        <a:bodyPr/>
        <a:lstStyle/>
        <a:p>
          <a:endParaRPr lang="zh-CN" altLang="en-US"/>
        </a:p>
      </dgm:t>
    </dgm:pt>
    <dgm:pt modelId="{64FF8E02-47DE-49A7-820B-E14D5C866E97}">
      <dgm:prSet phldrT="[文本]"/>
      <dgm:spPr/>
      <dgm:t>
        <a:bodyPr/>
        <a:lstStyle/>
        <a:p>
          <a:r>
            <a:rPr lang="en-US" altLang="en-US" dirty="0" smtClean="0"/>
            <a:t>9.</a:t>
          </a:r>
          <a:r>
            <a:rPr lang="zh-CN" altLang="en-US" dirty="0" smtClean="0"/>
            <a:t>支持举办创新创业活动</a:t>
          </a:r>
          <a:endParaRPr lang="zh-CN" altLang="en-US" dirty="0"/>
        </a:p>
      </dgm:t>
    </dgm:pt>
    <dgm:pt modelId="{5F63777B-1735-4182-9BD9-4B9F7FD502FF}" type="parTrans" cxnId="{D3137D70-1836-43D9-AF28-09D7364C9EE4}">
      <dgm:prSet/>
      <dgm:spPr/>
      <dgm:t>
        <a:bodyPr/>
        <a:lstStyle/>
        <a:p>
          <a:endParaRPr lang="zh-CN" altLang="en-US"/>
        </a:p>
      </dgm:t>
    </dgm:pt>
    <dgm:pt modelId="{9BF267DE-F6F9-44B9-B3B5-9695B1D603CF}" type="sibTrans" cxnId="{D3137D70-1836-43D9-AF28-09D7364C9EE4}">
      <dgm:prSet/>
      <dgm:spPr/>
      <dgm:t>
        <a:bodyPr/>
        <a:lstStyle/>
        <a:p>
          <a:endParaRPr lang="zh-CN" altLang="en-US"/>
        </a:p>
      </dgm:t>
    </dgm:pt>
    <dgm:pt modelId="{10DE7AB8-6BEC-41F1-A099-9544CB6A368D}">
      <dgm:prSet phldrT="[文本]"/>
      <dgm:spPr/>
      <dgm:t>
        <a:bodyPr/>
        <a:lstStyle/>
        <a:p>
          <a:r>
            <a:rPr lang="en-US" altLang="en-US" dirty="0" smtClean="0"/>
            <a:t>10.</a:t>
          </a:r>
          <a:r>
            <a:rPr lang="zh-CN" altLang="en-US" dirty="0" smtClean="0"/>
            <a:t>大力加强创业教育</a:t>
          </a:r>
          <a:endParaRPr lang="zh-CN" altLang="en-US" dirty="0"/>
        </a:p>
      </dgm:t>
    </dgm:pt>
    <dgm:pt modelId="{65B3A10E-38E6-4808-B834-CDCD4FC85B52}" type="parTrans" cxnId="{C8CE9988-F38E-44BE-8051-95E746729DF6}">
      <dgm:prSet/>
      <dgm:spPr/>
      <dgm:t>
        <a:bodyPr/>
        <a:lstStyle/>
        <a:p>
          <a:endParaRPr lang="zh-CN" altLang="en-US"/>
        </a:p>
      </dgm:t>
    </dgm:pt>
    <dgm:pt modelId="{35F34075-F669-4049-A38F-57542BBEDB29}" type="sibTrans" cxnId="{C8CE9988-F38E-44BE-8051-95E746729DF6}">
      <dgm:prSet/>
      <dgm:spPr/>
      <dgm:t>
        <a:bodyPr/>
        <a:lstStyle/>
        <a:p>
          <a:endParaRPr lang="zh-CN" altLang="en-US"/>
        </a:p>
      </dgm:t>
    </dgm:pt>
    <dgm:pt modelId="{3B4A4117-DA9F-442F-BA49-09BFBF11A986}" type="pres">
      <dgm:prSet presAssocID="{157F5AF2-85A8-426D-A9E3-8344C898FAAC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D04FFF0A-53A0-4F93-93D0-28DDA1B321E1}" type="pres">
      <dgm:prSet presAssocID="{0FD3E458-A78A-4F74-8316-E230CBBFD760}" presName="first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63FF702-CEB8-43A7-AA65-E756946365A8}" type="pres">
      <dgm:prSet presAssocID="{BC6E7161-1A1D-4215-88A8-6B03C0033D52}" presName="sibTrans" presStyleLbl="sibTrans2D1" presStyleIdx="0" presStyleCnt="9"/>
      <dgm:spPr/>
      <dgm:t>
        <a:bodyPr/>
        <a:lstStyle/>
        <a:p>
          <a:endParaRPr lang="zh-CN" altLang="en-US"/>
        </a:p>
      </dgm:t>
    </dgm:pt>
    <dgm:pt modelId="{498B9043-C1C7-4829-9475-B5CA580B9774}" type="pres">
      <dgm:prSet presAssocID="{4C3859F6-F908-4C6D-BE7C-D0A5142A851D}" presName="middleNode" presStyleCnt="0"/>
      <dgm:spPr/>
    </dgm:pt>
    <dgm:pt modelId="{38CEB4D2-7B7F-4C33-93CB-7C07B5FBBCF6}" type="pres">
      <dgm:prSet presAssocID="{4C3859F6-F908-4C6D-BE7C-D0A5142A851D}" presName="padding" presStyleLbl="node1" presStyleIdx="0" presStyleCnt="10"/>
      <dgm:spPr/>
    </dgm:pt>
    <dgm:pt modelId="{E0A7E4AE-200A-4A9C-AC37-F843C78A07D4}" type="pres">
      <dgm:prSet presAssocID="{4C3859F6-F908-4C6D-BE7C-D0A5142A851D}" presName="shap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3E0CBD4-9434-4AB5-B252-A4C2442745E3}" type="pres">
      <dgm:prSet presAssocID="{85ABC99A-4C2E-427D-870B-3F8FEAE49F5F}" presName="sibTrans" presStyleLbl="sibTrans2D1" presStyleIdx="1" presStyleCnt="9"/>
      <dgm:spPr/>
      <dgm:t>
        <a:bodyPr/>
        <a:lstStyle/>
        <a:p>
          <a:endParaRPr lang="zh-CN" altLang="en-US"/>
        </a:p>
      </dgm:t>
    </dgm:pt>
    <dgm:pt modelId="{14DB2E06-A989-4457-938E-9ED26390FC5F}" type="pres">
      <dgm:prSet presAssocID="{45E82AAA-61C3-4EA0-8B56-008196D6836E}" presName="middleNode" presStyleCnt="0"/>
      <dgm:spPr/>
    </dgm:pt>
    <dgm:pt modelId="{290F9FF9-D29A-422F-B96C-7C2B5A4225A7}" type="pres">
      <dgm:prSet presAssocID="{45E82AAA-61C3-4EA0-8B56-008196D6836E}" presName="padding" presStyleLbl="node1" presStyleIdx="1" presStyleCnt="10"/>
      <dgm:spPr/>
    </dgm:pt>
    <dgm:pt modelId="{A2EC2DCF-231D-43C3-922F-70161AFE8799}" type="pres">
      <dgm:prSet presAssocID="{45E82AAA-61C3-4EA0-8B56-008196D6836E}" presName="shap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D64E4E-D594-49C5-A460-78C3EF33922F}" type="pres">
      <dgm:prSet presAssocID="{5176DFE2-DB39-4959-9288-2FE6C4A5B3C6}" presName="sibTrans" presStyleLbl="sibTrans2D1" presStyleIdx="2" presStyleCnt="9"/>
      <dgm:spPr/>
      <dgm:t>
        <a:bodyPr/>
        <a:lstStyle/>
        <a:p>
          <a:endParaRPr lang="zh-CN" altLang="en-US"/>
        </a:p>
      </dgm:t>
    </dgm:pt>
    <dgm:pt modelId="{CED16DD4-6604-4117-917F-7A86EF58C366}" type="pres">
      <dgm:prSet presAssocID="{4FA6A952-B219-4B93-96C8-39E55F79E4BD}" presName="middleNode" presStyleCnt="0"/>
      <dgm:spPr/>
    </dgm:pt>
    <dgm:pt modelId="{EB9B47EE-60FE-4D59-B74D-95564D27180C}" type="pres">
      <dgm:prSet presAssocID="{4FA6A952-B219-4B93-96C8-39E55F79E4BD}" presName="padding" presStyleLbl="node1" presStyleIdx="2" presStyleCnt="10"/>
      <dgm:spPr/>
    </dgm:pt>
    <dgm:pt modelId="{3AC6295D-C9AC-49D4-B921-A62919B1B7DE}" type="pres">
      <dgm:prSet presAssocID="{4FA6A952-B219-4B93-96C8-39E55F79E4BD}" presName="shap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7C2D07-BBBB-4379-8498-41100F0CF172}" type="pres">
      <dgm:prSet presAssocID="{000E9003-87BA-4B46-B239-840F8078BBA4}" presName="sibTrans" presStyleLbl="sibTrans2D1" presStyleIdx="3" presStyleCnt="9"/>
      <dgm:spPr/>
      <dgm:t>
        <a:bodyPr/>
        <a:lstStyle/>
        <a:p>
          <a:endParaRPr lang="zh-CN" altLang="en-US"/>
        </a:p>
      </dgm:t>
    </dgm:pt>
    <dgm:pt modelId="{E92FBEDB-DCAA-4791-BB3A-7D0391744035}" type="pres">
      <dgm:prSet presAssocID="{6529F8C9-89EB-4ED4-982B-C1A4239AFE04}" presName="middleNode" presStyleCnt="0"/>
      <dgm:spPr/>
    </dgm:pt>
    <dgm:pt modelId="{111DB675-21F1-41F4-95F6-B2DB01C43267}" type="pres">
      <dgm:prSet presAssocID="{6529F8C9-89EB-4ED4-982B-C1A4239AFE04}" presName="padding" presStyleLbl="node1" presStyleIdx="3" presStyleCnt="10"/>
      <dgm:spPr/>
    </dgm:pt>
    <dgm:pt modelId="{60C77167-BCD5-47F7-B887-C3F327F2684C}" type="pres">
      <dgm:prSet presAssocID="{6529F8C9-89EB-4ED4-982B-C1A4239AFE04}" presName="shap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2F7669-AF47-4870-AA63-1403B83D6788}" type="pres">
      <dgm:prSet presAssocID="{6FF28A74-9497-48DB-9A03-69C7F4316207}" presName="sibTrans" presStyleLbl="sibTrans2D1" presStyleIdx="4" presStyleCnt="9"/>
      <dgm:spPr/>
      <dgm:t>
        <a:bodyPr/>
        <a:lstStyle/>
        <a:p>
          <a:endParaRPr lang="zh-CN" altLang="en-US"/>
        </a:p>
      </dgm:t>
    </dgm:pt>
    <dgm:pt modelId="{E1B7AB4F-E9AC-4824-8F84-7AC21AD2FA80}" type="pres">
      <dgm:prSet presAssocID="{9217CD9E-18B1-4B4A-9123-50208CD4C851}" presName="middleNode" presStyleCnt="0"/>
      <dgm:spPr/>
    </dgm:pt>
    <dgm:pt modelId="{557A782D-066A-450F-9167-FE18C09203B7}" type="pres">
      <dgm:prSet presAssocID="{9217CD9E-18B1-4B4A-9123-50208CD4C851}" presName="padding" presStyleLbl="node1" presStyleIdx="4" presStyleCnt="10"/>
      <dgm:spPr/>
    </dgm:pt>
    <dgm:pt modelId="{4AD02CA0-C5A9-4490-A095-BCB87EF8DAEF}" type="pres">
      <dgm:prSet presAssocID="{9217CD9E-18B1-4B4A-9123-50208CD4C851}" presName="shap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70CACE-FFD9-4981-89B6-79FA1418119A}" type="pres">
      <dgm:prSet presAssocID="{A1290017-5247-4432-83C4-A7EC7C27A318}" presName="sibTrans" presStyleLbl="sibTrans2D1" presStyleIdx="5" presStyleCnt="9"/>
      <dgm:spPr/>
      <dgm:t>
        <a:bodyPr/>
        <a:lstStyle/>
        <a:p>
          <a:endParaRPr lang="zh-CN" altLang="en-US"/>
        </a:p>
      </dgm:t>
    </dgm:pt>
    <dgm:pt modelId="{F3B51056-9DDC-4619-8740-AFBBE5D9FF15}" type="pres">
      <dgm:prSet presAssocID="{34739AA9-6B2C-40F5-8467-F3E2D6CD7B43}" presName="middleNode" presStyleCnt="0"/>
      <dgm:spPr/>
    </dgm:pt>
    <dgm:pt modelId="{D3986CDF-0A17-4009-A478-10D5930B4AF0}" type="pres">
      <dgm:prSet presAssocID="{34739AA9-6B2C-40F5-8467-F3E2D6CD7B43}" presName="padding" presStyleLbl="node1" presStyleIdx="5" presStyleCnt="10"/>
      <dgm:spPr/>
    </dgm:pt>
    <dgm:pt modelId="{1BCE2DC9-51F4-4FBD-8004-ED1CC9CC7D3F}" type="pres">
      <dgm:prSet presAssocID="{34739AA9-6B2C-40F5-8467-F3E2D6CD7B43}" presName="shap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3C6CC03-FDB3-4A42-AC36-700DE5AB6517}" type="pres">
      <dgm:prSet presAssocID="{6B6565D7-5A53-4C80-A170-F2F10739F772}" presName="sibTrans" presStyleLbl="sibTrans2D1" presStyleIdx="6" presStyleCnt="9"/>
      <dgm:spPr/>
      <dgm:t>
        <a:bodyPr/>
        <a:lstStyle/>
        <a:p>
          <a:endParaRPr lang="zh-CN" altLang="en-US"/>
        </a:p>
      </dgm:t>
    </dgm:pt>
    <dgm:pt modelId="{ACD104C5-07A0-4D58-A552-B917D32986DB}" type="pres">
      <dgm:prSet presAssocID="{FA660766-4F02-4962-BCA3-373C5CF7459E}" presName="middleNode" presStyleCnt="0"/>
      <dgm:spPr/>
    </dgm:pt>
    <dgm:pt modelId="{DB480D32-6CAF-4609-9536-94B959DAA211}" type="pres">
      <dgm:prSet presAssocID="{FA660766-4F02-4962-BCA3-373C5CF7459E}" presName="padding" presStyleLbl="node1" presStyleIdx="6" presStyleCnt="10"/>
      <dgm:spPr/>
    </dgm:pt>
    <dgm:pt modelId="{D4F11B70-4C35-43CE-B64A-D44A33BB4E59}" type="pres">
      <dgm:prSet presAssocID="{FA660766-4F02-4962-BCA3-373C5CF7459E}" presName="shap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4A13A6-C969-4771-A66E-0DB961AA74A0}" type="pres">
      <dgm:prSet presAssocID="{652BF9F4-A6E0-42A3-99B8-E37A28CC63AC}" presName="sibTrans" presStyleLbl="sibTrans2D1" presStyleIdx="7" presStyleCnt="9"/>
      <dgm:spPr/>
      <dgm:t>
        <a:bodyPr/>
        <a:lstStyle/>
        <a:p>
          <a:endParaRPr lang="zh-CN" altLang="en-US"/>
        </a:p>
      </dgm:t>
    </dgm:pt>
    <dgm:pt modelId="{10AFF940-C1BF-4099-AB32-B04706E339B3}" type="pres">
      <dgm:prSet presAssocID="{64FF8E02-47DE-49A7-820B-E14D5C866E97}" presName="middleNode" presStyleCnt="0"/>
      <dgm:spPr/>
    </dgm:pt>
    <dgm:pt modelId="{941172F5-BE19-4F4C-8736-BA4DCF2002F3}" type="pres">
      <dgm:prSet presAssocID="{64FF8E02-47DE-49A7-820B-E14D5C866E97}" presName="padding" presStyleLbl="node1" presStyleIdx="7" presStyleCnt="10"/>
      <dgm:spPr/>
    </dgm:pt>
    <dgm:pt modelId="{E8D6FF8E-FCEE-4485-9EC9-8F462421B36F}" type="pres">
      <dgm:prSet presAssocID="{64FF8E02-47DE-49A7-820B-E14D5C866E97}" presName="shap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2AE5FE6-B25C-4C36-A36B-72CB87DA5E6A}" type="pres">
      <dgm:prSet presAssocID="{9BF267DE-F6F9-44B9-B3B5-9695B1D603CF}" presName="sibTrans" presStyleLbl="sibTrans2D1" presStyleIdx="8" presStyleCnt="9"/>
      <dgm:spPr/>
      <dgm:t>
        <a:bodyPr/>
        <a:lstStyle/>
        <a:p>
          <a:endParaRPr lang="zh-CN" altLang="en-US"/>
        </a:p>
      </dgm:t>
    </dgm:pt>
    <dgm:pt modelId="{5F88FF44-7A03-49DA-93AC-D15398EDE8B9}" type="pres">
      <dgm:prSet presAssocID="{10DE7AB8-6BEC-41F1-A099-9544CB6A368D}" presName="last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FC2CD26-6B5F-4D9F-8E31-99403A285101}" srcId="{157F5AF2-85A8-426D-A9E3-8344C898FAAC}" destId="{FA660766-4F02-4962-BCA3-373C5CF7459E}" srcOrd="7" destOrd="0" parTransId="{E67EC9FD-FB54-438E-A20D-FCA1655AD3CB}" sibTransId="{652BF9F4-A6E0-42A3-99B8-E37A28CC63AC}"/>
    <dgm:cxn modelId="{A0D55458-BA99-450C-AEF9-A31BABD6DD75}" srcId="{157F5AF2-85A8-426D-A9E3-8344C898FAAC}" destId="{0FD3E458-A78A-4F74-8316-E230CBBFD760}" srcOrd="0" destOrd="0" parTransId="{8226DBE8-74E4-4FDA-976E-46814344C94B}" sibTransId="{BC6E7161-1A1D-4215-88A8-6B03C0033D52}"/>
    <dgm:cxn modelId="{D3137D70-1836-43D9-AF28-09D7364C9EE4}" srcId="{157F5AF2-85A8-426D-A9E3-8344C898FAAC}" destId="{64FF8E02-47DE-49A7-820B-E14D5C866E97}" srcOrd="8" destOrd="0" parTransId="{5F63777B-1735-4182-9BD9-4B9F7FD502FF}" sibTransId="{9BF267DE-F6F9-44B9-B3B5-9695B1D603CF}"/>
    <dgm:cxn modelId="{1331CF1B-9D1B-468C-A334-2CCCCB195779}" type="presOf" srcId="{FA660766-4F02-4962-BCA3-373C5CF7459E}" destId="{D4F11B70-4C35-43CE-B64A-D44A33BB4E59}" srcOrd="0" destOrd="0" presId="urn:microsoft.com/office/officeart/2005/8/layout/bProcess2"/>
    <dgm:cxn modelId="{C2C82FBE-6E65-4C7B-8D62-C32AAA7E3CDB}" type="presOf" srcId="{4C3859F6-F908-4C6D-BE7C-D0A5142A851D}" destId="{E0A7E4AE-200A-4A9C-AC37-F843C78A07D4}" srcOrd="0" destOrd="0" presId="urn:microsoft.com/office/officeart/2005/8/layout/bProcess2"/>
    <dgm:cxn modelId="{AB317AEB-9AB6-4773-AE93-7A3D05E9F8F8}" type="presOf" srcId="{6529F8C9-89EB-4ED4-982B-C1A4239AFE04}" destId="{60C77167-BCD5-47F7-B887-C3F327F2684C}" srcOrd="0" destOrd="0" presId="urn:microsoft.com/office/officeart/2005/8/layout/bProcess2"/>
    <dgm:cxn modelId="{6FB1A7DA-67DB-41F3-B925-21929E3E2930}" type="presOf" srcId="{9217CD9E-18B1-4B4A-9123-50208CD4C851}" destId="{4AD02CA0-C5A9-4490-A095-BCB87EF8DAEF}" srcOrd="0" destOrd="0" presId="urn:microsoft.com/office/officeart/2005/8/layout/bProcess2"/>
    <dgm:cxn modelId="{4EB8EF65-A965-4985-AE30-63673676EFC6}" type="presOf" srcId="{5176DFE2-DB39-4959-9288-2FE6C4A5B3C6}" destId="{F9D64E4E-D594-49C5-A460-78C3EF33922F}" srcOrd="0" destOrd="0" presId="urn:microsoft.com/office/officeart/2005/8/layout/bProcess2"/>
    <dgm:cxn modelId="{48CBB1A3-607C-440A-A105-C8DC6651F96B}" type="presOf" srcId="{85ABC99A-4C2E-427D-870B-3F8FEAE49F5F}" destId="{03E0CBD4-9434-4AB5-B252-A4C2442745E3}" srcOrd="0" destOrd="0" presId="urn:microsoft.com/office/officeart/2005/8/layout/bProcess2"/>
    <dgm:cxn modelId="{D589456E-BB44-4988-ACD5-EE6F0FEBE260}" srcId="{157F5AF2-85A8-426D-A9E3-8344C898FAAC}" destId="{9217CD9E-18B1-4B4A-9123-50208CD4C851}" srcOrd="5" destOrd="0" parTransId="{72C2C2AA-7C38-4E26-8F59-CC8EBB18D87F}" sibTransId="{A1290017-5247-4432-83C4-A7EC7C27A318}"/>
    <dgm:cxn modelId="{F34BA292-2386-444E-8FE8-1E922FA32716}" type="presOf" srcId="{6B6565D7-5A53-4C80-A170-F2F10739F772}" destId="{23C6CC03-FDB3-4A42-AC36-700DE5AB6517}" srcOrd="0" destOrd="0" presId="urn:microsoft.com/office/officeart/2005/8/layout/bProcess2"/>
    <dgm:cxn modelId="{9FC33D1E-3EEE-48DA-A205-95DDD3E03C10}" type="presOf" srcId="{157F5AF2-85A8-426D-A9E3-8344C898FAAC}" destId="{3B4A4117-DA9F-442F-BA49-09BFBF11A986}" srcOrd="0" destOrd="0" presId="urn:microsoft.com/office/officeart/2005/8/layout/bProcess2"/>
    <dgm:cxn modelId="{3079889F-0D62-4D9A-85DE-45FC5D34D471}" type="presOf" srcId="{4FA6A952-B219-4B93-96C8-39E55F79E4BD}" destId="{3AC6295D-C9AC-49D4-B921-A62919B1B7DE}" srcOrd="0" destOrd="0" presId="urn:microsoft.com/office/officeart/2005/8/layout/bProcess2"/>
    <dgm:cxn modelId="{85E1647A-F3E1-4A8B-842B-62B1A70BE048}" type="presOf" srcId="{45E82AAA-61C3-4EA0-8B56-008196D6836E}" destId="{A2EC2DCF-231D-43C3-922F-70161AFE8799}" srcOrd="0" destOrd="0" presId="urn:microsoft.com/office/officeart/2005/8/layout/bProcess2"/>
    <dgm:cxn modelId="{9CA57225-208D-48E5-ABD6-B4904E63AB65}" type="presOf" srcId="{9BF267DE-F6F9-44B9-B3B5-9695B1D603CF}" destId="{E2AE5FE6-B25C-4C36-A36B-72CB87DA5E6A}" srcOrd="0" destOrd="0" presId="urn:microsoft.com/office/officeart/2005/8/layout/bProcess2"/>
    <dgm:cxn modelId="{96F857E2-4EAB-45A9-94BF-7885C72E4992}" type="presOf" srcId="{BC6E7161-1A1D-4215-88A8-6B03C0033D52}" destId="{E63FF702-CEB8-43A7-AA65-E756946365A8}" srcOrd="0" destOrd="0" presId="urn:microsoft.com/office/officeart/2005/8/layout/bProcess2"/>
    <dgm:cxn modelId="{46A2BA77-A2C6-4F94-BA29-3ADD3A4B6947}" type="presOf" srcId="{A1290017-5247-4432-83C4-A7EC7C27A318}" destId="{AF70CACE-FFD9-4981-89B6-79FA1418119A}" srcOrd="0" destOrd="0" presId="urn:microsoft.com/office/officeart/2005/8/layout/bProcess2"/>
    <dgm:cxn modelId="{DD6A4797-EB40-464C-9121-7EDB4BE793A4}" srcId="{157F5AF2-85A8-426D-A9E3-8344C898FAAC}" destId="{4FA6A952-B219-4B93-96C8-39E55F79E4BD}" srcOrd="3" destOrd="0" parTransId="{8041940D-AB45-4180-BAAA-0D24F4F93CA7}" sibTransId="{000E9003-87BA-4B46-B239-840F8078BBA4}"/>
    <dgm:cxn modelId="{C8CE9988-F38E-44BE-8051-95E746729DF6}" srcId="{157F5AF2-85A8-426D-A9E3-8344C898FAAC}" destId="{10DE7AB8-6BEC-41F1-A099-9544CB6A368D}" srcOrd="9" destOrd="0" parTransId="{65B3A10E-38E6-4808-B834-CDCD4FC85B52}" sibTransId="{35F34075-F669-4049-A38F-57542BBEDB29}"/>
    <dgm:cxn modelId="{0A2208CD-D7EE-472F-8FB2-37C534D0D686}" srcId="{157F5AF2-85A8-426D-A9E3-8344C898FAAC}" destId="{45E82AAA-61C3-4EA0-8B56-008196D6836E}" srcOrd="2" destOrd="0" parTransId="{4B0D8E06-997E-4B27-9587-8B3849D6F608}" sibTransId="{5176DFE2-DB39-4959-9288-2FE6C4A5B3C6}"/>
    <dgm:cxn modelId="{C83D9523-4285-46CC-8499-087C2AB1DCDE}" srcId="{157F5AF2-85A8-426D-A9E3-8344C898FAAC}" destId="{4C3859F6-F908-4C6D-BE7C-D0A5142A851D}" srcOrd="1" destOrd="0" parTransId="{94A0EE90-3858-47B2-B411-1EB9B29E4A95}" sibTransId="{85ABC99A-4C2E-427D-870B-3F8FEAE49F5F}"/>
    <dgm:cxn modelId="{74C07552-E276-4902-AE9D-57A90E19E9AE}" type="presOf" srcId="{652BF9F4-A6E0-42A3-99B8-E37A28CC63AC}" destId="{464A13A6-C969-4771-A66E-0DB961AA74A0}" srcOrd="0" destOrd="0" presId="urn:microsoft.com/office/officeart/2005/8/layout/bProcess2"/>
    <dgm:cxn modelId="{52F33F14-5A58-4D57-B5B8-CCDC1CC27411}" type="presOf" srcId="{6FF28A74-9497-48DB-9A03-69C7F4316207}" destId="{AD2F7669-AF47-4870-AA63-1403B83D6788}" srcOrd="0" destOrd="0" presId="urn:microsoft.com/office/officeart/2005/8/layout/bProcess2"/>
    <dgm:cxn modelId="{A50E58AA-A340-4DA0-A588-FEFA7EBAFEED}" srcId="{157F5AF2-85A8-426D-A9E3-8344C898FAAC}" destId="{34739AA9-6B2C-40F5-8467-F3E2D6CD7B43}" srcOrd="6" destOrd="0" parTransId="{4C753372-E4B2-488A-A7F2-5CAFC0DC72B5}" sibTransId="{6B6565D7-5A53-4C80-A170-F2F10739F772}"/>
    <dgm:cxn modelId="{DDC61746-F9F3-4834-9C73-DAC35F307798}" type="presOf" srcId="{10DE7AB8-6BEC-41F1-A099-9544CB6A368D}" destId="{5F88FF44-7A03-49DA-93AC-D15398EDE8B9}" srcOrd="0" destOrd="0" presId="urn:microsoft.com/office/officeart/2005/8/layout/bProcess2"/>
    <dgm:cxn modelId="{44A972D0-BC0A-434F-8B76-7980DA397A9B}" type="presOf" srcId="{64FF8E02-47DE-49A7-820B-E14D5C866E97}" destId="{E8D6FF8E-FCEE-4485-9EC9-8F462421B36F}" srcOrd="0" destOrd="0" presId="urn:microsoft.com/office/officeart/2005/8/layout/bProcess2"/>
    <dgm:cxn modelId="{856BBF7B-CB55-48B1-BC96-B17B2488D463}" type="presOf" srcId="{000E9003-87BA-4B46-B239-840F8078BBA4}" destId="{D27C2D07-BBBB-4379-8498-41100F0CF172}" srcOrd="0" destOrd="0" presId="urn:microsoft.com/office/officeart/2005/8/layout/bProcess2"/>
    <dgm:cxn modelId="{5AB1DAEF-4647-49EF-9CE3-B96D93E34044}" type="presOf" srcId="{34739AA9-6B2C-40F5-8467-F3E2D6CD7B43}" destId="{1BCE2DC9-51F4-4FBD-8004-ED1CC9CC7D3F}" srcOrd="0" destOrd="0" presId="urn:microsoft.com/office/officeart/2005/8/layout/bProcess2"/>
    <dgm:cxn modelId="{C46B23A3-E4BF-48CE-9BA0-3920D3C8B3BC}" type="presOf" srcId="{0FD3E458-A78A-4F74-8316-E230CBBFD760}" destId="{D04FFF0A-53A0-4F93-93D0-28DDA1B321E1}" srcOrd="0" destOrd="0" presId="urn:microsoft.com/office/officeart/2005/8/layout/bProcess2"/>
    <dgm:cxn modelId="{2D99C695-DB5B-4DA5-B964-FBB79A51D1C3}" srcId="{157F5AF2-85A8-426D-A9E3-8344C898FAAC}" destId="{6529F8C9-89EB-4ED4-982B-C1A4239AFE04}" srcOrd="4" destOrd="0" parTransId="{8C7E7F5E-3913-4967-AD67-C1945370F53D}" sibTransId="{6FF28A74-9497-48DB-9A03-69C7F4316207}"/>
    <dgm:cxn modelId="{489BB542-B80E-4BCC-8C31-16B02A434B23}" type="presParOf" srcId="{3B4A4117-DA9F-442F-BA49-09BFBF11A986}" destId="{D04FFF0A-53A0-4F93-93D0-28DDA1B321E1}" srcOrd="0" destOrd="0" presId="urn:microsoft.com/office/officeart/2005/8/layout/bProcess2"/>
    <dgm:cxn modelId="{8B03876A-C082-4DB9-894F-F9D58FFCFC6C}" type="presParOf" srcId="{3B4A4117-DA9F-442F-BA49-09BFBF11A986}" destId="{E63FF702-CEB8-43A7-AA65-E756946365A8}" srcOrd="1" destOrd="0" presId="urn:microsoft.com/office/officeart/2005/8/layout/bProcess2"/>
    <dgm:cxn modelId="{3A9C5091-EC08-48F3-872F-C84748D4CC66}" type="presParOf" srcId="{3B4A4117-DA9F-442F-BA49-09BFBF11A986}" destId="{498B9043-C1C7-4829-9475-B5CA580B9774}" srcOrd="2" destOrd="0" presId="urn:microsoft.com/office/officeart/2005/8/layout/bProcess2"/>
    <dgm:cxn modelId="{103FAC0F-1B12-47A5-92A9-3DD817E000EB}" type="presParOf" srcId="{498B9043-C1C7-4829-9475-B5CA580B9774}" destId="{38CEB4D2-7B7F-4C33-93CB-7C07B5FBBCF6}" srcOrd="0" destOrd="0" presId="urn:microsoft.com/office/officeart/2005/8/layout/bProcess2"/>
    <dgm:cxn modelId="{020C70CE-6508-4F08-B8F2-DD4AC3756383}" type="presParOf" srcId="{498B9043-C1C7-4829-9475-B5CA580B9774}" destId="{E0A7E4AE-200A-4A9C-AC37-F843C78A07D4}" srcOrd="1" destOrd="0" presId="urn:microsoft.com/office/officeart/2005/8/layout/bProcess2"/>
    <dgm:cxn modelId="{EE0A41E7-5EDF-4380-9486-F13DB804ADD1}" type="presParOf" srcId="{3B4A4117-DA9F-442F-BA49-09BFBF11A986}" destId="{03E0CBD4-9434-4AB5-B252-A4C2442745E3}" srcOrd="3" destOrd="0" presId="urn:microsoft.com/office/officeart/2005/8/layout/bProcess2"/>
    <dgm:cxn modelId="{0491B3DA-DD04-486A-A052-12B46248E7CE}" type="presParOf" srcId="{3B4A4117-DA9F-442F-BA49-09BFBF11A986}" destId="{14DB2E06-A989-4457-938E-9ED26390FC5F}" srcOrd="4" destOrd="0" presId="urn:microsoft.com/office/officeart/2005/8/layout/bProcess2"/>
    <dgm:cxn modelId="{9276D378-B2C6-4A79-A0CF-F2F22988DD37}" type="presParOf" srcId="{14DB2E06-A989-4457-938E-9ED26390FC5F}" destId="{290F9FF9-D29A-422F-B96C-7C2B5A4225A7}" srcOrd="0" destOrd="0" presId="urn:microsoft.com/office/officeart/2005/8/layout/bProcess2"/>
    <dgm:cxn modelId="{D6D0CAD2-AFCE-42CB-88E7-F8D013289042}" type="presParOf" srcId="{14DB2E06-A989-4457-938E-9ED26390FC5F}" destId="{A2EC2DCF-231D-43C3-922F-70161AFE8799}" srcOrd="1" destOrd="0" presId="urn:microsoft.com/office/officeart/2005/8/layout/bProcess2"/>
    <dgm:cxn modelId="{F0B93E40-3DDD-4016-B7DA-B1E0EF007040}" type="presParOf" srcId="{3B4A4117-DA9F-442F-BA49-09BFBF11A986}" destId="{F9D64E4E-D594-49C5-A460-78C3EF33922F}" srcOrd="5" destOrd="0" presId="urn:microsoft.com/office/officeart/2005/8/layout/bProcess2"/>
    <dgm:cxn modelId="{61082C93-776F-4293-9616-861115E9E8A0}" type="presParOf" srcId="{3B4A4117-DA9F-442F-BA49-09BFBF11A986}" destId="{CED16DD4-6604-4117-917F-7A86EF58C366}" srcOrd="6" destOrd="0" presId="urn:microsoft.com/office/officeart/2005/8/layout/bProcess2"/>
    <dgm:cxn modelId="{2E4160B7-B1C9-4B7B-9B29-B16BFCB62438}" type="presParOf" srcId="{CED16DD4-6604-4117-917F-7A86EF58C366}" destId="{EB9B47EE-60FE-4D59-B74D-95564D27180C}" srcOrd="0" destOrd="0" presId="urn:microsoft.com/office/officeart/2005/8/layout/bProcess2"/>
    <dgm:cxn modelId="{E4471BB1-70AD-4E8A-85AE-BCE921FAA169}" type="presParOf" srcId="{CED16DD4-6604-4117-917F-7A86EF58C366}" destId="{3AC6295D-C9AC-49D4-B921-A62919B1B7DE}" srcOrd="1" destOrd="0" presId="urn:microsoft.com/office/officeart/2005/8/layout/bProcess2"/>
    <dgm:cxn modelId="{C6FDE298-8B84-49B1-A995-2A893589070C}" type="presParOf" srcId="{3B4A4117-DA9F-442F-BA49-09BFBF11A986}" destId="{D27C2D07-BBBB-4379-8498-41100F0CF172}" srcOrd="7" destOrd="0" presId="urn:microsoft.com/office/officeart/2005/8/layout/bProcess2"/>
    <dgm:cxn modelId="{0D2FD6D6-F88E-4000-A99A-631D1B74C080}" type="presParOf" srcId="{3B4A4117-DA9F-442F-BA49-09BFBF11A986}" destId="{E92FBEDB-DCAA-4791-BB3A-7D0391744035}" srcOrd="8" destOrd="0" presId="urn:microsoft.com/office/officeart/2005/8/layout/bProcess2"/>
    <dgm:cxn modelId="{134B9942-F815-43F8-BDD7-A84B342DB56F}" type="presParOf" srcId="{E92FBEDB-DCAA-4791-BB3A-7D0391744035}" destId="{111DB675-21F1-41F4-95F6-B2DB01C43267}" srcOrd="0" destOrd="0" presId="urn:microsoft.com/office/officeart/2005/8/layout/bProcess2"/>
    <dgm:cxn modelId="{6B5AA349-2FD0-46FC-86A4-D365A09E494F}" type="presParOf" srcId="{E92FBEDB-DCAA-4791-BB3A-7D0391744035}" destId="{60C77167-BCD5-47F7-B887-C3F327F2684C}" srcOrd="1" destOrd="0" presId="urn:microsoft.com/office/officeart/2005/8/layout/bProcess2"/>
    <dgm:cxn modelId="{68C65982-4997-427E-ABC0-917AE65846AB}" type="presParOf" srcId="{3B4A4117-DA9F-442F-BA49-09BFBF11A986}" destId="{AD2F7669-AF47-4870-AA63-1403B83D6788}" srcOrd="9" destOrd="0" presId="urn:microsoft.com/office/officeart/2005/8/layout/bProcess2"/>
    <dgm:cxn modelId="{46A7FA34-73D5-4562-9BB4-05E1F4C356B1}" type="presParOf" srcId="{3B4A4117-DA9F-442F-BA49-09BFBF11A986}" destId="{E1B7AB4F-E9AC-4824-8F84-7AC21AD2FA80}" srcOrd="10" destOrd="0" presId="urn:microsoft.com/office/officeart/2005/8/layout/bProcess2"/>
    <dgm:cxn modelId="{D47AE905-1772-467C-8982-344F9EE70AEE}" type="presParOf" srcId="{E1B7AB4F-E9AC-4824-8F84-7AC21AD2FA80}" destId="{557A782D-066A-450F-9167-FE18C09203B7}" srcOrd="0" destOrd="0" presId="urn:microsoft.com/office/officeart/2005/8/layout/bProcess2"/>
    <dgm:cxn modelId="{C6CFB7DC-2436-4786-B6AD-1186ADFAF1AD}" type="presParOf" srcId="{E1B7AB4F-E9AC-4824-8F84-7AC21AD2FA80}" destId="{4AD02CA0-C5A9-4490-A095-BCB87EF8DAEF}" srcOrd="1" destOrd="0" presId="urn:microsoft.com/office/officeart/2005/8/layout/bProcess2"/>
    <dgm:cxn modelId="{D77E5D32-9052-4961-98F0-0CC39C421D3B}" type="presParOf" srcId="{3B4A4117-DA9F-442F-BA49-09BFBF11A986}" destId="{AF70CACE-FFD9-4981-89B6-79FA1418119A}" srcOrd="11" destOrd="0" presId="urn:microsoft.com/office/officeart/2005/8/layout/bProcess2"/>
    <dgm:cxn modelId="{00AC8A70-9AA8-409E-AECE-A39C67C28522}" type="presParOf" srcId="{3B4A4117-DA9F-442F-BA49-09BFBF11A986}" destId="{F3B51056-9DDC-4619-8740-AFBBE5D9FF15}" srcOrd="12" destOrd="0" presId="urn:microsoft.com/office/officeart/2005/8/layout/bProcess2"/>
    <dgm:cxn modelId="{7C7C95A3-E66C-4BF7-8FD3-94BF17C9DA32}" type="presParOf" srcId="{F3B51056-9DDC-4619-8740-AFBBE5D9FF15}" destId="{D3986CDF-0A17-4009-A478-10D5930B4AF0}" srcOrd="0" destOrd="0" presId="urn:microsoft.com/office/officeart/2005/8/layout/bProcess2"/>
    <dgm:cxn modelId="{069E4467-ACC2-41E6-8E36-A71E642D273D}" type="presParOf" srcId="{F3B51056-9DDC-4619-8740-AFBBE5D9FF15}" destId="{1BCE2DC9-51F4-4FBD-8004-ED1CC9CC7D3F}" srcOrd="1" destOrd="0" presId="urn:microsoft.com/office/officeart/2005/8/layout/bProcess2"/>
    <dgm:cxn modelId="{39FCDCC6-C8E4-4A1A-BC1A-7DEC09FE0359}" type="presParOf" srcId="{3B4A4117-DA9F-442F-BA49-09BFBF11A986}" destId="{23C6CC03-FDB3-4A42-AC36-700DE5AB6517}" srcOrd="13" destOrd="0" presId="urn:microsoft.com/office/officeart/2005/8/layout/bProcess2"/>
    <dgm:cxn modelId="{49F274D7-A8AE-43B2-8009-B1F03767A2E7}" type="presParOf" srcId="{3B4A4117-DA9F-442F-BA49-09BFBF11A986}" destId="{ACD104C5-07A0-4D58-A552-B917D32986DB}" srcOrd="14" destOrd="0" presId="urn:microsoft.com/office/officeart/2005/8/layout/bProcess2"/>
    <dgm:cxn modelId="{479EBFE9-CAF5-4AD2-902A-ED338FEE8DB2}" type="presParOf" srcId="{ACD104C5-07A0-4D58-A552-B917D32986DB}" destId="{DB480D32-6CAF-4609-9536-94B959DAA211}" srcOrd="0" destOrd="0" presId="urn:microsoft.com/office/officeart/2005/8/layout/bProcess2"/>
    <dgm:cxn modelId="{5649DF54-3586-49FC-A9F2-8A24A2323AE2}" type="presParOf" srcId="{ACD104C5-07A0-4D58-A552-B917D32986DB}" destId="{D4F11B70-4C35-43CE-B64A-D44A33BB4E59}" srcOrd="1" destOrd="0" presId="urn:microsoft.com/office/officeart/2005/8/layout/bProcess2"/>
    <dgm:cxn modelId="{CC035577-4BDC-4BEE-B369-FAB8AE9A7839}" type="presParOf" srcId="{3B4A4117-DA9F-442F-BA49-09BFBF11A986}" destId="{464A13A6-C969-4771-A66E-0DB961AA74A0}" srcOrd="15" destOrd="0" presId="urn:microsoft.com/office/officeart/2005/8/layout/bProcess2"/>
    <dgm:cxn modelId="{7DFF739C-C128-4C10-8CF6-0FB30E1D34B2}" type="presParOf" srcId="{3B4A4117-DA9F-442F-BA49-09BFBF11A986}" destId="{10AFF940-C1BF-4099-AB32-B04706E339B3}" srcOrd="16" destOrd="0" presId="urn:microsoft.com/office/officeart/2005/8/layout/bProcess2"/>
    <dgm:cxn modelId="{CBBDCE5E-B7C7-48D8-9DAD-1573B8EC9B86}" type="presParOf" srcId="{10AFF940-C1BF-4099-AB32-B04706E339B3}" destId="{941172F5-BE19-4F4C-8736-BA4DCF2002F3}" srcOrd="0" destOrd="0" presId="urn:microsoft.com/office/officeart/2005/8/layout/bProcess2"/>
    <dgm:cxn modelId="{7409201E-8535-457F-BAFB-5A4E85CE8FCD}" type="presParOf" srcId="{10AFF940-C1BF-4099-AB32-B04706E339B3}" destId="{E8D6FF8E-FCEE-4485-9EC9-8F462421B36F}" srcOrd="1" destOrd="0" presId="urn:microsoft.com/office/officeart/2005/8/layout/bProcess2"/>
    <dgm:cxn modelId="{A6B7A9A0-1BFA-41A4-B7B3-DCBEAA859BCB}" type="presParOf" srcId="{3B4A4117-DA9F-442F-BA49-09BFBF11A986}" destId="{E2AE5FE6-B25C-4C36-A36B-72CB87DA5E6A}" srcOrd="17" destOrd="0" presId="urn:microsoft.com/office/officeart/2005/8/layout/bProcess2"/>
    <dgm:cxn modelId="{2F4F8E64-71CE-49B0-A163-C45B1BF6133D}" type="presParOf" srcId="{3B4A4117-DA9F-442F-BA49-09BFBF11A986}" destId="{5F88FF44-7A03-49DA-93AC-D15398EDE8B9}" srcOrd="18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（一）了解职业生涯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（二）树立职业生涯规划意识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（三）培养职业兴趣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98402410-400C-4233-83F1-F385E5A02C81}">
      <dgm:prSet phldrT="[文本]" custT="1"/>
      <dgm:spPr/>
      <dgm:t>
        <a:bodyPr/>
        <a:lstStyle/>
        <a:p>
          <a:r>
            <a:rPr lang="zh-CN" altLang="en-US" sz="1000" dirty="0" smtClean="0"/>
            <a:t>（四）职业生涯的阶段划分</a:t>
          </a:r>
          <a:endParaRPr lang="zh-CN" altLang="en-US" sz="1000" dirty="0"/>
        </a:p>
      </dgm:t>
    </dgm:pt>
    <dgm:pt modelId="{BBADD936-6818-4871-9E3F-6061356B7AFE}" type="parTrans" cxnId="{E968C181-231E-4F84-9870-89F377E33856}">
      <dgm:prSet/>
      <dgm:spPr/>
      <dgm:t>
        <a:bodyPr/>
        <a:lstStyle/>
        <a:p>
          <a:endParaRPr lang="zh-CN" altLang="en-US"/>
        </a:p>
      </dgm:t>
    </dgm:pt>
    <dgm:pt modelId="{3E18E78C-1073-4E80-8651-BE75B943F74D}" type="sibTrans" cxnId="{E968C181-231E-4F84-9870-89F377E33856}">
      <dgm:prSet/>
      <dgm:spPr/>
      <dgm:t>
        <a:bodyPr/>
        <a:lstStyle/>
        <a:p>
          <a:endParaRPr lang="zh-CN" altLang="en-US"/>
        </a:p>
      </dgm:t>
    </dgm:pt>
    <dgm:pt modelId="{3D88B4FA-7A88-4878-90FB-5629B8E3D793}">
      <dgm:prSet phldrT="[文本]" custT="1"/>
      <dgm:spPr/>
      <dgm:t>
        <a:bodyPr/>
        <a:lstStyle/>
        <a:p>
          <a:r>
            <a:rPr lang="zh-CN" altLang="en-US" sz="1000" dirty="0" smtClean="0"/>
            <a:t>（五）量身定做职业生涯规划</a:t>
          </a:r>
          <a:endParaRPr lang="zh-CN" altLang="en-US" sz="1000" dirty="0"/>
        </a:p>
      </dgm:t>
    </dgm:pt>
    <dgm:pt modelId="{11D4EBF3-C34A-4378-9E05-F396A2CDC65E}" type="parTrans" cxnId="{A1442241-A142-400C-9BF7-2299A0EEA8CF}">
      <dgm:prSet/>
      <dgm:spPr/>
      <dgm:t>
        <a:bodyPr/>
        <a:lstStyle/>
        <a:p>
          <a:endParaRPr lang="zh-CN" altLang="en-US"/>
        </a:p>
      </dgm:t>
    </dgm:pt>
    <dgm:pt modelId="{A8AF16E9-38BB-4B72-8986-D237E2297A55}" type="sibTrans" cxnId="{A1442241-A142-400C-9BF7-2299A0EEA8CF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  <dgm:pt modelId="{462F5762-F728-4979-9D79-4644223EC4E5}" type="pres">
      <dgm:prSet presAssocID="{98402410-400C-4233-83F1-F385E5A02C81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F998DD-9556-4D8D-8AFA-2B4AA44EA759}" type="pres">
      <dgm:prSet presAssocID="{98402410-400C-4233-83F1-F385E5A02C81}" presName="aSpace" presStyleCnt="0"/>
      <dgm:spPr/>
    </dgm:pt>
    <dgm:pt modelId="{9444C8E6-7ADD-4D83-AA8F-4B6DFAD8AACC}" type="pres">
      <dgm:prSet presAssocID="{3D88B4FA-7A88-4878-90FB-5629B8E3D793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80B0E0-5BC4-4538-8032-F43DFEDEA4FE}" type="pres">
      <dgm:prSet presAssocID="{3D88B4FA-7A88-4878-90FB-5629B8E3D793}" presName="aSpace" presStyleCnt="0"/>
      <dgm:spPr/>
    </dgm:pt>
  </dgm:ptLst>
  <dgm:cxnLst>
    <dgm:cxn modelId="{1EF91102-974D-47D2-B45F-B1F8F675ABC2}" type="presOf" srcId="{3D88B4FA-7A88-4878-90FB-5629B8E3D793}" destId="{9444C8E6-7ADD-4D83-AA8F-4B6DFAD8AACC}" srcOrd="0" destOrd="0" presId="urn:microsoft.com/office/officeart/2005/8/layout/pyramid2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909E95CA-1692-46F5-8DD8-4039F17240CF}" type="presOf" srcId="{98402410-400C-4233-83F1-F385E5A02C81}" destId="{462F5762-F728-4979-9D79-4644223EC4E5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E968C181-231E-4F84-9870-89F377E33856}" srcId="{C5E977FF-5B4C-49F9-B05B-95E20934E679}" destId="{98402410-400C-4233-83F1-F385E5A02C81}" srcOrd="3" destOrd="0" parTransId="{BBADD936-6818-4871-9E3F-6061356B7AFE}" sibTransId="{3E18E78C-1073-4E80-8651-BE75B943F74D}"/>
    <dgm:cxn modelId="{A1442241-A142-400C-9BF7-2299A0EEA8CF}" srcId="{C5E977FF-5B4C-49F9-B05B-95E20934E679}" destId="{3D88B4FA-7A88-4878-90FB-5629B8E3D793}" srcOrd="4" destOrd="0" parTransId="{11D4EBF3-C34A-4378-9E05-F396A2CDC65E}" sibTransId="{A8AF16E9-38BB-4B72-8986-D237E2297A55}"/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  <dgm:cxn modelId="{DD5F9B86-82A9-4FC3-956A-7BD64E9F2FA2}" type="presParOf" srcId="{B6C99227-536C-4709-8D45-8E5C28963329}" destId="{462F5762-F728-4979-9D79-4644223EC4E5}" srcOrd="6" destOrd="0" presId="urn:microsoft.com/office/officeart/2005/8/layout/pyramid2"/>
    <dgm:cxn modelId="{0DBBFA53-EEB1-4CD0-8407-78613C330903}" type="presParOf" srcId="{B6C99227-536C-4709-8D45-8E5C28963329}" destId="{81F998DD-9556-4D8D-8AFA-2B4AA44EA759}" srcOrd="7" destOrd="0" presId="urn:microsoft.com/office/officeart/2005/8/layout/pyramid2"/>
    <dgm:cxn modelId="{1BBCCA6D-4CCA-4D62-B53B-F17BCF9CA19E}" type="presParOf" srcId="{B6C99227-536C-4709-8D45-8E5C28963329}" destId="{9444C8E6-7ADD-4D83-AA8F-4B6DFAD8AACC}" srcOrd="8" destOrd="0" presId="urn:microsoft.com/office/officeart/2005/8/layout/pyramid2"/>
    <dgm:cxn modelId="{9765E46E-D968-4CE2-A5E0-7B439A47687D}" type="presParOf" srcId="{B6C99227-536C-4709-8D45-8E5C28963329}" destId="{AB80B0E0-5BC4-4538-8032-F43DFEDEA4FE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zh-CN" altLang="en-US" sz="1000" dirty="0" smtClean="0"/>
            <a:t>（一）求职技巧</a:t>
          </a:r>
          <a:endParaRPr lang="zh-CN" altLang="en-US" sz="10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zh-CN" altLang="en-US" sz="1000" dirty="0" smtClean="0"/>
            <a:t>（二）求职笔试的应对技巧</a:t>
          </a:r>
          <a:endParaRPr lang="zh-CN" altLang="en-US" sz="10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F5D28A2A-3A3F-4FBA-A961-253B088B2610}">
      <dgm:prSet phldrT="[文本]" custT="1"/>
      <dgm:spPr/>
      <dgm:t>
        <a:bodyPr/>
        <a:lstStyle/>
        <a:p>
          <a:r>
            <a:rPr lang="zh-CN" altLang="en-US" sz="1000" dirty="0" smtClean="0"/>
            <a:t>（三）求职面试的技巧与礼仪</a:t>
          </a:r>
          <a:endParaRPr lang="zh-CN" altLang="en-US" sz="1000" dirty="0"/>
        </a:p>
      </dgm:t>
    </dgm:pt>
    <dgm:pt modelId="{897238F2-7451-4A32-8BDC-E55B3DC390EA}" type="parTrans" cxnId="{6269CA61-6CAC-4E26-974F-2C3A277B81FF}">
      <dgm:prSet/>
      <dgm:spPr/>
      <dgm:t>
        <a:bodyPr/>
        <a:lstStyle/>
        <a:p>
          <a:endParaRPr lang="zh-CN" altLang="en-US"/>
        </a:p>
      </dgm:t>
    </dgm:pt>
    <dgm:pt modelId="{17B06ECC-286B-4B31-9C1A-7EDB6499B1E3}" type="sibTrans" cxnId="{6269CA61-6CAC-4E26-974F-2C3A277B81FF}">
      <dgm:prSet/>
      <dgm:spPr/>
      <dgm:t>
        <a:bodyPr/>
        <a:lstStyle/>
        <a:p>
          <a:endParaRPr lang="zh-CN" altLang="en-US"/>
        </a:p>
      </dgm:t>
    </dgm:pt>
    <dgm:pt modelId="{61F2A9D6-174D-427D-B9D4-91DE75E26609}" type="pres">
      <dgm:prSet presAssocID="{D4BCEBE5-AF61-48CA-A1ED-49C0A3EFE9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0D4DDD5-E8B0-4EDD-BB9F-F08439CBABF8}" type="pres">
      <dgm:prSet presAssocID="{D4BCEBE5-AF61-48CA-A1ED-49C0A3EFE972}" presName="pyramid" presStyleLbl="node1" presStyleIdx="0" presStyleCnt="1"/>
      <dgm:spPr/>
    </dgm:pt>
    <dgm:pt modelId="{C3798190-9198-4BC7-A522-830F6CBFB7C0}" type="pres">
      <dgm:prSet presAssocID="{D4BCEBE5-AF61-48CA-A1ED-49C0A3EFE972}" presName="theList" presStyleCnt="0"/>
      <dgm:spPr/>
    </dgm:pt>
    <dgm:pt modelId="{95B256E0-EC50-44BB-8CD4-1EB10DEA3DD5}" type="pres">
      <dgm:prSet presAssocID="{E4DFEB1B-7741-4C77-9705-A922461D244D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FAB28-9626-4133-9E60-08A9F8D5E42D}" type="pres">
      <dgm:prSet presAssocID="{E4DFEB1B-7741-4C77-9705-A922461D244D}" presName="aSpace" presStyleCnt="0"/>
      <dgm:spPr/>
    </dgm:pt>
    <dgm:pt modelId="{73686C1F-44FE-4DF1-8D1D-7A9C25577861}" type="pres">
      <dgm:prSet presAssocID="{E705A85C-C5D2-4F14-A77D-814D2F388E5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FEA667-6B82-4585-AB55-176B5A258009}" type="pres">
      <dgm:prSet presAssocID="{E705A85C-C5D2-4F14-A77D-814D2F388E5D}" presName="aSpace" presStyleCnt="0"/>
      <dgm:spPr/>
    </dgm:pt>
    <dgm:pt modelId="{23B25116-BA23-4298-AE65-356C97767B0D}" type="pres">
      <dgm:prSet presAssocID="{F5D28A2A-3A3F-4FBA-A961-253B088B2610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440D30B-3F28-4B79-828B-94BC3D4E538C}" type="pres">
      <dgm:prSet presAssocID="{F5D28A2A-3A3F-4FBA-A961-253B088B2610}" presName="aSpace" presStyleCnt="0"/>
      <dgm:spPr/>
    </dgm:pt>
  </dgm:ptLst>
  <dgm:cxnLst>
    <dgm:cxn modelId="{DF8AB738-19F9-4488-B1E2-0D56BEA98898}" type="presOf" srcId="{F5D28A2A-3A3F-4FBA-A961-253B088B2610}" destId="{23B25116-BA23-4298-AE65-356C97767B0D}" srcOrd="0" destOrd="0" presId="urn:microsoft.com/office/officeart/2005/8/layout/pyramid2"/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4C133DB6-9576-4FE5-B848-FD368F7094F9}" type="presOf" srcId="{E4DFEB1B-7741-4C77-9705-A922461D244D}" destId="{95B256E0-EC50-44BB-8CD4-1EB10DEA3DD5}" srcOrd="0" destOrd="0" presId="urn:microsoft.com/office/officeart/2005/8/layout/pyramid2"/>
    <dgm:cxn modelId="{68F9C042-86D2-4ADA-91B9-94B52046B528}" type="presOf" srcId="{E705A85C-C5D2-4F14-A77D-814D2F388E5D}" destId="{73686C1F-44FE-4DF1-8D1D-7A9C25577861}" srcOrd="0" destOrd="0" presId="urn:microsoft.com/office/officeart/2005/8/layout/pyramid2"/>
    <dgm:cxn modelId="{6269CA61-6CAC-4E26-974F-2C3A277B81FF}" srcId="{D4BCEBE5-AF61-48CA-A1ED-49C0A3EFE972}" destId="{F5D28A2A-3A3F-4FBA-A961-253B088B2610}" srcOrd="2" destOrd="0" parTransId="{897238F2-7451-4A32-8BDC-E55B3DC390EA}" sibTransId="{17B06ECC-286B-4B31-9C1A-7EDB6499B1E3}"/>
    <dgm:cxn modelId="{ACD990E2-EF8C-4789-80FC-A47B8783C896}" type="presOf" srcId="{D4BCEBE5-AF61-48CA-A1ED-49C0A3EFE972}" destId="{61F2A9D6-174D-427D-B9D4-91DE75E26609}" srcOrd="0" destOrd="0" presId="urn:microsoft.com/office/officeart/2005/8/layout/pyramid2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DD70B674-9458-465C-AD4A-86248B62078B}" type="presParOf" srcId="{61F2A9D6-174D-427D-B9D4-91DE75E26609}" destId="{E0D4DDD5-E8B0-4EDD-BB9F-F08439CBABF8}" srcOrd="0" destOrd="0" presId="urn:microsoft.com/office/officeart/2005/8/layout/pyramid2"/>
    <dgm:cxn modelId="{D1B76D98-886F-4EFB-8441-90A617638C65}" type="presParOf" srcId="{61F2A9D6-174D-427D-B9D4-91DE75E26609}" destId="{C3798190-9198-4BC7-A522-830F6CBFB7C0}" srcOrd="1" destOrd="0" presId="urn:microsoft.com/office/officeart/2005/8/layout/pyramid2"/>
    <dgm:cxn modelId="{9F84AE74-0AA5-4866-B817-EDCD8A29E50B}" type="presParOf" srcId="{C3798190-9198-4BC7-A522-830F6CBFB7C0}" destId="{95B256E0-EC50-44BB-8CD4-1EB10DEA3DD5}" srcOrd="0" destOrd="0" presId="urn:microsoft.com/office/officeart/2005/8/layout/pyramid2"/>
    <dgm:cxn modelId="{855400AB-D784-4E27-ABB4-929D181D5E8A}" type="presParOf" srcId="{C3798190-9198-4BC7-A522-830F6CBFB7C0}" destId="{2F8FAB28-9626-4133-9E60-08A9F8D5E42D}" srcOrd="1" destOrd="0" presId="urn:microsoft.com/office/officeart/2005/8/layout/pyramid2"/>
    <dgm:cxn modelId="{D09EA411-AF7F-447B-90E5-EEC14B514EB1}" type="presParOf" srcId="{C3798190-9198-4BC7-A522-830F6CBFB7C0}" destId="{73686C1F-44FE-4DF1-8D1D-7A9C25577861}" srcOrd="2" destOrd="0" presId="urn:microsoft.com/office/officeart/2005/8/layout/pyramid2"/>
    <dgm:cxn modelId="{CA69DB4D-3314-48AE-8831-61690402F881}" type="presParOf" srcId="{C3798190-9198-4BC7-A522-830F6CBFB7C0}" destId="{0CFEA667-6B82-4585-AB55-176B5A258009}" srcOrd="3" destOrd="0" presId="urn:microsoft.com/office/officeart/2005/8/layout/pyramid2"/>
    <dgm:cxn modelId="{824BC3CF-25B1-4FCC-899B-0803B6E73B70}" type="presParOf" srcId="{C3798190-9198-4BC7-A522-830F6CBFB7C0}" destId="{23B25116-BA23-4298-AE65-356C97767B0D}" srcOrd="4" destOrd="0" presId="urn:microsoft.com/office/officeart/2005/8/layout/pyramid2"/>
    <dgm:cxn modelId="{B11FA98B-B005-49C5-B25D-B1B662ED8CCD}" type="presParOf" srcId="{C3798190-9198-4BC7-A522-830F6CBFB7C0}" destId="{E440D30B-3F28-4B79-828B-94BC3D4E538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36966B5-CD9F-46FE-AF02-8E534C9BAFD9}" type="doc">
      <dgm:prSet loTypeId="urn:microsoft.com/office/officeart/2005/8/layout/hierarchy4" loCatId="hierarchy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B9D76D5C-2DE6-48EA-9A48-523C337E6AB6}">
      <dgm:prSet phldrT="[文本]"/>
      <dgm:spPr/>
      <dgm:t>
        <a:bodyPr/>
        <a:lstStyle/>
        <a:p>
          <a:r>
            <a:rPr lang="zh-CN" altLang="en-US" dirty="0" smtClean="0"/>
            <a:t>高职生职业生涯规划</a:t>
          </a:r>
          <a:endParaRPr lang="zh-CN" altLang="en-US" dirty="0"/>
        </a:p>
      </dgm:t>
    </dgm:pt>
    <dgm:pt modelId="{9FCD6FD8-6CC3-4714-983E-F6680B7ED705}" type="parTrans" cxnId="{4A556C2E-3A71-4F5F-9A50-5CC48CEFF989}">
      <dgm:prSet/>
      <dgm:spPr/>
      <dgm:t>
        <a:bodyPr/>
        <a:lstStyle/>
        <a:p>
          <a:endParaRPr lang="zh-CN" altLang="en-US"/>
        </a:p>
      </dgm:t>
    </dgm:pt>
    <dgm:pt modelId="{10EC2949-8AEB-441B-BB2A-6E16FE02D7C8}" type="sibTrans" cxnId="{4A556C2E-3A71-4F5F-9A50-5CC48CEFF989}">
      <dgm:prSet/>
      <dgm:spPr/>
      <dgm:t>
        <a:bodyPr/>
        <a:lstStyle/>
        <a:p>
          <a:endParaRPr lang="zh-CN" altLang="en-US"/>
        </a:p>
      </dgm:t>
    </dgm:pt>
    <dgm:pt modelId="{9F9A8089-C9EE-4054-8541-5EED6CD5C138}">
      <dgm:prSet phldrT="[文本]"/>
      <dgm:spPr/>
      <dgm:t>
        <a:bodyPr/>
        <a:lstStyle/>
        <a:p>
          <a:r>
            <a:rPr lang="zh-CN" altLang="en-US" dirty="0" smtClean="0"/>
            <a:t>了解职业生涯</a:t>
          </a:r>
          <a:endParaRPr lang="zh-CN" altLang="en-US" dirty="0"/>
        </a:p>
      </dgm:t>
    </dgm:pt>
    <dgm:pt modelId="{CC14AEC2-3455-458A-B15A-89B5D62965B9}" type="parTrans" cxnId="{7ABFB97A-C023-4E4B-B920-29AC7E3001E5}">
      <dgm:prSet/>
      <dgm:spPr/>
      <dgm:t>
        <a:bodyPr/>
        <a:lstStyle/>
        <a:p>
          <a:endParaRPr lang="zh-CN" altLang="en-US"/>
        </a:p>
      </dgm:t>
    </dgm:pt>
    <dgm:pt modelId="{EAB3134D-6368-4AA3-B5B4-194DC356E50F}" type="sibTrans" cxnId="{7ABFB97A-C023-4E4B-B920-29AC7E3001E5}">
      <dgm:prSet/>
      <dgm:spPr/>
      <dgm:t>
        <a:bodyPr/>
        <a:lstStyle/>
        <a:p>
          <a:endParaRPr lang="zh-CN" altLang="en-US"/>
        </a:p>
      </dgm:t>
    </dgm:pt>
    <dgm:pt modelId="{0B1E6CDF-0B31-4D6B-B0A8-A44E30ECDA0C}">
      <dgm:prSet phldrT="[文本]"/>
      <dgm:spPr/>
      <dgm:t>
        <a:bodyPr/>
        <a:lstStyle/>
        <a:p>
          <a:r>
            <a:rPr lang="zh-CN" altLang="en-US" dirty="0" smtClean="0"/>
            <a:t>认识自我</a:t>
          </a:r>
          <a:r>
            <a:rPr lang="en-US" altLang="en-US" dirty="0" smtClean="0"/>
            <a:t>,</a:t>
          </a:r>
          <a:r>
            <a:rPr lang="zh-CN" altLang="en-US" dirty="0" smtClean="0"/>
            <a:t>明确职业发展路径</a:t>
          </a:r>
          <a:endParaRPr lang="zh-CN" altLang="en-US" dirty="0"/>
        </a:p>
      </dgm:t>
    </dgm:pt>
    <dgm:pt modelId="{3EF96484-3560-4E5D-8016-D6C57E80BBAC}" type="parTrans" cxnId="{CD061E70-588D-4634-B498-3A4288638AC6}">
      <dgm:prSet/>
      <dgm:spPr/>
      <dgm:t>
        <a:bodyPr/>
        <a:lstStyle/>
        <a:p>
          <a:endParaRPr lang="zh-CN" altLang="en-US"/>
        </a:p>
      </dgm:t>
    </dgm:pt>
    <dgm:pt modelId="{22571D3B-8C22-41CA-82F5-DA4DC484D9FE}" type="sibTrans" cxnId="{CD061E70-588D-4634-B498-3A4288638AC6}">
      <dgm:prSet/>
      <dgm:spPr/>
      <dgm:t>
        <a:bodyPr/>
        <a:lstStyle/>
        <a:p>
          <a:endParaRPr lang="zh-CN" altLang="en-US"/>
        </a:p>
      </dgm:t>
    </dgm:pt>
    <dgm:pt modelId="{ABDD271D-E6A7-42D3-A373-8AB5164B41C4}">
      <dgm:prSet phldrT="[文本]"/>
      <dgm:spPr/>
      <dgm:t>
        <a:bodyPr/>
        <a:lstStyle/>
        <a:p>
          <a:r>
            <a:rPr lang="zh-CN" altLang="en-US" dirty="0" smtClean="0"/>
            <a:t>了解社会</a:t>
          </a:r>
          <a:r>
            <a:rPr lang="en-US" altLang="en-US" dirty="0" smtClean="0"/>
            <a:t>,</a:t>
          </a:r>
          <a:r>
            <a:rPr lang="zh-CN" altLang="en-US" dirty="0" smtClean="0"/>
            <a:t>增强发展的主动性</a:t>
          </a:r>
          <a:endParaRPr lang="zh-CN" altLang="en-US" dirty="0"/>
        </a:p>
      </dgm:t>
    </dgm:pt>
    <dgm:pt modelId="{3B9C9B7F-4ABB-491C-AA60-40471B1CC995}" type="parTrans" cxnId="{AC0C2013-BF92-4A59-B2D3-C34053E8F19F}">
      <dgm:prSet/>
      <dgm:spPr/>
      <dgm:t>
        <a:bodyPr/>
        <a:lstStyle/>
        <a:p>
          <a:endParaRPr lang="zh-CN" altLang="en-US"/>
        </a:p>
      </dgm:t>
    </dgm:pt>
    <dgm:pt modelId="{53314E83-3557-4298-B610-7AC80CDE5696}" type="sibTrans" cxnId="{AC0C2013-BF92-4A59-B2D3-C34053E8F19F}">
      <dgm:prSet/>
      <dgm:spPr/>
      <dgm:t>
        <a:bodyPr/>
        <a:lstStyle/>
        <a:p>
          <a:endParaRPr lang="zh-CN" altLang="en-US"/>
        </a:p>
      </dgm:t>
    </dgm:pt>
    <dgm:pt modelId="{FE258864-C0DD-4819-AB3E-B0F0C5EAE4FC}">
      <dgm:prSet phldrT="[文本]"/>
      <dgm:spPr/>
      <dgm:t>
        <a:bodyPr/>
        <a:lstStyle/>
        <a:p>
          <a:r>
            <a:rPr lang="zh-CN" altLang="en-US" dirty="0" smtClean="0"/>
            <a:t>培养职业兴趣</a:t>
          </a:r>
          <a:endParaRPr lang="zh-CN" altLang="en-US" dirty="0"/>
        </a:p>
      </dgm:t>
    </dgm:pt>
    <dgm:pt modelId="{306DDE67-A6DF-4D84-8463-880F7786961B}" type="parTrans" cxnId="{839F015C-F341-42D2-BE4D-E767C15474CA}">
      <dgm:prSet/>
      <dgm:spPr/>
      <dgm:t>
        <a:bodyPr/>
        <a:lstStyle/>
        <a:p>
          <a:endParaRPr lang="zh-CN" altLang="en-US"/>
        </a:p>
      </dgm:t>
    </dgm:pt>
    <dgm:pt modelId="{8F96B5C6-0F48-4F62-A37E-3318542BE8E1}" type="sibTrans" cxnId="{839F015C-F341-42D2-BE4D-E767C15474CA}">
      <dgm:prSet/>
      <dgm:spPr/>
      <dgm:t>
        <a:bodyPr/>
        <a:lstStyle/>
        <a:p>
          <a:endParaRPr lang="zh-CN" altLang="en-US"/>
        </a:p>
      </dgm:t>
    </dgm:pt>
    <dgm:pt modelId="{94E1CF89-1454-4CF0-B13F-0FC3EB2C6953}">
      <dgm:prSet phldrT="[文本]"/>
      <dgm:spPr/>
      <dgm:t>
        <a:bodyPr/>
        <a:lstStyle/>
        <a:p>
          <a:r>
            <a:rPr lang="zh-CN" altLang="en-US" dirty="0" smtClean="0"/>
            <a:t>爱我所选</a:t>
          </a:r>
          <a:r>
            <a:rPr lang="en-US" altLang="en-US" dirty="0" smtClean="0"/>
            <a:t>,</a:t>
          </a:r>
          <a:r>
            <a:rPr lang="zh-CN" altLang="en-US" dirty="0" smtClean="0"/>
            <a:t>充分发挥专业学习的主动性和积极性</a:t>
          </a:r>
          <a:endParaRPr lang="zh-CN" altLang="en-US" dirty="0"/>
        </a:p>
      </dgm:t>
    </dgm:pt>
    <dgm:pt modelId="{6F1A2D4B-C941-44DD-B627-084EA37667A7}" type="parTrans" cxnId="{582248FB-EDBE-4090-B6C5-369F29CA6123}">
      <dgm:prSet/>
      <dgm:spPr/>
      <dgm:t>
        <a:bodyPr/>
        <a:lstStyle/>
        <a:p>
          <a:endParaRPr lang="zh-CN" altLang="en-US"/>
        </a:p>
      </dgm:t>
    </dgm:pt>
    <dgm:pt modelId="{E9F525A2-ECA3-4F78-9DB8-2D76B321CDB6}" type="sibTrans" cxnId="{582248FB-EDBE-4090-B6C5-369F29CA6123}">
      <dgm:prSet/>
      <dgm:spPr/>
      <dgm:t>
        <a:bodyPr/>
        <a:lstStyle/>
        <a:p>
          <a:endParaRPr lang="zh-CN" altLang="en-US"/>
        </a:p>
      </dgm:t>
    </dgm:pt>
    <dgm:pt modelId="{777FF0D9-CED5-46C8-8AAA-5149EF1DBD4C}">
      <dgm:prSet phldrT="[文本]"/>
      <dgm:spPr/>
      <dgm:t>
        <a:bodyPr/>
        <a:lstStyle/>
        <a:p>
          <a:r>
            <a:rPr lang="zh-CN" altLang="en-US" dirty="0" smtClean="0"/>
            <a:t>树立职业生涯规划意识</a:t>
          </a:r>
          <a:endParaRPr lang="zh-CN" altLang="en-US" dirty="0"/>
        </a:p>
      </dgm:t>
    </dgm:pt>
    <dgm:pt modelId="{6F4C102C-D5FA-4879-886B-9674C8EA68EA}" type="parTrans" cxnId="{53967C12-824F-4A27-8D39-0FAAE79B03A4}">
      <dgm:prSet/>
      <dgm:spPr/>
      <dgm:t>
        <a:bodyPr/>
        <a:lstStyle/>
        <a:p>
          <a:endParaRPr lang="zh-CN" altLang="en-US"/>
        </a:p>
      </dgm:t>
    </dgm:pt>
    <dgm:pt modelId="{E8800F48-1ACD-49B2-ADCB-0F8C8109251D}" type="sibTrans" cxnId="{53967C12-824F-4A27-8D39-0FAAE79B03A4}">
      <dgm:prSet/>
      <dgm:spPr/>
      <dgm:t>
        <a:bodyPr/>
        <a:lstStyle/>
        <a:p>
          <a:endParaRPr lang="zh-CN" altLang="en-US"/>
        </a:p>
      </dgm:t>
    </dgm:pt>
    <dgm:pt modelId="{C315A126-FF64-442F-8389-3E68A9966828}">
      <dgm:prSet phldrT="[文本]"/>
      <dgm:spPr/>
      <dgm:t>
        <a:bodyPr/>
        <a:lstStyle/>
        <a:p>
          <a:r>
            <a:rPr lang="zh-CN" altLang="en-US" dirty="0" smtClean="0"/>
            <a:t>明确目标</a:t>
          </a:r>
          <a:r>
            <a:rPr lang="en-US" altLang="en-US" dirty="0" smtClean="0"/>
            <a:t>,</a:t>
          </a:r>
          <a:r>
            <a:rPr lang="zh-CN" altLang="en-US" dirty="0" smtClean="0"/>
            <a:t>优化学习实践行为</a:t>
          </a:r>
          <a:endParaRPr lang="zh-CN" altLang="en-US" dirty="0"/>
        </a:p>
      </dgm:t>
    </dgm:pt>
    <dgm:pt modelId="{B3B3A5B3-61C7-429F-B573-5501BF0E21C1}" type="parTrans" cxnId="{6F46732E-2B96-4537-B567-E5C1643D9692}">
      <dgm:prSet/>
      <dgm:spPr/>
      <dgm:t>
        <a:bodyPr/>
        <a:lstStyle/>
        <a:p>
          <a:endParaRPr lang="zh-CN" altLang="en-US"/>
        </a:p>
      </dgm:t>
    </dgm:pt>
    <dgm:pt modelId="{32F6CE5B-F459-4262-A318-EB8736D3CC9B}" type="sibTrans" cxnId="{6F46732E-2B96-4537-B567-E5C1643D9692}">
      <dgm:prSet/>
      <dgm:spPr/>
      <dgm:t>
        <a:bodyPr/>
        <a:lstStyle/>
        <a:p>
          <a:endParaRPr lang="zh-CN" altLang="en-US"/>
        </a:p>
      </dgm:t>
    </dgm:pt>
    <dgm:pt modelId="{53F61515-DFED-435F-9B57-1F7844586F14}">
      <dgm:prSet phldrT="[文本]"/>
      <dgm:spPr/>
      <dgm:t>
        <a:bodyPr/>
        <a:lstStyle/>
        <a:p>
          <a:r>
            <a:rPr lang="zh-CN" altLang="en-US" dirty="0" smtClean="0"/>
            <a:t>选我所爱</a:t>
          </a:r>
          <a:r>
            <a:rPr lang="en-US" altLang="en-US" dirty="0" smtClean="0"/>
            <a:t>,</a:t>
          </a:r>
          <a:r>
            <a:rPr lang="zh-CN" altLang="en-US" dirty="0" smtClean="0"/>
            <a:t>最大化地挖掘自我潜力</a:t>
          </a:r>
          <a:endParaRPr lang="zh-CN" altLang="en-US" dirty="0"/>
        </a:p>
      </dgm:t>
    </dgm:pt>
    <dgm:pt modelId="{9AFA8370-8BD5-4E33-9549-AC0FDDD00807}" type="parTrans" cxnId="{1A2FE377-033C-4722-9D55-B44A0C0FC5AC}">
      <dgm:prSet/>
      <dgm:spPr/>
      <dgm:t>
        <a:bodyPr/>
        <a:lstStyle/>
        <a:p>
          <a:endParaRPr lang="zh-CN" altLang="en-US"/>
        </a:p>
      </dgm:t>
    </dgm:pt>
    <dgm:pt modelId="{11A98703-3DDA-4D37-96A8-C68988A3400C}" type="sibTrans" cxnId="{1A2FE377-033C-4722-9D55-B44A0C0FC5AC}">
      <dgm:prSet/>
      <dgm:spPr/>
      <dgm:t>
        <a:bodyPr/>
        <a:lstStyle/>
        <a:p>
          <a:endParaRPr lang="zh-CN" altLang="en-US"/>
        </a:p>
      </dgm:t>
    </dgm:pt>
    <dgm:pt modelId="{E24012E5-6642-46FF-8B34-9601EF377330}">
      <dgm:prSet phldrT="[文本]"/>
      <dgm:spPr/>
      <dgm:t>
        <a:bodyPr/>
        <a:lstStyle/>
        <a:p>
          <a:r>
            <a:rPr lang="zh-CN" altLang="en-US" dirty="0" smtClean="0"/>
            <a:t>职业生涯的阶段划分</a:t>
          </a:r>
          <a:endParaRPr lang="zh-CN" altLang="en-US" dirty="0"/>
        </a:p>
      </dgm:t>
    </dgm:pt>
    <dgm:pt modelId="{1ABDE083-DD05-456E-BCA2-F103394E59E1}" type="parTrans" cxnId="{C5FE6F23-FAC6-4739-B4CD-2A92ACAD86BB}">
      <dgm:prSet/>
      <dgm:spPr/>
      <dgm:t>
        <a:bodyPr/>
        <a:lstStyle/>
        <a:p>
          <a:endParaRPr lang="zh-CN" altLang="en-US"/>
        </a:p>
      </dgm:t>
    </dgm:pt>
    <dgm:pt modelId="{FC5E2B9B-55AD-4393-8DDE-AB0DDBDB7A6C}" type="sibTrans" cxnId="{C5FE6F23-FAC6-4739-B4CD-2A92ACAD86BB}">
      <dgm:prSet/>
      <dgm:spPr/>
      <dgm:t>
        <a:bodyPr/>
        <a:lstStyle/>
        <a:p>
          <a:endParaRPr lang="zh-CN" altLang="en-US"/>
        </a:p>
      </dgm:t>
    </dgm:pt>
    <dgm:pt modelId="{486DCA44-3B25-404C-93EC-19B6FF7207D5}">
      <dgm:prSet phldrT="[文本]"/>
      <dgm:spPr/>
      <dgm:t>
        <a:bodyPr/>
        <a:lstStyle/>
        <a:p>
          <a:r>
            <a:rPr lang="zh-CN" altLang="en-US" dirty="0" smtClean="0"/>
            <a:t>大一学生</a:t>
          </a:r>
          <a:r>
            <a:rPr lang="en-US" altLang="en-US" dirty="0" smtClean="0"/>
            <a:t>———</a:t>
          </a:r>
          <a:r>
            <a:rPr lang="zh-CN" altLang="en-US" dirty="0" smtClean="0"/>
            <a:t>思业</a:t>
          </a:r>
          <a:endParaRPr lang="zh-CN" altLang="en-US" dirty="0"/>
        </a:p>
      </dgm:t>
    </dgm:pt>
    <dgm:pt modelId="{0590F1E4-0443-4AB6-AAF1-DF9DD61EBE10}" type="parTrans" cxnId="{3E1232B7-BEA6-4E6B-9D14-1EA0E0E17E5C}">
      <dgm:prSet/>
      <dgm:spPr/>
      <dgm:t>
        <a:bodyPr/>
        <a:lstStyle/>
        <a:p>
          <a:endParaRPr lang="zh-CN" altLang="en-US"/>
        </a:p>
      </dgm:t>
    </dgm:pt>
    <dgm:pt modelId="{A04B041E-1F47-4B59-92E7-E9B2BDFFD461}" type="sibTrans" cxnId="{3E1232B7-BEA6-4E6B-9D14-1EA0E0E17E5C}">
      <dgm:prSet/>
      <dgm:spPr/>
      <dgm:t>
        <a:bodyPr/>
        <a:lstStyle/>
        <a:p>
          <a:endParaRPr lang="zh-CN" altLang="en-US"/>
        </a:p>
      </dgm:t>
    </dgm:pt>
    <dgm:pt modelId="{321BD197-F627-4895-9DF7-F03039D757EA}">
      <dgm:prSet phldrT="[文本]"/>
      <dgm:spPr/>
      <dgm:t>
        <a:bodyPr/>
        <a:lstStyle/>
        <a:p>
          <a:r>
            <a:rPr lang="zh-CN" altLang="en-US" dirty="0" smtClean="0"/>
            <a:t>大二学生</a:t>
          </a:r>
          <a:r>
            <a:rPr lang="en-US" altLang="en-US" dirty="0" smtClean="0"/>
            <a:t>———</a:t>
          </a:r>
          <a:r>
            <a:rPr lang="zh-CN" altLang="en-US" dirty="0" smtClean="0"/>
            <a:t>择业</a:t>
          </a:r>
          <a:endParaRPr lang="zh-CN" altLang="en-US" dirty="0"/>
        </a:p>
      </dgm:t>
    </dgm:pt>
    <dgm:pt modelId="{7C28A67D-2996-4F07-BEAF-E22614DA233E}" type="parTrans" cxnId="{787591D9-267C-4B33-99DB-18DB08080C33}">
      <dgm:prSet/>
      <dgm:spPr/>
      <dgm:t>
        <a:bodyPr/>
        <a:lstStyle/>
        <a:p>
          <a:endParaRPr lang="zh-CN" altLang="en-US"/>
        </a:p>
      </dgm:t>
    </dgm:pt>
    <dgm:pt modelId="{01F04694-C627-4E1E-9E8F-0A44A7B4D11A}" type="sibTrans" cxnId="{787591D9-267C-4B33-99DB-18DB08080C33}">
      <dgm:prSet/>
      <dgm:spPr/>
      <dgm:t>
        <a:bodyPr/>
        <a:lstStyle/>
        <a:p>
          <a:endParaRPr lang="zh-CN" altLang="en-US"/>
        </a:p>
      </dgm:t>
    </dgm:pt>
    <dgm:pt modelId="{6E5DE653-B88E-4764-99A7-2171EA9346C7}">
      <dgm:prSet phldrT="[文本]"/>
      <dgm:spPr/>
      <dgm:t>
        <a:bodyPr/>
        <a:lstStyle/>
        <a:p>
          <a:r>
            <a:rPr lang="zh-CN" altLang="en-US" dirty="0" smtClean="0"/>
            <a:t>大三学生</a:t>
          </a:r>
          <a:r>
            <a:rPr lang="en-US" altLang="en-US" dirty="0" smtClean="0"/>
            <a:t>———</a:t>
          </a:r>
          <a:r>
            <a:rPr lang="zh-CN" altLang="en-US" dirty="0" smtClean="0"/>
            <a:t>定业</a:t>
          </a:r>
          <a:endParaRPr lang="zh-CN" altLang="en-US" dirty="0"/>
        </a:p>
      </dgm:t>
    </dgm:pt>
    <dgm:pt modelId="{604CC67A-A9F3-4255-B006-1EA373BB0977}" type="parTrans" cxnId="{05E71EEC-6C77-4822-A9C2-8B15CFC7B824}">
      <dgm:prSet/>
      <dgm:spPr/>
      <dgm:t>
        <a:bodyPr/>
        <a:lstStyle/>
        <a:p>
          <a:endParaRPr lang="zh-CN" altLang="en-US"/>
        </a:p>
      </dgm:t>
    </dgm:pt>
    <dgm:pt modelId="{82DBE2E2-5580-4563-B0DF-E9B2C0C514ED}" type="sibTrans" cxnId="{05E71EEC-6C77-4822-A9C2-8B15CFC7B824}">
      <dgm:prSet/>
      <dgm:spPr/>
      <dgm:t>
        <a:bodyPr/>
        <a:lstStyle/>
        <a:p>
          <a:endParaRPr lang="zh-CN" altLang="en-US"/>
        </a:p>
      </dgm:t>
    </dgm:pt>
    <dgm:pt modelId="{03FA2527-93D1-447D-8C13-0BA69CB1D792}">
      <dgm:prSet phldrT="[文本]"/>
      <dgm:spPr/>
      <dgm:t>
        <a:bodyPr/>
        <a:lstStyle/>
        <a:p>
          <a:r>
            <a:rPr lang="zh-CN" altLang="en-US" dirty="0" smtClean="0"/>
            <a:t>量身定做职业生涯规划</a:t>
          </a:r>
          <a:endParaRPr lang="zh-CN" altLang="en-US" dirty="0"/>
        </a:p>
      </dgm:t>
    </dgm:pt>
    <dgm:pt modelId="{6F39833D-F275-47D9-B4C4-24B74C82B5AB}" type="parTrans" cxnId="{AD29799B-4C11-4EC0-80A4-8F16BB0AF602}">
      <dgm:prSet/>
      <dgm:spPr/>
      <dgm:t>
        <a:bodyPr/>
        <a:lstStyle/>
        <a:p>
          <a:endParaRPr lang="zh-CN" altLang="en-US"/>
        </a:p>
      </dgm:t>
    </dgm:pt>
    <dgm:pt modelId="{4E001946-EF82-45AF-89D2-9508B3AA7F09}" type="sibTrans" cxnId="{AD29799B-4C11-4EC0-80A4-8F16BB0AF602}">
      <dgm:prSet/>
      <dgm:spPr/>
      <dgm:t>
        <a:bodyPr/>
        <a:lstStyle/>
        <a:p>
          <a:endParaRPr lang="zh-CN" altLang="en-US"/>
        </a:p>
      </dgm:t>
    </dgm:pt>
    <dgm:pt modelId="{96F84D1F-2F8B-482A-9F44-40CC4B1099AE}">
      <dgm:prSet phldrT="[文本]"/>
      <dgm:spPr/>
      <dgm:t>
        <a:bodyPr/>
        <a:lstStyle/>
        <a:p>
          <a:r>
            <a:rPr lang="zh-CN" altLang="en-US" dirty="0" smtClean="0"/>
            <a:t>认识自己</a:t>
          </a:r>
          <a:endParaRPr lang="zh-CN" altLang="en-US" dirty="0"/>
        </a:p>
      </dgm:t>
    </dgm:pt>
    <dgm:pt modelId="{90E514A2-3EC0-4F5E-B7AF-E7BE2BE6976A}" type="parTrans" cxnId="{5CA24FEE-200C-461C-A2FB-DFCECA71346D}">
      <dgm:prSet/>
      <dgm:spPr/>
      <dgm:t>
        <a:bodyPr/>
        <a:lstStyle/>
        <a:p>
          <a:endParaRPr lang="zh-CN" altLang="en-US"/>
        </a:p>
      </dgm:t>
    </dgm:pt>
    <dgm:pt modelId="{F0BDF90C-717A-4954-BFB7-D7BB27ABF832}" type="sibTrans" cxnId="{5CA24FEE-200C-461C-A2FB-DFCECA71346D}">
      <dgm:prSet/>
      <dgm:spPr/>
      <dgm:t>
        <a:bodyPr/>
        <a:lstStyle/>
        <a:p>
          <a:endParaRPr lang="zh-CN" altLang="en-US"/>
        </a:p>
      </dgm:t>
    </dgm:pt>
    <dgm:pt modelId="{7E385857-6137-4BD8-AD53-3DF977BDDAED}">
      <dgm:prSet phldrT="[文本]"/>
      <dgm:spPr/>
      <dgm:t>
        <a:bodyPr/>
        <a:lstStyle/>
        <a:p>
          <a:r>
            <a:rPr lang="zh-CN" altLang="en-US" dirty="0" smtClean="0"/>
            <a:t>认识环境</a:t>
          </a:r>
          <a:endParaRPr lang="zh-CN" altLang="en-US" dirty="0"/>
        </a:p>
      </dgm:t>
    </dgm:pt>
    <dgm:pt modelId="{F2F7DED4-9324-4B7B-A94C-5ABFA64FAC32}" type="parTrans" cxnId="{871D47A3-FA52-4BC9-B2EB-59669E08BDA0}">
      <dgm:prSet/>
      <dgm:spPr/>
      <dgm:t>
        <a:bodyPr/>
        <a:lstStyle/>
        <a:p>
          <a:endParaRPr lang="zh-CN" altLang="en-US"/>
        </a:p>
      </dgm:t>
    </dgm:pt>
    <dgm:pt modelId="{6F5A0FDF-23A8-435B-A5E2-F4F2E3DD9F77}" type="sibTrans" cxnId="{871D47A3-FA52-4BC9-B2EB-59669E08BDA0}">
      <dgm:prSet/>
      <dgm:spPr/>
      <dgm:t>
        <a:bodyPr/>
        <a:lstStyle/>
        <a:p>
          <a:endParaRPr lang="zh-CN" altLang="en-US"/>
        </a:p>
      </dgm:t>
    </dgm:pt>
    <dgm:pt modelId="{DFDAFF45-E6D6-4185-BCA0-65F74232AD78}">
      <dgm:prSet phldrT="[文本]"/>
      <dgm:spPr/>
      <dgm:t>
        <a:bodyPr/>
        <a:lstStyle/>
        <a:p>
          <a:r>
            <a:rPr lang="zh-CN" altLang="en-US" dirty="0" smtClean="0"/>
            <a:t>决策</a:t>
          </a:r>
          <a:endParaRPr lang="zh-CN" altLang="en-US" dirty="0"/>
        </a:p>
      </dgm:t>
    </dgm:pt>
    <dgm:pt modelId="{6E4F3C10-ED49-4C52-BAB5-926EBC441456}" type="parTrans" cxnId="{2FF446A2-1B02-413F-A49C-685542E0A670}">
      <dgm:prSet/>
      <dgm:spPr/>
      <dgm:t>
        <a:bodyPr/>
        <a:lstStyle/>
        <a:p>
          <a:endParaRPr lang="zh-CN" altLang="en-US"/>
        </a:p>
      </dgm:t>
    </dgm:pt>
    <dgm:pt modelId="{7D117148-161E-47E0-AFE4-51823E418B5F}" type="sibTrans" cxnId="{2FF446A2-1B02-413F-A49C-685542E0A670}">
      <dgm:prSet/>
      <dgm:spPr/>
      <dgm:t>
        <a:bodyPr/>
        <a:lstStyle/>
        <a:p>
          <a:endParaRPr lang="zh-CN" altLang="en-US"/>
        </a:p>
      </dgm:t>
    </dgm:pt>
    <dgm:pt modelId="{19EE426E-50C2-47CD-BDD5-8EF4CE8EDB27}">
      <dgm:prSet phldrT="[文本]"/>
      <dgm:spPr/>
      <dgm:t>
        <a:bodyPr/>
        <a:lstStyle/>
        <a:p>
          <a:r>
            <a:rPr lang="zh-CN" altLang="en-US" dirty="0" smtClean="0"/>
            <a:t>行动</a:t>
          </a:r>
          <a:endParaRPr lang="zh-CN" altLang="en-US" dirty="0"/>
        </a:p>
      </dgm:t>
    </dgm:pt>
    <dgm:pt modelId="{DDA1176C-CEC6-46DC-8A4D-BCEFF031C5A4}" type="parTrans" cxnId="{C9041D43-1919-4FC3-BA50-51FDA57181A1}">
      <dgm:prSet/>
      <dgm:spPr/>
      <dgm:t>
        <a:bodyPr/>
        <a:lstStyle/>
        <a:p>
          <a:endParaRPr lang="zh-CN" altLang="en-US"/>
        </a:p>
      </dgm:t>
    </dgm:pt>
    <dgm:pt modelId="{BDD09F71-FAE3-4CDA-AEE6-603E051A2D61}" type="sibTrans" cxnId="{C9041D43-1919-4FC3-BA50-51FDA57181A1}">
      <dgm:prSet/>
      <dgm:spPr/>
      <dgm:t>
        <a:bodyPr/>
        <a:lstStyle/>
        <a:p>
          <a:endParaRPr lang="zh-CN" altLang="en-US"/>
        </a:p>
      </dgm:t>
    </dgm:pt>
    <dgm:pt modelId="{70C793ED-2825-4E91-B104-E1874F87F3FD}">
      <dgm:prSet phldrT="[文本]"/>
      <dgm:spPr/>
      <dgm:t>
        <a:bodyPr/>
        <a:lstStyle/>
        <a:p>
          <a:r>
            <a:rPr lang="zh-CN" altLang="en-US" dirty="0" smtClean="0"/>
            <a:t>再评估</a:t>
          </a:r>
          <a:endParaRPr lang="zh-CN" altLang="en-US" dirty="0"/>
        </a:p>
      </dgm:t>
    </dgm:pt>
    <dgm:pt modelId="{AD889BCE-5387-42B0-854F-60BBEDA582D8}" type="parTrans" cxnId="{C814EEA4-3EE8-4A16-8170-847C54F7BA50}">
      <dgm:prSet/>
      <dgm:spPr/>
      <dgm:t>
        <a:bodyPr/>
        <a:lstStyle/>
        <a:p>
          <a:endParaRPr lang="zh-CN" altLang="en-US"/>
        </a:p>
      </dgm:t>
    </dgm:pt>
    <dgm:pt modelId="{1F89BB13-3035-42C3-AEE1-E7B7C2D8B5B3}" type="sibTrans" cxnId="{C814EEA4-3EE8-4A16-8170-847C54F7BA50}">
      <dgm:prSet/>
      <dgm:spPr/>
      <dgm:t>
        <a:bodyPr/>
        <a:lstStyle/>
        <a:p>
          <a:endParaRPr lang="zh-CN" altLang="en-US"/>
        </a:p>
      </dgm:t>
    </dgm:pt>
    <dgm:pt modelId="{D4234F6A-36D7-4076-96B6-B3E92A6287A2}" type="pres">
      <dgm:prSet presAssocID="{C36966B5-CD9F-46FE-AF02-8E534C9BAFD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48B1E55-7841-4805-AEF9-AC36D05CF3CF}" type="pres">
      <dgm:prSet presAssocID="{B9D76D5C-2DE6-48EA-9A48-523C337E6AB6}" presName="vertOne" presStyleCnt="0"/>
      <dgm:spPr/>
    </dgm:pt>
    <dgm:pt modelId="{C0494DB6-FE18-47B5-B504-B170EEA78BE8}" type="pres">
      <dgm:prSet presAssocID="{B9D76D5C-2DE6-48EA-9A48-523C337E6AB6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5B865BA-2CAB-4775-A3EC-24783A5D1621}" type="pres">
      <dgm:prSet presAssocID="{B9D76D5C-2DE6-48EA-9A48-523C337E6AB6}" presName="parTransOne" presStyleCnt="0"/>
      <dgm:spPr/>
    </dgm:pt>
    <dgm:pt modelId="{5D3B2CAE-7447-4707-BC47-A2E2A4C06440}" type="pres">
      <dgm:prSet presAssocID="{B9D76D5C-2DE6-48EA-9A48-523C337E6AB6}" presName="horzOne" presStyleCnt="0"/>
      <dgm:spPr/>
    </dgm:pt>
    <dgm:pt modelId="{D8ED8C46-E0FD-45A2-9C73-829EEDE0F4C8}" type="pres">
      <dgm:prSet presAssocID="{9F9A8089-C9EE-4054-8541-5EED6CD5C138}" presName="vertTwo" presStyleCnt="0"/>
      <dgm:spPr/>
    </dgm:pt>
    <dgm:pt modelId="{C7F1E762-0553-47A9-9022-A4EDDDE01325}" type="pres">
      <dgm:prSet presAssocID="{9F9A8089-C9EE-4054-8541-5EED6CD5C138}" presName="txTwo" presStyleLbl="node2" presStyleIdx="0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98D6AC2-A3A9-46C3-A1FE-C6A29CF9EECC}" type="pres">
      <dgm:prSet presAssocID="{9F9A8089-C9EE-4054-8541-5EED6CD5C138}" presName="horzTwo" presStyleCnt="0"/>
      <dgm:spPr/>
    </dgm:pt>
    <dgm:pt modelId="{D1570D04-9237-4C61-B5F1-82ABD08657B1}" type="pres">
      <dgm:prSet presAssocID="{EAB3134D-6368-4AA3-B5B4-194DC356E50F}" presName="sibSpaceTwo" presStyleCnt="0"/>
      <dgm:spPr/>
    </dgm:pt>
    <dgm:pt modelId="{09D2F0EB-B777-44D3-80F4-787AC4F197CA}" type="pres">
      <dgm:prSet presAssocID="{777FF0D9-CED5-46C8-8AAA-5149EF1DBD4C}" presName="vertTwo" presStyleCnt="0"/>
      <dgm:spPr/>
    </dgm:pt>
    <dgm:pt modelId="{E7654CA7-4513-4414-8516-3152C22107C5}" type="pres">
      <dgm:prSet presAssocID="{777FF0D9-CED5-46C8-8AAA-5149EF1DBD4C}" presName="txTwo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78E772D-C768-48FD-9978-CDB335C6A757}" type="pres">
      <dgm:prSet presAssocID="{777FF0D9-CED5-46C8-8AAA-5149EF1DBD4C}" presName="parTransTwo" presStyleCnt="0"/>
      <dgm:spPr/>
    </dgm:pt>
    <dgm:pt modelId="{16E87AC7-96BD-4B64-99FC-A3509D1089E8}" type="pres">
      <dgm:prSet presAssocID="{777FF0D9-CED5-46C8-8AAA-5149EF1DBD4C}" presName="horzTwo" presStyleCnt="0"/>
      <dgm:spPr/>
    </dgm:pt>
    <dgm:pt modelId="{926396E4-5D9B-4C4A-94EA-D54D1130BE7F}" type="pres">
      <dgm:prSet presAssocID="{0B1E6CDF-0B31-4D6B-B0A8-A44E30ECDA0C}" presName="vertThree" presStyleCnt="0"/>
      <dgm:spPr/>
    </dgm:pt>
    <dgm:pt modelId="{D058F5C5-60A1-44E5-9305-A305FC530732}" type="pres">
      <dgm:prSet presAssocID="{0B1E6CDF-0B31-4D6B-B0A8-A44E30ECDA0C}" presName="txThree" presStyleLbl="node3" presStyleIdx="0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458A422-77BC-4F10-952C-CA02843EE885}" type="pres">
      <dgm:prSet presAssocID="{0B1E6CDF-0B31-4D6B-B0A8-A44E30ECDA0C}" presName="horzThree" presStyleCnt="0"/>
      <dgm:spPr/>
    </dgm:pt>
    <dgm:pt modelId="{C7188C5C-076C-4818-BAC8-AA07EC677C96}" type="pres">
      <dgm:prSet presAssocID="{22571D3B-8C22-41CA-82F5-DA4DC484D9FE}" presName="sibSpaceThree" presStyleCnt="0"/>
      <dgm:spPr/>
    </dgm:pt>
    <dgm:pt modelId="{0F989E56-ACED-41EF-B88C-9188629FF10E}" type="pres">
      <dgm:prSet presAssocID="{ABDD271D-E6A7-42D3-A373-8AB5164B41C4}" presName="vertThree" presStyleCnt="0"/>
      <dgm:spPr/>
    </dgm:pt>
    <dgm:pt modelId="{AF557FA6-7896-4433-A596-B37E39D5C004}" type="pres">
      <dgm:prSet presAssocID="{ABDD271D-E6A7-42D3-A373-8AB5164B41C4}" presName="txThree" presStyleLbl="node3" presStyleIdx="1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42D5B45-E723-4A7D-98F6-3A13B5A7A910}" type="pres">
      <dgm:prSet presAssocID="{ABDD271D-E6A7-42D3-A373-8AB5164B41C4}" presName="horzThree" presStyleCnt="0"/>
      <dgm:spPr/>
    </dgm:pt>
    <dgm:pt modelId="{593BF01D-83DF-4F01-BC38-BDBD59D7ABD7}" type="pres">
      <dgm:prSet presAssocID="{53314E83-3557-4298-B610-7AC80CDE5696}" presName="sibSpaceThree" presStyleCnt="0"/>
      <dgm:spPr/>
    </dgm:pt>
    <dgm:pt modelId="{8D6DAA9E-5221-41FB-8C65-13F15A470173}" type="pres">
      <dgm:prSet presAssocID="{C315A126-FF64-442F-8389-3E68A9966828}" presName="vertThree" presStyleCnt="0"/>
      <dgm:spPr/>
    </dgm:pt>
    <dgm:pt modelId="{A5EE8A0F-AD5B-45EB-B379-85DE78F8FBBC}" type="pres">
      <dgm:prSet presAssocID="{C315A126-FF64-442F-8389-3E68A9966828}" presName="txThree" presStyleLbl="node3" presStyleIdx="2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04F67E1-B4DF-463F-A66B-2F5AB6BC71A5}" type="pres">
      <dgm:prSet presAssocID="{C315A126-FF64-442F-8389-3E68A9966828}" presName="horzThree" presStyleCnt="0"/>
      <dgm:spPr/>
    </dgm:pt>
    <dgm:pt modelId="{AF74F14C-A7AF-41D3-A246-859F1B5D86EA}" type="pres">
      <dgm:prSet presAssocID="{E8800F48-1ACD-49B2-ADCB-0F8C8109251D}" presName="sibSpaceTwo" presStyleCnt="0"/>
      <dgm:spPr/>
    </dgm:pt>
    <dgm:pt modelId="{A4BAD890-FA34-4631-89F2-28ACDA594F4B}" type="pres">
      <dgm:prSet presAssocID="{FE258864-C0DD-4819-AB3E-B0F0C5EAE4FC}" presName="vertTwo" presStyleCnt="0"/>
      <dgm:spPr/>
    </dgm:pt>
    <dgm:pt modelId="{88160A0A-32A7-451B-BA61-E5E01052E0F6}" type="pres">
      <dgm:prSet presAssocID="{FE258864-C0DD-4819-AB3E-B0F0C5EAE4FC}" presName="txTwo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18D7A5B-E9DD-4AD9-8140-9481042ADF66}" type="pres">
      <dgm:prSet presAssocID="{FE258864-C0DD-4819-AB3E-B0F0C5EAE4FC}" presName="parTransTwo" presStyleCnt="0"/>
      <dgm:spPr/>
    </dgm:pt>
    <dgm:pt modelId="{0C6D516C-BAD3-4D52-90DD-7035E237E505}" type="pres">
      <dgm:prSet presAssocID="{FE258864-C0DD-4819-AB3E-B0F0C5EAE4FC}" presName="horzTwo" presStyleCnt="0"/>
      <dgm:spPr/>
    </dgm:pt>
    <dgm:pt modelId="{1337C70D-00AF-4BD1-88A8-AA9E189F21D3}" type="pres">
      <dgm:prSet presAssocID="{94E1CF89-1454-4CF0-B13F-0FC3EB2C6953}" presName="vertThree" presStyleCnt="0"/>
      <dgm:spPr/>
    </dgm:pt>
    <dgm:pt modelId="{61E7082E-BA8C-496D-8259-278A2360623B}" type="pres">
      <dgm:prSet presAssocID="{94E1CF89-1454-4CF0-B13F-0FC3EB2C6953}" presName="txThree" presStyleLbl="node3" presStyleIdx="3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D3D5374-35E2-40CB-813C-62AA9B08C478}" type="pres">
      <dgm:prSet presAssocID="{94E1CF89-1454-4CF0-B13F-0FC3EB2C6953}" presName="horzThree" presStyleCnt="0"/>
      <dgm:spPr/>
    </dgm:pt>
    <dgm:pt modelId="{D3B00C5D-8C6F-4F32-B1BD-C072ECAACE1F}" type="pres">
      <dgm:prSet presAssocID="{E9F525A2-ECA3-4F78-9DB8-2D76B321CDB6}" presName="sibSpaceThree" presStyleCnt="0"/>
      <dgm:spPr/>
    </dgm:pt>
    <dgm:pt modelId="{A403EF75-1A2A-4749-BC5D-A49098163151}" type="pres">
      <dgm:prSet presAssocID="{53F61515-DFED-435F-9B57-1F7844586F14}" presName="vertThree" presStyleCnt="0"/>
      <dgm:spPr/>
    </dgm:pt>
    <dgm:pt modelId="{D17C6B08-9CA1-4A5A-A592-81FBAB810E04}" type="pres">
      <dgm:prSet presAssocID="{53F61515-DFED-435F-9B57-1F7844586F14}" presName="txThree" presStyleLbl="node3" presStyleIdx="4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626BE59-4827-4088-9D66-FBEBC716E2D1}" type="pres">
      <dgm:prSet presAssocID="{53F61515-DFED-435F-9B57-1F7844586F14}" presName="horzThree" presStyleCnt="0"/>
      <dgm:spPr/>
    </dgm:pt>
    <dgm:pt modelId="{799DD1CE-5747-4AEC-87F8-E50AA33A1366}" type="pres">
      <dgm:prSet presAssocID="{8F96B5C6-0F48-4F62-A37E-3318542BE8E1}" presName="sibSpaceTwo" presStyleCnt="0"/>
      <dgm:spPr/>
    </dgm:pt>
    <dgm:pt modelId="{56D51349-9F81-4526-8BE5-C504BF000B92}" type="pres">
      <dgm:prSet presAssocID="{E24012E5-6642-46FF-8B34-9601EF377330}" presName="vertTwo" presStyleCnt="0"/>
      <dgm:spPr/>
    </dgm:pt>
    <dgm:pt modelId="{AA20EEFA-986E-4C44-8AFF-56A999F45C42}" type="pres">
      <dgm:prSet presAssocID="{E24012E5-6642-46FF-8B34-9601EF377330}" presName="txTwo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313ACA59-F9F3-4AF3-90C5-903255B0327B}" type="pres">
      <dgm:prSet presAssocID="{E24012E5-6642-46FF-8B34-9601EF377330}" presName="parTransTwo" presStyleCnt="0"/>
      <dgm:spPr/>
    </dgm:pt>
    <dgm:pt modelId="{B73F7E0D-6A83-43A4-ADDE-0FED4F641767}" type="pres">
      <dgm:prSet presAssocID="{E24012E5-6642-46FF-8B34-9601EF377330}" presName="horzTwo" presStyleCnt="0"/>
      <dgm:spPr/>
    </dgm:pt>
    <dgm:pt modelId="{C987E376-A7D4-45DD-B5D1-8DE6AA817C7F}" type="pres">
      <dgm:prSet presAssocID="{486DCA44-3B25-404C-93EC-19B6FF7207D5}" presName="vertThree" presStyleCnt="0"/>
      <dgm:spPr/>
    </dgm:pt>
    <dgm:pt modelId="{0B6EDB98-D18C-426F-A2C5-8D3A587F9225}" type="pres">
      <dgm:prSet presAssocID="{486DCA44-3B25-404C-93EC-19B6FF7207D5}" presName="txThree" presStyleLbl="node3" presStyleIdx="5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B9BAD7-48B7-4B33-9ECE-B9311A39D691}" type="pres">
      <dgm:prSet presAssocID="{486DCA44-3B25-404C-93EC-19B6FF7207D5}" presName="horzThree" presStyleCnt="0"/>
      <dgm:spPr/>
    </dgm:pt>
    <dgm:pt modelId="{9B239BFF-4C27-43EF-AD0A-6CEF2CFAF661}" type="pres">
      <dgm:prSet presAssocID="{A04B041E-1F47-4B59-92E7-E9B2BDFFD461}" presName="sibSpaceThree" presStyleCnt="0"/>
      <dgm:spPr/>
    </dgm:pt>
    <dgm:pt modelId="{05635711-69C5-40BC-A28C-6F8726E0F12E}" type="pres">
      <dgm:prSet presAssocID="{321BD197-F627-4895-9DF7-F03039D757EA}" presName="vertThree" presStyleCnt="0"/>
      <dgm:spPr/>
    </dgm:pt>
    <dgm:pt modelId="{5FC9061F-49F6-4296-BB7B-9F382A9444D1}" type="pres">
      <dgm:prSet presAssocID="{321BD197-F627-4895-9DF7-F03039D757EA}" presName="txThree" presStyleLbl="node3" presStyleIdx="6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7D78B5-D537-4CE6-B5BD-65D0F7C7A344}" type="pres">
      <dgm:prSet presAssocID="{321BD197-F627-4895-9DF7-F03039D757EA}" presName="horzThree" presStyleCnt="0"/>
      <dgm:spPr/>
    </dgm:pt>
    <dgm:pt modelId="{28181470-7A99-44A9-80C7-B2A0CEA14368}" type="pres">
      <dgm:prSet presAssocID="{01F04694-C627-4E1E-9E8F-0A44A7B4D11A}" presName="sibSpaceThree" presStyleCnt="0"/>
      <dgm:spPr/>
    </dgm:pt>
    <dgm:pt modelId="{351DD093-B4D2-429B-8926-CD6A4938052A}" type="pres">
      <dgm:prSet presAssocID="{6E5DE653-B88E-4764-99A7-2171EA9346C7}" presName="vertThree" presStyleCnt="0"/>
      <dgm:spPr/>
    </dgm:pt>
    <dgm:pt modelId="{BCFF3C94-6EFA-4119-BD3F-1AF2A0122A6E}" type="pres">
      <dgm:prSet presAssocID="{6E5DE653-B88E-4764-99A7-2171EA9346C7}" presName="txThree" presStyleLbl="node3" presStyleIdx="7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371CF16-C9C1-4936-830A-4A4C2083EE94}" type="pres">
      <dgm:prSet presAssocID="{6E5DE653-B88E-4764-99A7-2171EA9346C7}" presName="horzThree" presStyleCnt="0"/>
      <dgm:spPr/>
    </dgm:pt>
    <dgm:pt modelId="{0D02D31E-CE86-461F-A4EA-F77D5437EA14}" type="pres">
      <dgm:prSet presAssocID="{FC5E2B9B-55AD-4393-8DDE-AB0DDBDB7A6C}" presName="sibSpaceTwo" presStyleCnt="0"/>
      <dgm:spPr/>
    </dgm:pt>
    <dgm:pt modelId="{0B3D24D4-D48C-4962-B83C-414AA2F11981}" type="pres">
      <dgm:prSet presAssocID="{03FA2527-93D1-447D-8C13-0BA69CB1D792}" presName="vertTwo" presStyleCnt="0"/>
      <dgm:spPr/>
    </dgm:pt>
    <dgm:pt modelId="{FA01C45F-3D73-4042-B344-2AB4F5E1A329}" type="pres">
      <dgm:prSet presAssocID="{03FA2527-93D1-447D-8C13-0BA69CB1D792}" presName="txTwo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8E3266D-2E5F-483E-8F17-E192102BEF91}" type="pres">
      <dgm:prSet presAssocID="{03FA2527-93D1-447D-8C13-0BA69CB1D792}" presName="parTransTwo" presStyleCnt="0"/>
      <dgm:spPr/>
    </dgm:pt>
    <dgm:pt modelId="{96D57F9E-90E4-47FA-B3B1-0F94ACCEAF30}" type="pres">
      <dgm:prSet presAssocID="{03FA2527-93D1-447D-8C13-0BA69CB1D792}" presName="horzTwo" presStyleCnt="0"/>
      <dgm:spPr/>
    </dgm:pt>
    <dgm:pt modelId="{598C25E1-0E5A-48A3-A414-93660200BD04}" type="pres">
      <dgm:prSet presAssocID="{96F84D1F-2F8B-482A-9F44-40CC4B1099AE}" presName="vertThree" presStyleCnt="0"/>
      <dgm:spPr/>
    </dgm:pt>
    <dgm:pt modelId="{D41E0F48-668C-40BD-819A-ED1038626CD8}" type="pres">
      <dgm:prSet presAssocID="{96F84D1F-2F8B-482A-9F44-40CC4B1099AE}" presName="txThree" presStyleLbl="node3" presStyleIdx="8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827BF4A0-DAD5-426B-A97B-740B84BB2006}" type="pres">
      <dgm:prSet presAssocID="{96F84D1F-2F8B-482A-9F44-40CC4B1099AE}" presName="horzThree" presStyleCnt="0"/>
      <dgm:spPr/>
    </dgm:pt>
    <dgm:pt modelId="{6543970D-AB8E-4436-A382-8F54B7792129}" type="pres">
      <dgm:prSet presAssocID="{F0BDF90C-717A-4954-BFB7-D7BB27ABF832}" presName="sibSpaceThree" presStyleCnt="0"/>
      <dgm:spPr/>
    </dgm:pt>
    <dgm:pt modelId="{2B92069B-E0D1-437F-B384-2F6DFE6E24C5}" type="pres">
      <dgm:prSet presAssocID="{7E385857-6137-4BD8-AD53-3DF977BDDAED}" presName="vertThree" presStyleCnt="0"/>
      <dgm:spPr/>
    </dgm:pt>
    <dgm:pt modelId="{3316507F-665C-43A2-B4A4-8A342B6961A6}" type="pres">
      <dgm:prSet presAssocID="{7E385857-6137-4BD8-AD53-3DF977BDDAED}" presName="txThree" presStyleLbl="node3" presStyleIdx="9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9508604-AD53-44B7-B43F-CBE60A88623A}" type="pres">
      <dgm:prSet presAssocID="{7E385857-6137-4BD8-AD53-3DF977BDDAED}" presName="horzThree" presStyleCnt="0"/>
      <dgm:spPr/>
    </dgm:pt>
    <dgm:pt modelId="{9162CCB4-0279-4DF7-B021-2A040EE5F0F8}" type="pres">
      <dgm:prSet presAssocID="{6F5A0FDF-23A8-435B-A5E2-F4F2E3DD9F77}" presName="sibSpaceThree" presStyleCnt="0"/>
      <dgm:spPr/>
    </dgm:pt>
    <dgm:pt modelId="{359EF400-2603-4D23-A092-BE33678D3C2B}" type="pres">
      <dgm:prSet presAssocID="{DFDAFF45-E6D6-4185-BCA0-65F74232AD78}" presName="vertThree" presStyleCnt="0"/>
      <dgm:spPr/>
    </dgm:pt>
    <dgm:pt modelId="{4483EBF7-C472-4B12-9FC4-6C94D686F17C}" type="pres">
      <dgm:prSet presAssocID="{DFDAFF45-E6D6-4185-BCA0-65F74232AD78}" presName="txThree" presStyleLbl="node3" presStyleIdx="10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570BFB6-A7E9-476E-AFAB-90CB8667802B}" type="pres">
      <dgm:prSet presAssocID="{DFDAFF45-E6D6-4185-BCA0-65F74232AD78}" presName="horzThree" presStyleCnt="0"/>
      <dgm:spPr/>
    </dgm:pt>
    <dgm:pt modelId="{4D98F423-FDF7-4B24-AEE3-41BD7D678082}" type="pres">
      <dgm:prSet presAssocID="{7D117148-161E-47E0-AFE4-51823E418B5F}" presName="sibSpaceThree" presStyleCnt="0"/>
      <dgm:spPr/>
    </dgm:pt>
    <dgm:pt modelId="{F3590014-81BB-4B8D-9298-C39D2B5D79C5}" type="pres">
      <dgm:prSet presAssocID="{19EE426E-50C2-47CD-BDD5-8EF4CE8EDB27}" presName="vertThree" presStyleCnt="0"/>
      <dgm:spPr/>
    </dgm:pt>
    <dgm:pt modelId="{A61F6937-00A4-4420-8D6F-F856AC6A2B64}" type="pres">
      <dgm:prSet presAssocID="{19EE426E-50C2-47CD-BDD5-8EF4CE8EDB27}" presName="txThree" presStyleLbl="node3" presStyleIdx="11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721B0033-CCBD-4BCE-A7B6-44700AE3F1E9}" type="pres">
      <dgm:prSet presAssocID="{19EE426E-50C2-47CD-BDD5-8EF4CE8EDB27}" presName="horzThree" presStyleCnt="0"/>
      <dgm:spPr/>
    </dgm:pt>
    <dgm:pt modelId="{ACEE3DD8-EB9B-4965-B355-7A502094EECE}" type="pres">
      <dgm:prSet presAssocID="{BDD09F71-FAE3-4CDA-AEE6-603E051A2D61}" presName="sibSpaceThree" presStyleCnt="0"/>
      <dgm:spPr/>
    </dgm:pt>
    <dgm:pt modelId="{63CE8CF1-CC7A-4353-8803-57F612D08E85}" type="pres">
      <dgm:prSet presAssocID="{70C793ED-2825-4E91-B104-E1874F87F3FD}" presName="vertThree" presStyleCnt="0"/>
      <dgm:spPr/>
    </dgm:pt>
    <dgm:pt modelId="{FE15F330-EE62-407C-9778-BAFFF49AF4D7}" type="pres">
      <dgm:prSet presAssocID="{70C793ED-2825-4E91-B104-E1874F87F3FD}" presName="txThree" presStyleLbl="node3" presStyleIdx="12" presStyleCnt="1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49C443A-3DC8-4E0E-8C65-C2CB61053C1F}" type="pres">
      <dgm:prSet presAssocID="{70C793ED-2825-4E91-B104-E1874F87F3FD}" presName="horzThree" presStyleCnt="0"/>
      <dgm:spPr/>
    </dgm:pt>
  </dgm:ptLst>
  <dgm:cxnLst>
    <dgm:cxn modelId="{21FE6686-B2C0-447C-BA03-4CEF7A1C7BBD}" type="presOf" srcId="{C315A126-FF64-442F-8389-3E68A9966828}" destId="{A5EE8A0F-AD5B-45EB-B379-85DE78F8FBBC}" srcOrd="0" destOrd="0" presId="urn:microsoft.com/office/officeart/2005/8/layout/hierarchy4"/>
    <dgm:cxn modelId="{6B86A3B9-5D90-4878-A1A7-3A491CDE9938}" type="presOf" srcId="{E24012E5-6642-46FF-8B34-9601EF377330}" destId="{AA20EEFA-986E-4C44-8AFF-56A999F45C42}" srcOrd="0" destOrd="0" presId="urn:microsoft.com/office/officeart/2005/8/layout/hierarchy4"/>
    <dgm:cxn modelId="{C9041D43-1919-4FC3-BA50-51FDA57181A1}" srcId="{03FA2527-93D1-447D-8C13-0BA69CB1D792}" destId="{19EE426E-50C2-47CD-BDD5-8EF4CE8EDB27}" srcOrd="3" destOrd="0" parTransId="{DDA1176C-CEC6-46DC-8A4D-BCEFF031C5A4}" sibTransId="{BDD09F71-FAE3-4CDA-AEE6-603E051A2D61}"/>
    <dgm:cxn modelId="{78DD0C9F-1B17-4252-AF9D-3053310E1E59}" type="presOf" srcId="{777FF0D9-CED5-46C8-8AAA-5149EF1DBD4C}" destId="{E7654CA7-4513-4414-8516-3152C22107C5}" srcOrd="0" destOrd="0" presId="urn:microsoft.com/office/officeart/2005/8/layout/hierarchy4"/>
    <dgm:cxn modelId="{61B03354-A6D5-4A7B-80D4-9ECC768F5779}" type="presOf" srcId="{DFDAFF45-E6D6-4185-BCA0-65F74232AD78}" destId="{4483EBF7-C472-4B12-9FC4-6C94D686F17C}" srcOrd="0" destOrd="0" presId="urn:microsoft.com/office/officeart/2005/8/layout/hierarchy4"/>
    <dgm:cxn modelId="{7221CFCA-B32D-4827-A2A6-30A5A9D42D57}" type="presOf" srcId="{53F61515-DFED-435F-9B57-1F7844586F14}" destId="{D17C6B08-9CA1-4A5A-A592-81FBAB810E04}" srcOrd="0" destOrd="0" presId="urn:microsoft.com/office/officeart/2005/8/layout/hierarchy4"/>
    <dgm:cxn modelId="{0AE507DB-E2C1-47BD-95DE-94EC60F0719C}" type="presOf" srcId="{96F84D1F-2F8B-482A-9F44-40CC4B1099AE}" destId="{D41E0F48-668C-40BD-819A-ED1038626CD8}" srcOrd="0" destOrd="0" presId="urn:microsoft.com/office/officeart/2005/8/layout/hierarchy4"/>
    <dgm:cxn modelId="{4971B8C7-9C7B-488F-B638-47C0A14A86CC}" type="presOf" srcId="{19EE426E-50C2-47CD-BDD5-8EF4CE8EDB27}" destId="{A61F6937-00A4-4420-8D6F-F856AC6A2B64}" srcOrd="0" destOrd="0" presId="urn:microsoft.com/office/officeart/2005/8/layout/hierarchy4"/>
    <dgm:cxn modelId="{AD29799B-4C11-4EC0-80A4-8F16BB0AF602}" srcId="{B9D76D5C-2DE6-48EA-9A48-523C337E6AB6}" destId="{03FA2527-93D1-447D-8C13-0BA69CB1D792}" srcOrd="4" destOrd="0" parTransId="{6F39833D-F275-47D9-B4C4-24B74C82B5AB}" sibTransId="{4E001946-EF82-45AF-89D2-9508B3AA7F09}"/>
    <dgm:cxn modelId="{9DF92040-A25D-4E9E-9092-15C61FEF9146}" type="presOf" srcId="{7E385857-6137-4BD8-AD53-3DF977BDDAED}" destId="{3316507F-665C-43A2-B4A4-8A342B6961A6}" srcOrd="0" destOrd="0" presId="urn:microsoft.com/office/officeart/2005/8/layout/hierarchy4"/>
    <dgm:cxn modelId="{217D7BBC-0639-417B-82D3-B978F6BBE15A}" type="presOf" srcId="{9F9A8089-C9EE-4054-8541-5EED6CD5C138}" destId="{C7F1E762-0553-47A9-9022-A4EDDDE01325}" srcOrd="0" destOrd="0" presId="urn:microsoft.com/office/officeart/2005/8/layout/hierarchy4"/>
    <dgm:cxn modelId="{2FF446A2-1B02-413F-A49C-685542E0A670}" srcId="{03FA2527-93D1-447D-8C13-0BA69CB1D792}" destId="{DFDAFF45-E6D6-4185-BCA0-65F74232AD78}" srcOrd="2" destOrd="0" parTransId="{6E4F3C10-ED49-4C52-BAB5-926EBC441456}" sibTransId="{7D117148-161E-47E0-AFE4-51823E418B5F}"/>
    <dgm:cxn modelId="{1A2FE377-033C-4722-9D55-B44A0C0FC5AC}" srcId="{FE258864-C0DD-4819-AB3E-B0F0C5EAE4FC}" destId="{53F61515-DFED-435F-9B57-1F7844586F14}" srcOrd="1" destOrd="0" parTransId="{9AFA8370-8BD5-4E33-9549-AC0FDDD00807}" sibTransId="{11A98703-3DDA-4D37-96A8-C68988A3400C}"/>
    <dgm:cxn modelId="{05E71EEC-6C77-4822-A9C2-8B15CFC7B824}" srcId="{E24012E5-6642-46FF-8B34-9601EF377330}" destId="{6E5DE653-B88E-4764-99A7-2171EA9346C7}" srcOrd="2" destOrd="0" parTransId="{604CC67A-A9F3-4255-B006-1EA373BB0977}" sibTransId="{82DBE2E2-5580-4563-B0DF-E9B2C0C514ED}"/>
    <dgm:cxn modelId="{4A556C2E-3A71-4F5F-9A50-5CC48CEFF989}" srcId="{C36966B5-CD9F-46FE-AF02-8E534C9BAFD9}" destId="{B9D76D5C-2DE6-48EA-9A48-523C337E6AB6}" srcOrd="0" destOrd="0" parTransId="{9FCD6FD8-6CC3-4714-983E-F6680B7ED705}" sibTransId="{10EC2949-8AEB-441B-BB2A-6E16FE02D7C8}"/>
    <dgm:cxn modelId="{3E1232B7-BEA6-4E6B-9D14-1EA0E0E17E5C}" srcId="{E24012E5-6642-46FF-8B34-9601EF377330}" destId="{486DCA44-3B25-404C-93EC-19B6FF7207D5}" srcOrd="0" destOrd="0" parTransId="{0590F1E4-0443-4AB6-AAF1-DF9DD61EBE10}" sibTransId="{A04B041E-1F47-4B59-92E7-E9B2BDFFD461}"/>
    <dgm:cxn modelId="{989E294F-A0DB-49FE-9214-C463247BDBFE}" type="presOf" srcId="{70C793ED-2825-4E91-B104-E1874F87F3FD}" destId="{FE15F330-EE62-407C-9778-BAFFF49AF4D7}" srcOrd="0" destOrd="0" presId="urn:microsoft.com/office/officeart/2005/8/layout/hierarchy4"/>
    <dgm:cxn modelId="{02EDEC4F-9670-4B54-B6D2-683ABB124225}" type="presOf" srcId="{ABDD271D-E6A7-42D3-A373-8AB5164B41C4}" destId="{AF557FA6-7896-4433-A596-B37E39D5C004}" srcOrd="0" destOrd="0" presId="urn:microsoft.com/office/officeart/2005/8/layout/hierarchy4"/>
    <dgm:cxn modelId="{582248FB-EDBE-4090-B6C5-369F29CA6123}" srcId="{FE258864-C0DD-4819-AB3E-B0F0C5EAE4FC}" destId="{94E1CF89-1454-4CF0-B13F-0FC3EB2C6953}" srcOrd="0" destOrd="0" parTransId="{6F1A2D4B-C941-44DD-B627-084EA37667A7}" sibTransId="{E9F525A2-ECA3-4F78-9DB8-2D76B321CDB6}"/>
    <dgm:cxn modelId="{6F46732E-2B96-4537-B567-E5C1643D9692}" srcId="{777FF0D9-CED5-46C8-8AAA-5149EF1DBD4C}" destId="{C315A126-FF64-442F-8389-3E68A9966828}" srcOrd="2" destOrd="0" parTransId="{B3B3A5B3-61C7-429F-B573-5501BF0E21C1}" sibTransId="{32F6CE5B-F459-4262-A318-EB8736D3CC9B}"/>
    <dgm:cxn modelId="{871D47A3-FA52-4BC9-B2EB-59669E08BDA0}" srcId="{03FA2527-93D1-447D-8C13-0BA69CB1D792}" destId="{7E385857-6137-4BD8-AD53-3DF977BDDAED}" srcOrd="1" destOrd="0" parTransId="{F2F7DED4-9324-4B7B-A94C-5ABFA64FAC32}" sibTransId="{6F5A0FDF-23A8-435B-A5E2-F4F2E3DD9F77}"/>
    <dgm:cxn modelId="{839F015C-F341-42D2-BE4D-E767C15474CA}" srcId="{B9D76D5C-2DE6-48EA-9A48-523C337E6AB6}" destId="{FE258864-C0DD-4819-AB3E-B0F0C5EAE4FC}" srcOrd="2" destOrd="0" parTransId="{306DDE67-A6DF-4D84-8463-880F7786961B}" sibTransId="{8F96B5C6-0F48-4F62-A37E-3318542BE8E1}"/>
    <dgm:cxn modelId="{5CA24FEE-200C-461C-A2FB-DFCECA71346D}" srcId="{03FA2527-93D1-447D-8C13-0BA69CB1D792}" destId="{96F84D1F-2F8B-482A-9F44-40CC4B1099AE}" srcOrd="0" destOrd="0" parTransId="{90E514A2-3EC0-4F5E-B7AF-E7BE2BE6976A}" sibTransId="{F0BDF90C-717A-4954-BFB7-D7BB27ABF832}"/>
    <dgm:cxn modelId="{C557A8FE-4725-45F0-A5C2-50C677B21619}" type="presOf" srcId="{FE258864-C0DD-4819-AB3E-B0F0C5EAE4FC}" destId="{88160A0A-32A7-451B-BA61-E5E01052E0F6}" srcOrd="0" destOrd="0" presId="urn:microsoft.com/office/officeart/2005/8/layout/hierarchy4"/>
    <dgm:cxn modelId="{CE4D674D-FEB9-40A3-ABF3-18A5597425E2}" type="presOf" srcId="{03FA2527-93D1-447D-8C13-0BA69CB1D792}" destId="{FA01C45F-3D73-4042-B344-2AB4F5E1A329}" srcOrd="0" destOrd="0" presId="urn:microsoft.com/office/officeart/2005/8/layout/hierarchy4"/>
    <dgm:cxn modelId="{7ABFB97A-C023-4E4B-B920-29AC7E3001E5}" srcId="{B9D76D5C-2DE6-48EA-9A48-523C337E6AB6}" destId="{9F9A8089-C9EE-4054-8541-5EED6CD5C138}" srcOrd="0" destOrd="0" parTransId="{CC14AEC2-3455-458A-B15A-89B5D62965B9}" sibTransId="{EAB3134D-6368-4AA3-B5B4-194DC356E50F}"/>
    <dgm:cxn modelId="{787591D9-267C-4B33-99DB-18DB08080C33}" srcId="{E24012E5-6642-46FF-8B34-9601EF377330}" destId="{321BD197-F627-4895-9DF7-F03039D757EA}" srcOrd="1" destOrd="0" parTransId="{7C28A67D-2996-4F07-BEAF-E22614DA233E}" sibTransId="{01F04694-C627-4E1E-9E8F-0A44A7B4D11A}"/>
    <dgm:cxn modelId="{AC0C2013-BF92-4A59-B2D3-C34053E8F19F}" srcId="{777FF0D9-CED5-46C8-8AAA-5149EF1DBD4C}" destId="{ABDD271D-E6A7-42D3-A373-8AB5164B41C4}" srcOrd="1" destOrd="0" parTransId="{3B9C9B7F-4ABB-491C-AA60-40471B1CC995}" sibTransId="{53314E83-3557-4298-B610-7AC80CDE5696}"/>
    <dgm:cxn modelId="{C5FE6F23-FAC6-4739-B4CD-2A92ACAD86BB}" srcId="{B9D76D5C-2DE6-48EA-9A48-523C337E6AB6}" destId="{E24012E5-6642-46FF-8B34-9601EF377330}" srcOrd="3" destOrd="0" parTransId="{1ABDE083-DD05-456E-BCA2-F103394E59E1}" sibTransId="{FC5E2B9B-55AD-4393-8DDE-AB0DDBDB7A6C}"/>
    <dgm:cxn modelId="{53967C12-824F-4A27-8D39-0FAAE79B03A4}" srcId="{B9D76D5C-2DE6-48EA-9A48-523C337E6AB6}" destId="{777FF0D9-CED5-46C8-8AAA-5149EF1DBD4C}" srcOrd="1" destOrd="0" parTransId="{6F4C102C-D5FA-4879-886B-9674C8EA68EA}" sibTransId="{E8800F48-1ACD-49B2-ADCB-0F8C8109251D}"/>
    <dgm:cxn modelId="{CD061E70-588D-4634-B498-3A4288638AC6}" srcId="{777FF0D9-CED5-46C8-8AAA-5149EF1DBD4C}" destId="{0B1E6CDF-0B31-4D6B-B0A8-A44E30ECDA0C}" srcOrd="0" destOrd="0" parTransId="{3EF96484-3560-4E5D-8016-D6C57E80BBAC}" sibTransId="{22571D3B-8C22-41CA-82F5-DA4DC484D9FE}"/>
    <dgm:cxn modelId="{1BB35AC9-5393-4888-98F0-AE8DFB1EDBD1}" type="presOf" srcId="{321BD197-F627-4895-9DF7-F03039D757EA}" destId="{5FC9061F-49F6-4296-BB7B-9F382A9444D1}" srcOrd="0" destOrd="0" presId="urn:microsoft.com/office/officeart/2005/8/layout/hierarchy4"/>
    <dgm:cxn modelId="{7A383978-CD4A-4727-882E-29E8B49A7345}" type="presOf" srcId="{94E1CF89-1454-4CF0-B13F-0FC3EB2C6953}" destId="{61E7082E-BA8C-496D-8259-278A2360623B}" srcOrd="0" destOrd="0" presId="urn:microsoft.com/office/officeart/2005/8/layout/hierarchy4"/>
    <dgm:cxn modelId="{B0E00C7A-65E7-4481-BC2A-2DD760EA0B6E}" type="presOf" srcId="{486DCA44-3B25-404C-93EC-19B6FF7207D5}" destId="{0B6EDB98-D18C-426F-A2C5-8D3A587F9225}" srcOrd="0" destOrd="0" presId="urn:microsoft.com/office/officeart/2005/8/layout/hierarchy4"/>
    <dgm:cxn modelId="{F2B69E09-52C6-4DD8-9C54-C038F1366D43}" type="presOf" srcId="{C36966B5-CD9F-46FE-AF02-8E534C9BAFD9}" destId="{D4234F6A-36D7-4076-96B6-B3E92A6287A2}" srcOrd="0" destOrd="0" presId="urn:microsoft.com/office/officeart/2005/8/layout/hierarchy4"/>
    <dgm:cxn modelId="{9E8D8A34-AA3D-40A4-93D2-689FD3EE53DF}" type="presOf" srcId="{0B1E6CDF-0B31-4D6B-B0A8-A44E30ECDA0C}" destId="{D058F5C5-60A1-44E5-9305-A305FC530732}" srcOrd="0" destOrd="0" presId="urn:microsoft.com/office/officeart/2005/8/layout/hierarchy4"/>
    <dgm:cxn modelId="{474A22E9-2FBD-40B2-B34B-0D9656FD9125}" type="presOf" srcId="{B9D76D5C-2DE6-48EA-9A48-523C337E6AB6}" destId="{C0494DB6-FE18-47B5-B504-B170EEA78BE8}" srcOrd="0" destOrd="0" presId="urn:microsoft.com/office/officeart/2005/8/layout/hierarchy4"/>
    <dgm:cxn modelId="{386DDC5B-87F8-4C4D-8F89-8F91189D5C0B}" type="presOf" srcId="{6E5DE653-B88E-4764-99A7-2171EA9346C7}" destId="{BCFF3C94-6EFA-4119-BD3F-1AF2A0122A6E}" srcOrd="0" destOrd="0" presId="urn:microsoft.com/office/officeart/2005/8/layout/hierarchy4"/>
    <dgm:cxn modelId="{C814EEA4-3EE8-4A16-8170-847C54F7BA50}" srcId="{03FA2527-93D1-447D-8C13-0BA69CB1D792}" destId="{70C793ED-2825-4E91-B104-E1874F87F3FD}" srcOrd="4" destOrd="0" parTransId="{AD889BCE-5387-42B0-854F-60BBEDA582D8}" sibTransId="{1F89BB13-3035-42C3-AEE1-E7B7C2D8B5B3}"/>
    <dgm:cxn modelId="{9C6087A8-C4D1-44DA-AF99-740734FEC418}" type="presParOf" srcId="{D4234F6A-36D7-4076-96B6-B3E92A6287A2}" destId="{148B1E55-7841-4805-AEF9-AC36D05CF3CF}" srcOrd="0" destOrd="0" presId="urn:microsoft.com/office/officeart/2005/8/layout/hierarchy4"/>
    <dgm:cxn modelId="{4B484171-630A-4408-A628-445BB867DECA}" type="presParOf" srcId="{148B1E55-7841-4805-AEF9-AC36D05CF3CF}" destId="{C0494DB6-FE18-47B5-B504-B170EEA78BE8}" srcOrd="0" destOrd="0" presId="urn:microsoft.com/office/officeart/2005/8/layout/hierarchy4"/>
    <dgm:cxn modelId="{5DC6D38C-0915-44A9-AEE6-AA2CFA88ED33}" type="presParOf" srcId="{148B1E55-7841-4805-AEF9-AC36D05CF3CF}" destId="{B5B865BA-2CAB-4775-A3EC-24783A5D1621}" srcOrd="1" destOrd="0" presId="urn:microsoft.com/office/officeart/2005/8/layout/hierarchy4"/>
    <dgm:cxn modelId="{E338CD7F-9679-462D-8C37-BABA87E23D9C}" type="presParOf" srcId="{148B1E55-7841-4805-AEF9-AC36D05CF3CF}" destId="{5D3B2CAE-7447-4707-BC47-A2E2A4C06440}" srcOrd="2" destOrd="0" presId="urn:microsoft.com/office/officeart/2005/8/layout/hierarchy4"/>
    <dgm:cxn modelId="{3DE0DE42-6389-484A-A41B-76F323C2AD57}" type="presParOf" srcId="{5D3B2CAE-7447-4707-BC47-A2E2A4C06440}" destId="{D8ED8C46-E0FD-45A2-9C73-829EEDE0F4C8}" srcOrd="0" destOrd="0" presId="urn:microsoft.com/office/officeart/2005/8/layout/hierarchy4"/>
    <dgm:cxn modelId="{E27F3ACA-1154-44C4-9E00-E9FE7FCAB123}" type="presParOf" srcId="{D8ED8C46-E0FD-45A2-9C73-829EEDE0F4C8}" destId="{C7F1E762-0553-47A9-9022-A4EDDDE01325}" srcOrd="0" destOrd="0" presId="urn:microsoft.com/office/officeart/2005/8/layout/hierarchy4"/>
    <dgm:cxn modelId="{7F130135-1E83-4852-8673-7A1CDC147EC8}" type="presParOf" srcId="{D8ED8C46-E0FD-45A2-9C73-829EEDE0F4C8}" destId="{C98D6AC2-A3A9-46C3-A1FE-C6A29CF9EECC}" srcOrd="1" destOrd="0" presId="urn:microsoft.com/office/officeart/2005/8/layout/hierarchy4"/>
    <dgm:cxn modelId="{223890E3-E4D3-4527-B645-23B52BE1B619}" type="presParOf" srcId="{5D3B2CAE-7447-4707-BC47-A2E2A4C06440}" destId="{D1570D04-9237-4C61-B5F1-82ABD08657B1}" srcOrd="1" destOrd="0" presId="urn:microsoft.com/office/officeart/2005/8/layout/hierarchy4"/>
    <dgm:cxn modelId="{712F31C1-E142-4A8F-A0B9-6774A95D1A9A}" type="presParOf" srcId="{5D3B2CAE-7447-4707-BC47-A2E2A4C06440}" destId="{09D2F0EB-B777-44D3-80F4-787AC4F197CA}" srcOrd="2" destOrd="0" presId="urn:microsoft.com/office/officeart/2005/8/layout/hierarchy4"/>
    <dgm:cxn modelId="{889FD536-68ED-4747-AFE8-8A6E138FD29D}" type="presParOf" srcId="{09D2F0EB-B777-44D3-80F4-787AC4F197CA}" destId="{E7654CA7-4513-4414-8516-3152C22107C5}" srcOrd="0" destOrd="0" presId="urn:microsoft.com/office/officeart/2005/8/layout/hierarchy4"/>
    <dgm:cxn modelId="{5304EEC5-2C93-4F33-A601-90A3784E8C75}" type="presParOf" srcId="{09D2F0EB-B777-44D3-80F4-787AC4F197CA}" destId="{F78E772D-C768-48FD-9978-CDB335C6A757}" srcOrd="1" destOrd="0" presId="urn:microsoft.com/office/officeart/2005/8/layout/hierarchy4"/>
    <dgm:cxn modelId="{C38519ED-EF27-4D14-B186-5D4127CB4CA9}" type="presParOf" srcId="{09D2F0EB-B777-44D3-80F4-787AC4F197CA}" destId="{16E87AC7-96BD-4B64-99FC-A3509D1089E8}" srcOrd="2" destOrd="0" presId="urn:microsoft.com/office/officeart/2005/8/layout/hierarchy4"/>
    <dgm:cxn modelId="{E67CB0AD-793C-4C5E-9242-94995FBA01C9}" type="presParOf" srcId="{16E87AC7-96BD-4B64-99FC-A3509D1089E8}" destId="{926396E4-5D9B-4C4A-94EA-D54D1130BE7F}" srcOrd="0" destOrd="0" presId="urn:microsoft.com/office/officeart/2005/8/layout/hierarchy4"/>
    <dgm:cxn modelId="{0A14D140-D697-4717-BC78-79BE0D2CDBF4}" type="presParOf" srcId="{926396E4-5D9B-4C4A-94EA-D54D1130BE7F}" destId="{D058F5C5-60A1-44E5-9305-A305FC530732}" srcOrd="0" destOrd="0" presId="urn:microsoft.com/office/officeart/2005/8/layout/hierarchy4"/>
    <dgm:cxn modelId="{B1A8A61E-8CB6-4B7C-87FD-0027E3F943C0}" type="presParOf" srcId="{926396E4-5D9B-4C4A-94EA-D54D1130BE7F}" destId="{F458A422-77BC-4F10-952C-CA02843EE885}" srcOrd="1" destOrd="0" presId="urn:microsoft.com/office/officeart/2005/8/layout/hierarchy4"/>
    <dgm:cxn modelId="{2153246E-B077-4127-8847-3C8EBE24FFA6}" type="presParOf" srcId="{16E87AC7-96BD-4B64-99FC-A3509D1089E8}" destId="{C7188C5C-076C-4818-BAC8-AA07EC677C96}" srcOrd="1" destOrd="0" presId="urn:microsoft.com/office/officeart/2005/8/layout/hierarchy4"/>
    <dgm:cxn modelId="{DC044F02-C2B7-4C98-9E57-62720AFEEEF4}" type="presParOf" srcId="{16E87AC7-96BD-4B64-99FC-A3509D1089E8}" destId="{0F989E56-ACED-41EF-B88C-9188629FF10E}" srcOrd="2" destOrd="0" presId="urn:microsoft.com/office/officeart/2005/8/layout/hierarchy4"/>
    <dgm:cxn modelId="{E6308208-F820-45CD-BC74-78E4DF9B1220}" type="presParOf" srcId="{0F989E56-ACED-41EF-B88C-9188629FF10E}" destId="{AF557FA6-7896-4433-A596-B37E39D5C004}" srcOrd="0" destOrd="0" presId="urn:microsoft.com/office/officeart/2005/8/layout/hierarchy4"/>
    <dgm:cxn modelId="{1F251CC7-9FC0-4931-B2BF-2B3F3A198CF3}" type="presParOf" srcId="{0F989E56-ACED-41EF-B88C-9188629FF10E}" destId="{A42D5B45-E723-4A7D-98F6-3A13B5A7A910}" srcOrd="1" destOrd="0" presId="urn:microsoft.com/office/officeart/2005/8/layout/hierarchy4"/>
    <dgm:cxn modelId="{E7EB0984-E052-44F1-9363-AEFC8E6E070C}" type="presParOf" srcId="{16E87AC7-96BD-4B64-99FC-A3509D1089E8}" destId="{593BF01D-83DF-4F01-BC38-BDBD59D7ABD7}" srcOrd="3" destOrd="0" presId="urn:microsoft.com/office/officeart/2005/8/layout/hierarchy4"/>
    <dgm:cxn modelId="{0BFBE811-10ED-46F5-AA25-C73F1224E287}" type="presParOf" srcId="{16E87AC7-96BD-4B64-99FC-A3509D1089E8}" destId="{8D6DAA9E-5221-41FB-8C65-13F15A470173}" srcOrd="4" destOrd="0" presId="urn:microsoft.com/office/officeart/2005/8/layout/hierarchy4"/>
    <dgm:cxn modelId="{273B2035-DBE6-4064-A6AD-5F7172707047}" type="presParOf" srcId="{8D6DAA9E-5221-41FB-8C65-13F15A470173}" destId="{A5EE8A0F-AD5B-45EB-B379-85DE78F8FBBC}" srcOrd="0" destOrd="0" presId="urn:microsoft.com/office/officeart/2005/8/layout/hierarchy4"/>
    <dgm:cxn modelId="{28101DE0-FC25-4B24-9A6F-04E7335854EB}" type="presParOf" srcId="{8D6DAA9E-5221-41FB-8C65-13F15A470173}" destId="{604F67E1-B4DF-463F-A66B-2F5AB6BC71A5}" srcOrd="1" destOrd="0" presId="urn:microsoft.com/office/officeart/2005/8/layout/hierarchy4"/>
    <dgm:cxn modelId="{F4351362-096B-417E-8194-B46E99E4F114}" type="presParOf" srcId="{5D3B2CAE-7447-4707-BC47-A2E2A4C06440}" destId="{AF74F14C-A7AF-41D3-A246-859F1B5D86EA}" srcOrd="3" destOrd="0" presId="urn:microsoft.com/office/officeart/2005/8/layout/hierarchy4"/>
    <dgm:cxn modelId="{F2C8CE93-5614-4891-A055-EFCA3AC0D4D6}" type="presParOf" srcId="{5D3B2CAE-7447-4707-BC47-A2E2A4C06440}" destId="{A4BAD890-FA34-4631-89F2-28ACDA594F4B}" srcOrd="4" destOrd="0" presId="urn:microsoft.com/office/officeart/2005/8/layout/hierarchy4"/>
    <dgm:cxn modelId="{5FB56849-AE3A-4457-BF55-CE738763D136}" type="presParOf" srcId="{A4BAD890-FA34-4631-89F2-28ACDA594F4B}" destId="{88160A0A-32A7-451B-BA61-E5E01052E0F6}" srcOrd="0" destOrd="0" presId="urn:microsoft.com/office/officeart/2005/8/layout/hierarchy4"/>
    <dgm:cxn modelId="{18CCA0D9-88B4-42B3-8CD3-EB7952A465A7}" type="presParOf" srcId="{A4BAD890-FA34-4631-89F2-28ACDA594F4B}" destId="{318D7A5B-E9DD-4AD9-8140-9481042ADF66}" srcOrd="1" destOrd="0" presId="urn:microsoft.com/office/officeart/2005/8/layout/hierarchy4"/>
    <dgm:cxn modelId="{9FF51630-1AF7-4AB6-980A-A2AB3C3069B0}" type="presParOf" srcId="{A4BAD890-FA34-4631-89F2-28ACDA594F4B}" destId="{0C6D516C-BAD3-4D52-90DD-7035E237E505}" srcOrd="2" destOrd="0" presId="urn:microsoft.com/office/officeart/2005/8/layout/hierarchy4"/>
    <dgm:cxn modelId="{9F8B8DF9-D64F-46FA-BD7D-CA9097DC4D82}" type="presParOf" srcId="{0C6D516C-BAD3-4D52-90DD-7035E237E505}" destId="{1337C70D-00AF-4BD1-88A8-AA9E189F21D3}" srcOrd="0" destOrd="0" presId="urn:microsoft.com/office/officeart/2005/8/layout/hierarchy4"/>
    <dgm:cxn modelId="{3CE39E15-B06C-45C5-8499-A07985DB944E}" type="presParOf" srcId="{1337C70D-00AF-4BD1-88A8-AA9E189F21D3}" destId="{61E7082E-BA8C-496D-8259-278A2360623B}" srcOrd="0" destOrd="0" presId="urn:microsoft.com/office/officeart/2005/8/layout/hierarchy4"/>
    <dgm:cxn modelId="{CD3D68B6-680F-4928-BA5F-D5DCBD6E106D}" type="presParOf" srcId="{1337C70D-00AF-4BD1-88A8-AA9E189F21D3}" destId="{7D3D5374-35E2-40CB-813C-62AA9B08C478}" srcOrd="1" destOrd="0" presId="urn:microsoft.com/office/officeart/2005/8/layout/hierarchy4"/>
    <dgm:cxn modelId="{235AE0A1-C04F-497C-8761-AD3FB6DF6A8C}" type="presParOf" srcId="{0C6D516C-BAD3-4D52-90DD-7035E237E505}" destId="{D3B00C5D-8C6F-4F32-B1BD-C072ECAACE1F}" srcOrd="1" destOrd="0" presId="urn:microsoft.com/office/officeart/2005/8/layout/hierarchy4"/>
    <dgm:cxn modelId="{B8990592-0480-4DFC-A242-F910A33553CD}" type="presParOf" srcId="{0C6D516C-BAD3-4D52-90DD-7035E237E505}" destId="{A403EF75-1A2A-4749-BC5D-A49098163151}" srcOrd="2" destOrd="0" presId="urn:microsoft.com/office/officeart/2005/8/layout/hierarchy4"/>
    <dgm:cxn modelId="{7542A7AC-B16A-4D92-BF95-44580467B1D9}" type="presParOf" srcId="{A403EF75-1A2A-4749-BC5D-A49098163151}" destId="{D17C6B08-9CA1-4A5A-A592-81FBAB810E04}" srcOrd="0" destOrd="0" presId="urn:microsoft.com/office/officeart/2005/8/layout/hierarchy4"/>
    <dgm:cxn modelId="{BEAC84E1-161D-423D-8DFC-C559112A48F3}" type="presParOf" srcId="{A403EF75-1A2A-4749-BC5D-A49098163151}" destId="{3626BE59-4827-4088-9D66-FBEBC716E2D1}" srcOrd="1" destOrd="0" presId="urn:microsoft.com/office/officeart/2005/8/layout/hierarchy4"/>
    <dgm:cxn modelId="{777D6DD5-6E0A-4AA4-BFC1-96FEF203CC82}" type="presParOf" srcId="{5D3B2CAE-7447-4707-BC47-A2E2A4C06440}" destId="{799DD1CE-5747-4AEC-87F8-E50AA33A1366}" srcOrd="5" destOrd="0" presId="urn:microsoft.com/office/officeart/2005/8/layout/hierarchy4"/>
    <dgm:cxn modelId="{39C21009-DBA6-4271-9D87-CF06E0355B86}" type="presParOf" srcId="{5D3B2CAE-7447-4707-BC47-A2E2A4C06440}" destId="{56D51349-9F81-4526-8BE5-C504BF000B92}" srcOrd="6" destOrd="0" presId="urn:microsoft.com/office/officeart/2005/8/layout/hierarchy4"/>
    <dgm:cxn modelId="{FC2A12B0-0FA8-467E-90F0-2821093A3B05}" type="presParOf" srcId="{56D51349-9F81-4526-8BE5-C504BF000B92}" destId="{AA20EEFA-986E-4C44-8AFF-56A999F45C42}" srcOrd="0" destOrd="0" presId="urn:microsoft.com/office/officeart/2005/8/layout/hierarchy4"/>
    <dgm:cxn modelId="{90644D7B-6BE8-4272-B347-0E3D23F63300}" type="presParOf" srcId="{56D51349-9F81-4526-8BE5-C504BF000B92}" destId="{313ACA59-F9F3-4AF3-90C5-903255B0327B}" srcOrd="1" destOrd="0" presId="urn:microsoft.com/office/officeart/2005/8/layout/hierarchy4"/>
    <dgm:cxn modelId="{1261E129-D423-492F-A968-080E068A16E6}" type="presParOf" srcId="{56D51349-9F81-4526-8BE5-C504BF000B92}" destId="{B73F7E0D-6A83-43A4-ADDE-0FED4F641767}" srcOrd="2" destOrd="0" presId="urn:microsoft.com/office/officeart/2005/8/layout/hierarchy4"/>
    <dgm:cxn modelId="{F68D8D2F-917B-4C9D-8393-1EFB610015B5}" type="presParOf" srcId="{B73F7E0D-6A83-43A4-ADDE-0FED4F641767}" destId="{C987E376-A7D4-45DD-B5D1-8DE6AA817C7F}" srcOrd="0" destOrd="0" presId="urn:microsoft.com/office/officeart/2005/8/layout/hierarchy4"/>
    <dgm:cxn modelId="{DBD6538E-3897-4F23-BDBD-7213D18C9024}" type="presParOf" srcId="{C987E376-A7D4-45DD-B5D1-8DE6AA817C7F}" destId="{0B6EDB98-D18C-426F-A2C5-8D3A587F9225}" srcOrd="0" destOrd="0" presId="urn:microsoft.com/office/officeart/2005/8/layout/hierarchy4"/>
    <dgm:cxn modelId="{1B68BF90-A241-4DA9-B21E-E1B006A9DF36}" type="presParOf" srcId="{C987E376-A7D4-45DD-B5D1-8DE6AA817C7F}" destId="{DAB9BAD7-48B7-4B33-9ECE-B9311A39D691}" srcOrd="1" destOrd="0" presId="urn:microsoft.com/office/officeart/2005/8/layout/hierarchy4"/>
    <dgm:cxn modelId="{66D1C789-7290-4FCF-AF1C-F9279AE070C4}" type="presParOf" srcId="{B73F7E0D-6A83-43A4-ADDE-0FED4F641767}" destId="{9B239BFF-4C27-43EF-AD0A-6CEF2CFAF661}" srcOrd="1" destOrd="0" presId="urn:microsoft.com/office/officeart/2005/8/layout/hierarchy4"/>
    <dgm:cxn modelId="{6437265D-6CB0-408D-A24D-93FC53EC7AFF}" type="presParOf" srcId="{B73F7E0D-6A83-43A4-ADDE-0FED4F641767}" destId="{05635711-69C5-40BC-A28C-6F8726E0F12E}" srcOrd="2" destOrd="0" presId="urn:microsoft.com/office/officeart/2005/8/layout/hierarchy4"/>
    <dgm:cxn modelId="{D74E1F8D-184F-41BF-A370-BE78C912DEAA}" type="presParOf" srcId="{05635711-69C5-40BC-A28C-6F8726E0F12E}" destId="{5FC9061F-49F6-4296-BB7B-9F382A9444D1}" srcOrd="0" destOrd="0" presId="urn:microsoft.com/office/officeart/2005/8/layout/hierarchy4"/>
    <dgm:cxn modelId="{07E5A7DA-21E3-4F75-A6CB-8DDF27ADA2DD}" type="presParOf" srcId="{05635711-69C5-40BC-A28C-6F8726E0F12E}" destId="{BD7D78B5-D537-4CE6-B5BD-65D0F7C7A344}" srcOrd="1" destOrd="0" presId="urn:microsoft.com/office/officeart/2005/8/layout/hierarchy4"/>
    <dgm:cxn modelId="{6499D7BD-3922-4478-8BE0-E373B995BFC5}" type="presParOf" srcId="{B73F7E0D-6A83-43A4-ADDE-0FED4F641767}" destId="{28181470-7A99-44A9-80C7-B2A0CEA14368}" srcOrd="3" destOrd="0" presId="urn:microsoft.com/office/officeart/2005/8/layout/hierarchy4"/>
    <dgm:cxn modelId="{A81FC4AD-0CF3-41B7-8630-34C5459393A5}" type="presParOf" srcId="{B73F7E0D-6A83-43A4-ADDE-0FED4F641767}" destId="{351DD093-B4D2-429B-8926-CD6A4938052A}" srcOrd="4" destOrd="0" presId="urn:microsoft.com/office/officeart/2005/8/layout/hierarchy4"/>
    <dgm:cxn modelId="{E9F5F2E3-0E81-4BD8-8863-2A0D62E31F70}" type="presParOf" srcId="{351DD093-B4D2-429B-8926-CD6A4938052A}" destId="{BCFF3C94-6EFA-4119-BD3F-1AF2A0122A6E}" srcOrd="0" destOrd="0" presId="urn:microsoft.com/office/officeart/2005/8/layout/hierarchy4"/>
    <dgm:cxn modelId="{6C2D2BD4-C252-4FA4-AC7C-B8E997F75136}" type="presParOf" srcId="{351DD093-B4D2-429B-8926-CD6A4938052A}" destId="{A371CF16-C9C1-4936-830A-4A4C2083EE94}" srcOrd="1" destOrd="0" presId="urn:microsoft.com/office/officeart/2005/8/layout/hierarchy4"/>
    <dgm:cxn modelId="{41967A30-6FFA-45C1-BC86-5079E3BE1E55}" type="presParOf" srcId="{5D3B2CAE-7447-4707-BC47-A2E2A4C06440}" destId="{0D02D31E-CE86-461F-A4EA-F77D5437EA14}" srcOrd="7" destOrd="0" presId="urn:microsoft.com/office/officeart/2005/8/layout/hierarchy4"/>
    <dgm:cxn modelId="{7E4497DB-3F6B-4BB8-9D8C-995461343F81}" type="presParOf" srcId="{5D3B2CAE-7447-4707-BC47-A2E2A4C06440}" destId="{0B3D24D4-D48C-4962-B83C-414AA2F11981}" srcOrd="8" destOrd="0" presId="urn:microsoft.com/office/officeart/2005/8/layout/hierarchy4"/>
    <dgm:cxn modelId="{AF768E8A-B88A-4601-9452-10E302DCB27D}" type="presParOf" srcId="{0B3D24D4-D48C-4962-B83C-414AA2F11981}" destId="{FA01C45F-3D73-4042-B344-2AB4F5E1A329}" srcOrd="0" destOrd="0" presId="urn:microsoft.com/office/officeart/2005/8/layout/hierarchy4"/>
    <dgm:cxn modelId="{B25D47A7-D3D5-49F3-AE6B-976795232E80}" type="presParOf" srcId="{0B3D24D4-D48C-4962-B83C-414AA2F11981}" destId="{68E3266D-2E5F-483E-8F17-E192102BEF91}" srcOrd="1" destOrd="0" presId="urn:microsoft.com/office/officeart/2005/8/layout/hierarchy4"/>
    <dgm:cxn modelId="{F8F9044F-2DCD-4A36-BF2C-3DFC28D7E5A1}" type="presParOf" srcId="{0B3D24D4-D48C-4962-B83C-414AA2F11981}" destId="{96D57F9E-90E4-47FA-B3B1-0F94ACCEAF30}" srcOrd="2" destOrd="0" presId="urn:microsoft.com/office/officeart/2005/8/layout/hierarchy4"/>
    <dgm:cxn modelId="{1AB37F5D-8F87-42EB-9283-755F83238976}" type="presParOf" srcId="{96D57F9E-90E4-47FA-B3B1-0F94ACCEAF30}" destId="{598C25E1-0E5A-48A3-A414-93660200BD04}" srcOrd="0" destOrd="0" presId="urn:microsoft.com/office/officeart/2005/8/layout/hierarchy4"/>
    <dgm:cxn modelId="{B72948FE-221E-4C95-8CDB-BEA4B85A26C0}" type="presParOf" srcId="{598C25E1-0E5A-48A3-A414-93660200BD04}" destId="{D41E0F48-668C-40BD-819A-ED1038626CD8}" srcOrd="0" destOrd="0" presId="urn:microsoft.com/office/officeart/2005/8/layout/hierarchy4"/>
    <dgm:cxn modelId="{6E181A06-8572-42B1-94FF-3CBF841DACFB}" type="presParOf" srcId="{598C25E1-0E5A-48A3-A414-93660200BD04}" destId="{827BF4A0-DAD5-426B-A97B-740B84BB2006}" srcOrd="1" destOrd="0" presId="urn:microsoft.com/office/officeart/2005/8/layout/hierarchy4"/>
    <dgm:cxn modelId="{A136EDEF-1159-4F88-907B-0152544136C0}" type="presParOf" srcId="{96D57F9E-90E4-47FA-B3B1-0F94ACCEAF30}" destId="{6543970D-AB8E-4436-A382-8F54B7792129}" srcOrd="1" destOrd="0" presId="urn:microsoft.com/office/officeart/2005/8/layout/hierarchy4"/>
    <dgm:cxn modelId="{C574A577-5761-46AE-AE20-4B1A53B28788}" type="presParOf" srcId="{96D57F9E-90E4-47FA-B3B1-0F94ACCEAF30}" destId="{2B92069B-E0D1-437F-B384-2F6DFE6E24C5}" srcOrd="2" destOrd="0" presId="urn:microsoft.com/office/officeart/2005/8/layout/hierarchy4"/>
    <dgm:cxn modelId="{CFE5F01A-30D0-4D12-A7D5-D6C1E01594A5}" type="presParOf" srcId="{2B92069B-E0D1-437F-B384-2F6DFE6E24C5}" destId="{3316507F-665C-43A2-B4A4-8A342B6961A6}" srcOrd="0" destOrd="0" presId="urn:microsoft.com/office/officeart/2005/8/layout/hierarchy4"/>
    <dgm:cxn modelId="{01A66764-C609-4149-B6C2-7EBD26909CA8}" type="presParOf" srcId="{2B92069B-E0D1-437F-B384-2F6DFE6E24C5}" destId="{79508604-AD53-44B7-B43F-CBE60A88623A}" srcOrd="1" destOrd="0" presId="urn:microsoft.com/office/officeart/2005/8/layout/hierarchy4"/>
    <dgm:cxn modelId="{AC8C4B4E-F93F-4A42-83AF-FDAD00BCCA74}" type="presParOf" srcId="{96D57F9E-90E4-47FA-B3B1-0F94ACCEAF30}" destId="{9162CCB4-0279-4DF7-B021-2A040EE5F0F8}" srcOrd="3" destOrd="0" presId="urn:microsoft.com/office/officeart/2005/8/layout/hierarchy4"/>
    <dgm:cxn modelId="{536043A8-1255-4673-BC0F-45B395CFE390}" type="presParOf" srcId="{96D57F9E-90E4-47FA-B3B1-0F94ACCEAF30}" destId="{359EF400-2603-4D23-A092-BE33678D3C2B}" srcOrd="4" destOrd="0" presId="urn:microsoft.com/office/officeart/2005/8/layout/hierarchy4"/>
    <dgm:cxn modelId="{D5192BAA-B3AE-44F4-95BF-EEBF9F6F759C}" type="presParOf" srcId="{359EF400-2603-4D23-A092-BE33678D3C2B}" destId="{4483EBF7-C472-4B12-9FC4-6C94D686F17C}" srcOrd="0" destOrd="0" presId="urn:microsoft.com/office/officeart/2005/8/layout/hierarchy4"/>
    <dgm:cxn modelId="{4B2AF373-5EC3-47ED-ABA5-D89E1FFD0EF6}" type="presParOf" srcId="{359EF400-2603-4D23-A092-BE33678D3C2B}" destId="{9570BFB6-A7E9-476E-AFAB-90CB8667802B}" srcOrd="1" destOrd="0" presId="urn:microsoft.com/office/officeart/2005/8/layout/hierarchy4"/>
    <dgm:cxn modelId="{7F32D6F9-D0D9-4250-BD8A-C2B43138F92B}" type="presParOf" srcId="{96D57F9E-90E4-47FA-B3B1-0F94ACCEAF30}" destId="{4D98F423-FDF7-4B24-AEE3-41BD7D678082}" srcOrd="5" destOrd="0" presId="urn:microsoft.com/office/officeart/2005/8/layout/hierarchy4"/>
    <dgm:cxn modelId="{BC5B0A8A-007B-4342-90AF-7C38EE93CD04}" type="presParOf" srcId="{96D57F9E-90E4-47FA-B3B1-0F94ACCEAF30}" destId="{F3590014-81BB-4B8D-9298-C39D2B5D79C5}" srcOrd="6" destOrd="0" presId="urn:microsoft.com/office/officeart/2005/8/layout/hierarchy4"/>
    <dgm:cxn modelId="{4FEDCC2B-7705-447A-9FD3-3F01F4D98ED8}" type="presParOf" srcId="{F3590014-81BB-4B8D-9298-C39D2B5D79C5}" destId="{A61F6937-00A4-4420-8D6F-F856AC6A2B64}" srcOrd="0" destOrd="0" presId="urn:microsoft.com/office/officeart/2005/8/layout/hierarchy4"/>
    <dgm:cxn modelId="{07A8E0B8-BC42-4081-86F8-F5B21367D68F}" type="presParOf" srcId="{F3590014-81BB-4B8D-9298-C39D2B5D79C5}" destId="{721B0033-CCBD-4BCE-A7B6-44700AE3F1E9}" srcOrd="1" destOrd="0" presId="urn:microsoft.com/office/officeart/2005/8/layout/hierarchy4"/>
    <dgm:cxn modelId="{31B27879-2974-4988-A459-4821995D5D32}" type="presParOf" srcId="{96D57F9E-90E4-47FA-B3B1-0F94ACCEAF30}" destId="{ACEE3DD8-EB9B-4965-B355-7A502094EECE}" srcOrd="7" destOrd="0" presId="urn:microsoft.com/office/officeart/2005/8/layout/hierarchy4"/>
    <dgm:cxn modelId="{FA56439C-5B08-420B-9C4D-BB115F996C65}" type="presParOf" srcId="{96D57F9E-90E4-47FA-B3B1-0F94ACCEAF30}" destId="{63CE8CF1-CC7A-4353-8803-57F612D08E85}" srcOrd="8" destOrd="0" presId="urn:microsoft.com/office/officeart/2005/8/layout/hierarchy4"/>
    <dgm:cxn modelId="{BE6600CE-111E-4539-82AA-5C95F285324C}" type="presParOf" srcId="{63CE8CF1-CC7A-4353-8803-57F612D08E85}" destId="{FE15F330-EE62-407C-9778-BAFFF49AF4D7}" srcOrd="0" destOrd="0" presId="urn:microsoft.com/office/officeart/2005/8/layout/hierarchy4"/>
    <dgm:cxn modelId="{4A1C0EA2-D74D-4BC4-8437-399325F5630B}" type="presParOf" srcId="{63CE8CF1-CC7A-4353-8803-57F612D08E85}" destId="{049C443A-3DC8-4E0E-8C65-C2CB61053C1F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4B0FC3-D276-4E2B-8C21-11C116BBD7EC}" type="doc">
      <dgm:prSet loTypeId="urn:microsoft.com/office/officeart/2005/8/layout/chart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B951754-F562-41A5-9429-874B6F5C0E4A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就业信息的收集技巧</a:t>
          </a:r>
          <a:endParaRPr lang="zh-CN" altLang="en-US" dirty="0"/>
        </a:p>
      </dgm:t>
    </dgm:pt>
    <dgm:pt modelId="{442AC367-2AD1-4B17-8AF4-305C47916B0E}" type="par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C7335E9A-1AD7-4E42-A67C-4ECC98510332}" type="sib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2DEB8154-ABDA-49FB-8823-2170FFB90B06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求职材料的组成</a:t>
          </a:r>
          <a:endParaRPr lang="zh-CN" altLang="en-US" dirty="0"/>
        </a:p>
      </dgm:t>
    </dgm:pt>
    <dgm:pt modelId="{BFD0E59C-A594-420D-9463-89B0320FB180}" type="par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417CDE3-4A69-4651-B408-F2BEE775246C}" type="sib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0F7FEB4-FED4-4B7A-A186-7E1DA347BCF0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求职材料的撰写</a:t>
          </a:r>
          <a:endParaRPr lang="zh-CN" altLang="en-US" dirty="0"/>
        </a:p>
      </dgm:t>
    </dgm:pt>
    <dgm:pt modelId="{3977EFBF-0F6F-40C4-A99F-1FF84393361A}" type="par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15FE972E-6D05-45AF-BF34-D13F64826C4E}" type="sib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C5BDE0AB-1326-44ED-92A7-109984400C6C}" type="pres">
      <dgm:prSet presAssocID="{0F4B0FC3-D276-4E2B-8C21-11C116BBD7E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D498789-9460-41BD-BFDB-7087AA323F08}" type="pres">
      <dgm:prSet presAssocID="{0F4B0FC3-D276-4E2B-8C21-11C116BBD7EC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190C1DBF-C751-49AE-A64A-9A71576D4E61}" type="pres">
      <dgm:prSet presAssocID="{0F4B0FC3-D276-4E2B-8C21-11C116BBD7E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17F6D3-2458-46A6-9C7B-D57E4F79E612}" type="pres">
      <dgm:prSet presAssocID="{0F4B0FC3-D276-4E2B-8C21-11C116BBD7EC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BFCCDCFA-9256-4B42-86E3-24461B021A4B}" type="pres">
      <dgm:prSet presAssocID="{0F4B0FC3-D276-4E2B-8C21-11C116BBD7E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64566D-3443-411A-9073-8FD8429694F6}" type="pres">
      <dgm:prSet presAssocID="{0F4B0FC3-D276-4E2B-8C21-11C116BBD7EC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E92F9E51-3241-46F4-A6D5-C2690D69E9E7}" type="pres">
      <dgm:prSet presAssocID="{0F4B0FC3-D276-4E2B-8C21-11C116BBD7E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1616AFE-E5D8-4818-AAB1-CA2BA468840E}" type="presOf" srcId="{2DEB8154-ABDA-49FB-8823-2170FFB90B06}" destId="{DA17F6D3-2458-46A6-9C7B-D57E4F79E612}" srcOrd="0" destOrd="0" presId="urn:microsoft.com/office/officeart/2005/8/layout/chart3"/>
    <dgm:cxn modelId="{B4C6E99E-795E-4EF7-AFD2-FD411036333C}" srcId="{0F4B0FC3-D276-4E2B-8C21-11C116BBD7EC}" destId="{9B951754-F562-41A5-9429-874B6F5C0E4A}" srcOrd="0" destOrd="0" parTransId="{442AC367-2AD1-4B17-8AF4-305C47916B0E}" sibTransId="{C7335E9A-1AD7-4E42-A67C-4ECC98510332}"/>
    <dgm:cxn modelId="{9ABADC6A-475C-4B2A-B8F9-D56CA7E2DFA4}" type="presOf" srcId="{2DEB8154-ABDA-49FB-8823-2170FFB90B06}" destId="{BFCCDCFA-9256-4B42-86E3-24461B021A4B}" srcOrd="1" destOrd="0" presId="urn:microsoft.com/office/officeart/2005/8/layout/chart3"/>
    <dgm:cxn modelId="{9BE31C88-85E2-45F0-B842-A29D20EB3A48}" srcId="{0F4B0FC3-D276-4E2B-8C21-11C116BBD7EC}" destId="{2DEB8154-ABDA-49FB-8823-2170FFB90B06}" srcOrd="1" destOrd="0" parTransId="{BFD0E59C-A594-420D-9463-89B0320FB180}" sibTransId="{B417CDE3-4A69-4651-B408-F2BEE775246C}"/>
    <dgm:cxn modelId="{473CB418-2570-4EB1-B640-7EE2A3EA196F}" type="presOf" srcId="{0F4B0FC3-D276-4E2B-8C21-11C116BBD7EC}" destId="{C5BDE0AB-1326-44ED-92A7-109984400C6C}" srcOrd="0" destOrd="0" presId="urn:microsoft.com/office/officeart/2005/8/layout/chart3"/>
    <dgm:cxn modelId="{C8EAF699-4BDD-4417-A750-7190BAD3EA25}" type="presOf" srcId="{9B951754-F562-41A5-9429-874B6F5C0E4A}" destId="{DD498789-9460-41BD-BFDB-7087AA323F08}" srcOrd="0" destOrd="0" presId="urn:microsoft.com/office/officeart/2005/8/layout/chart3"/>
    <dgm:cxn modelId="{2E7CF8C2-9A76-44ED-941E-4335E3DFD838}" srcId="{0F4B0FC3-D276-4E2B-8C21-11C116BBD7EC}" destId="{B0F7FEB4-FED4-4B7A-A186-7E1DA347BCF0}" srcOrd="2" destOrd="0" parTransId="{3977EFBF-0F6F-40C4-A99F-1FF84393361A}" sibTransId="{15FE972E-6D05-45AF-BF34-D13F64826C4E}"/>
    <dgm:cxn modelId="{0ECB3F6E-EE97-4A08-920E-5DA4F5CFA712}" type="presOf" srcId="{B0F7FEB4-FED4-4B7A-A186-7E1DA347BCF0}" destId="{0C64566D-3443-411A-9073-8FD8429694F6}" srcOrd="0" destOrd="0" presId="urn:microsoft.com/office/officeart/2005/8/layout/chart3"/>
    <dgm:cxn modelId="{CFD9ABD4-587F-4C70-8A2C-C68F5E61B108}" type="presOf" srcId="{B0F7FEB4-FED4-4B7A-A186-7E1DA347BCF0}" destId="{E92F9E51-3241-46F4-A6D5-C2690D69E9E7}" srcOrd="1" destOrd="0" presId="urn:microsoft.com/office/officeart/2005/8/layout/chart3"/>
    <dgm:cxn modelId="{B4138D2E-785D-48E3-B2ED-A6A22C65D5C0}" type="presOf" srcId="{9B951754-F562-41A5-9429-874B6F5C0E4A}" destId="{190C1DBF-C751-49AE-A64A-9A71576D4E61}" srcOrd="1" destOrd="0" presId="urn:microsoft.com/office/officeart/2005/8/layout/chart3"/>
    <dgm:cxn modelId="{0715AF7A-7262-4D21-8CE0-0B124550F95B}" type="presParOf" srcId="{C5BDE0AB-1326-44ED-92A7-109984400C6C}" destId="{DD498789-9460-41BD-BFDB-7087AA323F08}" srcOrd="0" destOrd="0" presId="urn:microsoft.com/office/officeart/2005/8/layout/chart3"/>
    <dgm:cxn modelId="{59967EA1-109E-4E56-95AB-A94381C79B8B}" type="presParOf" srcId="{C5BDE0AB-1326-44ED-92A7-109984400C6C}" destId="{190C1DBF-C751-49AE-A64A-9A71576D4E61}" srcOrd="1" destOrd="0" presId="urn:microsoft.com/office/officeart/2005/8/layout/chart3"/>
    <dgm:cxn modelId="{112FBF4F-5A97-42C5-82A9-ED1C85233763}" type="presParOf" srcId="{C5BDE0AB-1326-44ED-92A7-109984400C6C}" destId="{DA17F6D3-2458-46A6-9C7B-D57E4F79E612}" srcOrd="2" destOrd="0" presId="urn:microsoft.com/office/officeart/2005/8/layout/chart3"/>
    <dgm:cxn modelId="{01210CCF-FCD1-4EB2-B4BD-E762C019E3C1}" type="presParOf" srcId="{C5BDE0AB-1326-44ED-92A7-109984400C6C}" destId="{BFCCDCFA-9256-4B42-86E3-24461B021A4B}" srcOrd="3" destOrd="0" presId="urn:microsoft.com/office/officeart/2005/8/layout/chart3"/>
    <dgm:cxn modelId="{31530FF1-DD00-441A-9F2F-71F1E3353E80}" type="presParOf" srcId="{C5BDE0AB-1326-44ED-92A7-109984400C6C}" destId="{0C64566D-3443-411A-9073-8FD8429694F6}" srcOrd="4" destOrd="0" presId="urn:microsoft.com/office/officeart/2005/8/layout/chart3"/>
    <dgm:cxn modelId="{23532F0A-CFA8-4AB1-A7F2-D028802FC65E}" type="presParOf" srcId="{C5BDE0AB-1326-44ED-92A7-109984400C6C}" destId="{E92F9E51-3241-46F4-A6D5-C2690D69E9E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57402F3-645D-48E3-8040-206FCB161F2F}" type="doc">
      <dgm:prSet loTypeId="urn:microsoft.com/office/officeart/2005/8/layout/arrow1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3D50292B-3617-48BA-8DA6-3F12F149D21B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笔试的准备</a:t>
          </a:r>
          <a:endParaRPr lang="zh-CN" altLang="en-US" dirty="0"/>
        </a:p>
      </dgm:t>
    </dgm:pt>
    <dgm:pt modelId="{319F9601-5892-4D67-A4D4-54050553F39A}" type="par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A3B98844-4D4D-448F-A6B8-080040F479D3}" type="sib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F7E2DB4F-FECB-438C-935C-453425FD03BC}">
      <dgm:prSet phldrT="[文本]"/>
      <dgm:spPr/>
      <dgm:t>
        <a:bodyPr/>
        <a:lstStyle/>
        <a:p>
          <a:r>
            <a:rPr lang="en-US" altLang="en-US" smtClean="0"/>
            <a:t>2.</a:t>
          </a:r>
          <a:r>
            <a:rPr lang="zh-CN" altLang="en-US" smtClean="0"/>
            <a:t>笔试注意事项</a:t>
          </a:r>
          <a:endParaRPr lang="zh-CN" altLang="en-US" dirty="0"/>
        </a:p>
      </dgm:t>
    </dgm:pt>
    <dgm:pt modelId="{31346398-4822-4EEE-A050-79FFB38E6913}" type="par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26A91584-59E4-4FE1-AB7D-7A256E13D5CA}" type="sib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A6DE3AB4-84C4-46C2-8DD3-E49422E860D3}" type="pres">
      <dgm:prSet presAssocID="{E57402F3-645D-48E3-8040-206FCB161F2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95B9C093-B69E-4A90-9BBB-36B7A8E272DB}" type="pres">
      <dgm:prSet presAssocID="{3D50292B-3617-48BA-8DA6-3F12F149D21B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053FDD-882D-4D67-B9FE-FE272CA8E895}" type="pres">
      <dgm:prSet presAssocID="{F7E2DB4F-FECB-438C-935C-453425FD03BC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CE098B3-046B-4B8F-9817-8657303EEB4F}" type="presOf" srcId="{3D50292B-3617-48BA-8DA6-3F12F149D21B}" destId="{95B9C093-B69E-4A90-9BBB-36B7A8E272DB}" srcOrd="0" destOrd="0" presId="urn:microsoft.com/office/officeart/2005/8/layout/arrow1"/>
    <dgm:cxn modelId="{7274B5F1-5F13-4DBA-A52F-233E5E540668}" type="presOf" srcId="{E57402F3-645D-48E3-8040-206FCB161F2F}" destId="{A6DE3AB4-84C4-46C2-8DD3-E49422E860D3}" srcOrd="0" destOrd="0" presId="urn:microsoft.com/office/officeart/2005/8/layout/arrow1"/>
    <dgm:cxn modelId="{C3835A04-4C70-4E9F-889D-350F5217BA69}" srcId="{E57402F3-645D-48E3-8040-206FCB161F2F}" destId="{3D50292B-3617-48BA-8DA6-3F12F149D21B}" srcOrd="0" destOrd="0" parTransId="{319F9601-5892-4D67-A4D4-54050553F39A}" sibTransId="{A3B98844-4D4D-448F-A6B8-080040F479D3}"/>
    <dgm:cxn modelId="{62EA90FF-46D9-43A2-BE49-E3DF9BF74CDC}" type="presOf" srcId="{F7E2DB4F-FECB-438C-935C-453425FD03BC}" destId="{E9053FDD-882D-4D67-B9FE-FE272CA8E895}" srcOrd="0" destOrd="0" presId="urn:microsoft.com/office/officeart/2005/8/layout/arrow1"/>
    <dgm:cxn modelId="{8AA936C4-8764-455C-924F-FEDAD0F1A647}" srcId="{E57402F3-645D-48E3-8040-206FCB161F2F}" destId="{F7E2DB4F-FECB-438C-935C-453425FD03BC}" srcOrd="1" destOrd="0" parTransId="{31346398-4822-4EEE-A050-79FFB38E6913}" sibTransId="{26A91584-59E4-4FE1-AB7D-7A256E13D5CA}"/>
    <dgm:cxn modelId="{A015B626-6F45-482D-9F3F-322DC0A24BCA}" type="presParOf" srcId="{A6DE3AB4-84C4-46C2-8DD3-E49422E860D3}" destId="{95B9C093-B69E-4A90-9BBB-36B7A8E272DB}" srcOrd="0" destOrd="0" presId="urn:microsoft.com/office/officeart/2005/8/layout/arrow1"/>
    <dgm:cxn modelId="{57775B1D-F58D-4EC2-A06E-A53506941B4A}" type="presParOf" srcId="{A6DE3AB4-84C4-46C2-8DD3-E49422E860D3}" destId="{E9053FDD-882D-4D67-B9FE-FE272CA8E895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0358BEA-2322-4E75-A927-6426DF808EE5}" type="doc">
      <dgm:prSet loTypeId="urn:microsoft.com/office/officeart/2005/8/layout/chevron1" loCatId="process" qsTypeId="urn:microsoft.com/office/officeart/2005/8/quickstyle/simple1" qsCatId="simple" csTypeId="urn:microsoft.com/office/officeart/2005/8/colors/colorful5" csCatId="colorful" phldr="1"/>
      <dgm:spPr/>
    </dgm:pt>
    <dgm:pt modelId="{ACD0A281-1491-4CFD-A561-E14F9CAF88E7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接到面试通知后</a:t>
          </a:r>
          <a:r>
            <a:rPr lang="en-US" altLang="en-US" dirty="0" smtClean="0"/>
            <a:t>,</a:t>
          </a:r>
          <a:r>
            <a:rPr lang="zh-CN" altLang="en-US" dirty="0" smtClean="0"/>
            <a:t>应仔细</a:t>
          </a:r>
          <a:r>
            <a:rPr lang="zh-CN" altLang="en-US" smtClean="0"/>
            <a:t>阅读面试通知</a:t>
          </a:r>
          <a:endParaRPr lang="zh-CN" altLang="en-US" dirty="0"/>
        </a:p>
      </dgm:t>
    </dgm:pt>
    <dgm:pt modelId="{4B792293-8FB5-4D98-893A-19839A05994C}" type="parTrans" cxnId="{7A42F741-DFDD-439F-9240-573E0DABAC1A}">
      <dgm:prSet/>
      <dgm:spPr/>
      <dgm:t>
        <a:bodyPr/>
        <a:lstStyle/>
        <a:p>
          <a:endParaRPr lang="zh-CN" altLang="en-US"/>
        </a:p>
      </dgm:t>
    </dgm:pt>
    <dgm:pt modelId="{2F0171A0-73D7-4D99-8E7C-5A745BBC4ABF}" type="sibTrans" cxnId="{7A42F741-DFDD-439F-9240-573E0DABAC1A}">
      <dgm:prSet/>
      <dgm:spPr/>
      <dgm:t>
        <a:bodyPr/>
        <a:lstStyle/>
        <a:p>
          <a:endParaRPr lang="zh-CN" altLang="en-US"/>
        </a:p>
      </dgm:t>
    </dgm:pt>
    <dgm:pt modelId="{1F085917-65D5-4D85-A5C2-9FE721637BEA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参加面试时</a:t>
          </a:r>
          <a:r>
            <a:rPr lang="en-US" altLang="en-US" dirty="0" smtClean="0"/>
            <a:t>,</a:t>
          </a:r>
          <a:r>
            <a:rPr lang="zh-CN" altLang="en-US" dirty="0" smtClean="0"/>
            <a:t>衣着要注意整洁大方</a:t>
          </a:r>
          <a:endParaRPr lang="zh-CN" altLang="en-US" dirty="0"/>
        </a:p>
      </dgm:t>
    </dgm:pt>
    <dgm:pt modelId="{730DFA8E-3798-420C-BCB4-B4BB806D4337}" type="parTrans" cxnId="{A3593828-A2AC-43D1-BF4F-59932A554A92}">
      <dgm:prSet/>
      <dgm:spPr/>
      <dgm:t>
        <a:bodyPr/>
        <a:lstStyle/>
        <a:p>
          <a:endParaRPr lang="zh-CN" altLang="en-US"/>
        </a:p>
      </dgm:t>
    </dgm:pt>
    <dgm:pt modelId="{DFD090B1-21C0-4BA7-A55B-6166C4898690}" type="sibTrans" cxnId="{A3593828-A2AC-43D1-BF4F-59932A554A92}">
      <dgm:prSet/>
      <dgm:spPr/>
      <dgm:t>
        <a:bodyPr/>
        <a:lstStyle/>
        <a:p>
          <a:endParaRPr lang="zh-CN" altLang="en-US"/>
        </a:p>
      </dgm:t>
    </dgm:pt>
    <dgm:pt modelId="{2FBFA3C8-38FC-4E94-87BE-0D9B6C42EFB5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面试中的交谈技巧</a:t>
          </a:r>
          <a:endParaRPr lang="zh-CN" altLang="en-US" dirty="0"/>
        </a:p>
      </dgm:t>
    </dgm:pt>
    <dgm:pt modelId="{410E6ADE-ED9E-40A4-90BF-ED9A9346CDEC}" type="parTrans" cxnId="{093BBF53-D992-4136-9C43-A18F12F33C66}">
      <dgm:prSet/>
      <dgm:spPr/>
      <dgm:t>
        <a:bodyPr/>
        <a:lstStyle/>
        <a:p>
          <a:endParaRPr lang="zh-CN" altLang="en-US"/>
        </a:p>
      </dgm:t>
    </dgm:pt>
    <dgm:pt modelId="{C8F79C92-0278-4D87-A453-817C7EFBDF1C}" type="sibTrans" cxnId="{093BBF53-D992-4136-9C43-A18F12F33C66}">
      <dgm:prSet/>
      <dgm:spPr/>
      <dgm:t>
        <a:bodyPr/>
        <a:lstStyle/>
        <a:p>
          <a:endParaRPr lang="zh-CN" altLang="en-US"/>
        </a:p>
      </dgm:t>
    </dgm:pt>
    <dgm:pt modelId="{B3B75AC2-3820-43DF-BAA4-1407ECFD986F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提前</a:t>
          </a:r>
          <a:r>
            <a:rPr lang="en-US" altLang="en-US" dirty="0" smtClean="0"/>
            <a:t>20 </a:t>
          </a:r>
          <a:r>
            <a:rPr lang="zh-CN" altLang="en-US" dirty="0" smtClean="0"/>
            <a:t>分钟到半小时到达</a:t>
          </a:r>
          <a:r>
            <a:rPr lang="en-US" altLang="en-US" dirty="0" smtClean="0"/>
            <a:t>,</a:t>
          </a:r>
          <a:r>
            <a:rPr lang="zh-CN" altLang="en-US" dirty="0" smtClean="0"/>
            <a:t>效果最佳</a:t>
          </a:r>
          <a:endParaRPr lang="zh-CN" altLang="en-US" dirty="0"/>
        </a:p>
      </dgm:t>
    </dgm:pt>
    <dgm:pt modelId="{E801044A-9C6B-40D6-B74D-BFAE1628DB96}" type="parTrans" cxnId="{D199BC28-E472-46D8-A340-F61FEF97C382}">
      <dgm:prSet/>
      <dgm:spPr/>
      <dgm:t>
        <a:bodyPr/>
        <a:lstStyle/>
        <a:p>
          <a:endParaRPr lang="zh-CN" altLang="en-US"/>
        </a:p>
      </dgm:t>
    </dgm:pt>
    <dgm:pt modelId="{E0B8F653-A69E-4707-A352-35538E6F389E}" type="sibTrans" cxnId="{D199BC28-E472-46D8-A340-F61FEF97C382}">
      <dgm:prSet/>
      <dgm:spPr/>
      <dgm:t>
        <a:bodyPr/>
        <a:lstStyle/>
        <a:p>
          <a:endParaRPr lang="zh-CN" altLang="en-US"/>
        </a:p>
      </dgm:t>
    </dgm:pt>
    <dgm:pt modelId="{31F17F27-9D56-4B35-A898-F71D7A4F45B6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面试之后主动联系</a:t>
          </a:r>
          <a:r>
            <a:rPr lang="en-US" altLang="en-US" dirty="0" smtClean="0"/>
            <a:t>,</a:t>
          </a:r>
          <a:r>
            <a:rPr lang="zh-CN" altLang="en-US" dirty="0" smtClean="0"/>
            <a:t>表达感激之意</a:t>
          </a:r>
          <a:endParaRPr lang="zh-CN" altLang="en-US" dirty="0"/>
        </a:p>
      </dgm:t>
    </dgm:pt>
    <dgm:pt modelId="{4365DFEC-EDA9-4048-A3EE-B2974B8BECEC}" type="parTrans" cxnId="{B0C7AC13-645D-40C5-A578-E249DCB2BC98}">
      <dgm:prSet/>
      <dgm:spPr/>
      <dgm:t>
        <a:bodyPr/>
        <a:lstStyle/>
        <a:p>
          <a:endParaRPr lang="zh-CN" altLang="en-US"/>
        </a:p>
      </dgm:t>
    </dgm:pt>
    <dgm:pt modelId="{9FBF8BEB-F3ED-45AF-BCF4-C14CC6A4CA76}" type="sibTrans" cxnId="{B0C7AC13-645D-40C5-A578-E249DCB2BC98}">
      <dgm:prSet/>
      <dgm:spPr/>
      <dgm:t>
        <a:bodyPr/>
        <a:lstStyle/>
        <a:p>
          <a:endParaRPr lang="zh-CN" altLang="en-US"/>
        </a:p>
      </dgm:t>
    </dgm:pt>
    <dgm:pt modelId="{72748BA8-10E3-4878-9F08-90BA531B8AC1}" type="pres">
      <dgm:prSet presAssocID="{60358BEA-2322-4E75-A927-6426DF808EE5}" presName="Name0" presStyleCnt="0">
        <dgm:presLayoutVars>
          <dgm:dir/>
          <dgm:animLvl val="lvl"/>
          <dgm:resizeHandles val="exact"/>
        </dgm:presLayoutVars>
      </dgm:prSet>
      <dgm:spPr/>
    </dgm:pt>
    <dgm:pt modelId="{A5459D6B-31E5-410C-8525-E6A36CB4B47C}" type="pres">
      <dgm:prSet presAssocID="{ACD0A281-1491-4CFD-A561-E14F9CAF88E7}" presName="parTxOnly" presStyleLbl="node1" presStyleIdx="0" presStyleCnt="5" custLinFactNeighborX="-12315" custLinFactNeighborY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574044-06A0-4B9A-8519-52C843D4F1B3}" type="pres">
      <dgm:prSet presAssocID="{2F0171A0-73D7-4D99-8E7C-5A745BBC4ABF}" presName="parTxOnlySpace" presStyleCnt="0"/>
      <dgm:spPr/>
    </dgm:pt>
    <dgm:pt modelId="{B4850DD0-5413-4178-A6D5-8B3D36B5A680}" type="pres">
      <dgm:prSet presAssocID="{1F085917-65D5-4D85-A5C2-9FE721637BEA}" presName="parTxOnly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78A212-8D4C-475F-9349-A71F6B957F33}" type="pres">
      <dgm:prSet presAssocID="{DFD090B1-21C0-4BA7-A55B-6166C4898690}" presName="parTxOnlySpace" presStyleCnt="0"/>
      <dgm:spPr/>
    </dgm:pt>
    <dgm:pt modelId="{F8E16235-DB91-4CEE-8B20-A63E9C731089}" type="pres">
      <dgm:prSet presAssocID="{B3B75AC2-3820-43DF-BAA4-1407ECFD986F}" presName="parTxOnly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663828-AE7B-4775-959A-3AF743F280CE}" type="pres">
      <dgm:prSet presAssocID="{E0B8F653-A69E-4707-A352-35538E6F389E}" presName="parTxOnlySpace" presStyleCnt="0"/>
      <dgm:spPr/>
    </dgm:pt>
    <dgm:pt modelId="{A9490B75-4D61-4530-A9E7-A743F6530F96}" type="pres">
      <dgm:prSet presAssocID="{2FBFA3C8-38FC-4E94-87BE-0D9B6C42EFB5}" presName="parTxOnly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7C4854-1528-4198-9694-94E9DAFC0A56}" type="pres">
      <dgm:prSet presAssocID="{C8F79C92-0278-4D87-A453-817C7EFBDF1C}" presName="parTxOnlySpace" presStyleCnt="0"/>
      <dgm:spPr/>
    </dgm:pt>
    <dgm:pt modelId="{A9844EBA-26E6-4B78-9A2C-9F2C435F309A}" type="pres">
      <dgm:prSet presAssocID="{31F17F27-9D56-4B35-A898-F71D7A4F45B6}" presName="parTxOnly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93BBF53-D992-4136-9C43-A18F12F33C66}" srcId="{60358BEA-2322-4E75-A927-6426DF808EE5}" destId="{2FBFA3C8-38FC-4E94-87BE-0D9B6C42EFB5}" srcOrd="3" destOrd="0" parTransId="{410E6ADE-ED9E-40A4-90BF-ED9A9346CDEC}" sibTransId="{C8F79C92-0278-4D87-A453-817C7EFBDF1C}"/>
    <dgm:cxn modelId="{D199BC28-E472-46D8-A340-F61FEF97C382}" srcId="{60358BEA-2322-4E75-A927-6426DF808EE5}" destId="{B3B75AC2-3820-43DF-BAA4-1407ECFD986F}" srcOrd="2" destOrd="0" parTransId="{E801044A-9C6B-40D6-B74D-BFAE1628DB96}" sibTransId="{E0B8F653-A69E-4707-A352-35538E6F389E}"/>
    <dgm:cxn modelId="{A283FAA7-B098-47E8-BC2E-3CCC501FB273}" type="presOf" srcId="{ACD0A281-1491-4CFD-A561-E14F9CAF88E7}" destId="{A5459D6B-31E5-410C-8525-E6A36CB4B47C}" srcOrd="0" destOrd="0" presId="urn:microsoft.com/office/officeart/2005/8/layout/chevron1"/>
    <dgm:cxn modelId="{DEE854C5-DD60-4CC1-821B-7C2FB5131823}" type="presOf" srcId="{60358BEA-2322-4E75-A927-6426DF808EE5}" destId="{72748BA8-10E3-4878-9F08-90BA531B8AC1}" srcOrd="0" destOrd="0" presId="urn:microsoft.com/office/officeart/2005/8/layout/chevron1"/>
    <dgm:cxn modelId="{67E2B573-E39D-4565-8272-BD20AAE5C094}" type="presOf" srcId="{B3B75AC2-3820-43DF-BAA4-1407ECFD986F}" destId="{F8E16235-DB91-4CEE-8B20-A63E9C731089}" srcOrd="0" destOrd="0" presId="urn:microsoft.com/office/officeart/2005/8/layout/chevron1"/>
    <dgm:cxn modelId="{3FB9035E-7BDC-4053-ADD1-78AB7BB8E780}" type="presOf" srcId="{1F085917-65D5-4D85-A5C2-9FE721637BEA}" destId="{B4850DD0-5413-4178-A6D5-8B3D36B5A680}" srcOrd="0" destOrd="0" presId="urn:microsoft.com/office/officeart/2005/8/layout/chevron1"/>
    <dgm:cxn modelId="{7A42F741-DFDD-439F-9240-573E0DABAC1A}" srcId="{60358BEA-2322-4E75-A927-6426DF808EE5}" destId="{ACD0A281-1491-4CFD-A561-E14F9CAF88E7}" srcOrd="0" destOrd="0" parTransId="{4B792293-8FB5-4D98-893A-19839A05994C}" sibTransId="{2F0171A0-73D7-4D99-8E7C-5A745BBC4ABF}"/>
    <dgm:cxn modelId="{64AAA42C-D7AF-4FF1-9B42-A0A9D87807DF}" type="presOf" srcId="{2FBFA3C8-38FC-4E94-87BE-0D9B6C42EFB5}" destId="{A9490B75-4D61-4530-A9E7-A743F6530F96}" srcOrd="0" destOrd="0" presId="urn:microsoft.com/office/officeart/2005/8/layout/chevron1"/>
    <dgm:cxn modelId="{A3593828-A2AC-43D1-BF4F-59932A554A92}" srcId="{60358BEA-2322-4E75-A927-6426DF808EE5}" destId="{1F085917-65D5-4D85-A5C2-9FE721637BEA}" srcOrd="1" destOrd="0" parTransId="{730DFA8E-3798-420C-BCB4-B4BB806D4337}" sibTransId="{DFD090B1-21C0-4BA7-A55B-6166C4898690}"/>
    <dgm:cxn modelId="{7A9B46D0-D0BC-450E-B1D3-1A67D2DA17AB}" type="presOf" srcId="{31F17F27-9D56-4B35-A898-F71D7A4F45B6}" destId="{A9844EBA-26E6-4B78-9A2C-9F2C435F309A}" srcOrd="0" destOrd="0" presId="urn:microsoft.com/office/officeart/2005/8/layout/chevron1"/>
    <dgm:cxn modelId="{B0C7AC13-645D-40C5-A578-E249DCB2BC98}" srcId="{60358BEA-2322-4E75-A927-6426DF808EE5}" destId="{31F17F27-9D56-4B35-A898-F71D7A4F45B6}" srcOrd="4" destOrd="0" parTransId="{4365DFEC-EDA9-4048-A3EE-B2974B8BECEC}" sibTransId="{9FBF8BEB-F3ED-45AF-BCF4-C14CC6A4CA76}"/>
    <dgm:cxn modelId="{CCF4F487-CC20-4B67-83DF-6DCFC90E718B}" type="presParOf" srcId="{72748BA8-10E3-4878-9F08-90BA531B8AC1}" destId="{A5459D6B-31E5-410C-8525-E6A36CB4B47C}" srcOrd="0" destOrd="0" presId="urn:microsoft.com/office/officeart/2005/8/layout/chevron1"/>
    <dgm:cxn modelId="{66B932A0-202C-4609-959A-E2CFDA2F07B2}" type="presParOf" srcId="{72748BA8-10E3-4878-9F08-90BA531B8AC1}" destId="{39574044-06A0-4B9A-8519-52C843D4F1B3}" srcOrd="1" destOrd="0" presId="urn:microsoft.com/office/officeart/2005/8/layout/chevron1"/>
    <dgm:cxn modelId="{2FEDB324-7621-4152-BFEF-922D708AF2A6}" type="presParOf" srcId="{72748BA8-10E3-4878-9F08-90BA531B8AC1}" destId="{B4850DD0-5413-4178-A6D5-8B3D36B5A680}" srcOrd="2" destOrd="0" presId="urn:microsoft.com/office/officeart/2005/8/layout/chevron1"/>
    <dgm:cxn modelId="{D5E10050-0178-43F8-8B5C-451FA9B61F94}" type="presParOf" srcId="{72748BA8-10E3-4878-9F08-90BA531B8AC1}" destId="{B778A212-8D4C-475F-9349-A71F6B957F33}" srcOrd="3" destOrd="0" presId="urn:microsoft.com/office/officeart/2005/8/layout/chevron1"/>
    <dgm:cxn modelId="{C52B0CB1-AF5D-4D80-A01D-F0E10392A825}" type="presParOf" srcId="{72748BA8-10E3-4878-9F08-90BA531B8AC1}" destId="{F8E16235-DB91-4CEE-8B20-A63E9C731089}" srcOrd="4" destOrd="0" presId="urn:microsoft.com/office/officeart/2005/8/layout/chevron1"/>
    <dgm:cxn modelId="{2911EE65-0BAF-400B-B34A-0171B6E2E48F}" type="presParOf" srcId="{72748BA8-10E3-4878-9F08-90BA531B8AC1}" destId="{2B663828-AE7B-4775-959A-3AF743F280CE}" srcOrd="5" destOrd="0" presId="urn:microsoft.com/office/officeart/2005/8/layout/chevron1"/>
    <dgm:cxn modelId="{B9F3AFBF-9031-451A-9FEA-D883241C1EDC}" type="presParOf" srcId="{72748BA8-10E3-4878-9F08-90BA531B8AC1}" destId="{A9490B75-4D61-4530-A9E7-A743F6530F96}" srcOrd="6" destOrd="0" presId="urn:microsoft.com/office/officeart/2005/8/layout/chevron1"/>
    <dgm:cxn modelId="{9C8033A6-2549-439E-96DE-C5B9AA94DA01}" type="presParOf" srcId="{72748BA8-10E3-4878-9F08-90BA531B8AC1}" destId="{DE7C4854-1528-4198-9694-94E9DAFC0A56}" srcOrd="7" destOrd="0" presId="urn:microsoft.com/office/officeart/2005/8/layout/chevron1"/>
    <dgm:cxn modelId="{0C7BFC70-3C27-4CFE-8A50-871714BA794E}" type="presParOf" srcId="{72748BA8-10E3-4878-9F08-90BA531B8AC1}" destId="{A9844EBA-26E6-4B78-9A2C-9F2C435F309A}" srcOrd="8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（一）什么是创业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（二）创业者所需基本能力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2C5DD1D6-15B2-478B-BD20-C2F7C23D6B8A}">
      <dgm:prSet phldrT="[文本]"/>
      <dgm:spPr/>
      <dgm:t>
        <a:bodyPr/>
        <a:lstStyle/>
        <a:p>
          <a:r>
            <a:rPr lang="zh-CN" altLang="en-US" dirty="0" smtClean="0"/>
            <a:t>（三）高职生的创业准备</a:t>
          </a:r>
          <a:endParaRPr lang="zh-CN" altLang="en-US" dirty="0"/>
        </a:p>
      </dgm:t>
    </dgm:pt>
    <dgm:pt modelId="{3638C75C-1755-4506-BF45-95F4D3BD5541}" type="parTrans" cxnId="{FF01C6A3-55C6-4363-B273-A7D16FD61BAA}">
      <dgm:prSet/>
      <dgm:spPr/>
      <dgm:t>
        <a:bodyPr/>
        <a:lstStyle/>
        <a:p>
          <a:endParaRPr lang="zh-CN" altLang="en-US"/>
        </a:p>
      </dgm:t>
    </dgm:pt>
    <dgm:pt modelId="{29B3EBD4-ACF9-42DD-BE75-DE11BD14AF12}" type="sibTrans" cxnId="{FF01C6A3-55C6-4363-B273-A7D16FD61BAA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76F1D550-AD99-466C-9F05-378398193895}" type="pres">
      <dgm:prSet presAssocID="{2C5DD1D6-15B2-478B-BD20-C2F7C23D6B8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C7329A-89F2-4032-B8E6-4B09419655A8}" type="pres">
      <dgm:prSet presAssocID="{2C5DD1D6-15B2-478B-BD20-C2F7C23D6B8A}" presName="aSpace" presStyleCnt="0"/>
      <dgm:spPr/>
    </dgm:pt>
  </dgm:ptLst>
  <dgm:cxnLst>
    <dgm:cxn modelId="{FF01C6A3-55C6-4363-B273-A7D16FD61BAA}" srcId="{6F788F15-62DD-42B5-AE75-B592CFCAE10F}" destId="{2C5DD1D6-15B2-478B-BD20-C2F7C23D6B8A}" srcOrd="2" destOrd="0" parTransId="{3638C75C-1755-4506-BF45-95F4D3BD5541}" sibTransId="{29B3EBD4-ACF9-42DD-BE75-DE11BD14AF12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0CBF2369-B8D1-43C9-9266-49BD45149CF3}" type="presOf" srcId="{2C5DD1D6-15B2-478B-BD20-C2F7C23D6B8A}" destId="{76F1D550-AD99-466C-9F05-378398193895}" srcOrd="0" destOrd="0" presId="urn:microsoft.com/office/officeart/2005/8/layout/pyramid2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61046D9F-A033-4267-A38B-9CF29F299CFF}" type="presParOf" srcId="{7553A263-CEAF-4D67-BEE7-7AEA66E2ECC7}" destId="{76F1D550-AD99-466C-9F05-378398193895}" srcOrd="4" destOrd="0" presId="urn:microsoft.com/office/officeart/2005/8/layout/pyramid2"/>
    <dgm:cxn modelId="{91295BF8-F269-474E-9344-F5D062919071}" type="presParOf" srcId="{7553A263-CEAF-4D67-BEE7-7AEA66E2ECC7}" destId="{91C7329A-89F2-4032-B8E6-4B09419655A8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（一）大学生创业的优势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（二）大学生创业的风险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（三）规避风险，了解创业孵化园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98402410-400C-4233-83F1-F385E5A02C81}">
      <dgm:prSet phldrT="[文本]" custT="1"/>
      <dgm:spPr/>
      <dgm:t>
        <a:bodyPr/>
        <a:lstStyle/>
        <a:p>
          <a:r>
            <a:rPr lang="zh-CN" altLang="en-US" sz="1000" dirty="0" smtClean="0"/>
            <a:t>（四）我国大学生创业优惠政策</a:t>
          </a:r>
          <a:endParaRPr lang="zh-CN" altLang="en-US" sz="1000" dirty="0"/>
        </a:p>
      </dgm:t>
    </dgm:pt>
    <dgm:pt modelId="{BBADD936-6818-4871-9E3F-6061356B7AFE}" type="parTrans" cxnId="{E968C181-231E-4F84-9870-89F377E33856}">
      <dgm:prSet/>
      <dgm:spPr/>
      <dgm:t>
        <a:bodyPr/>
        <a:lstStyle/>
        <a:p>
          <a:endParaRPr lang="zh-CN" altLang="en-US"/>
        </a:p>
      </dgm:t>
    </dgm:pt>
    <dgm:pt modelId="{3E18E78C-1073-4E80-8651-BE75B943F74D}" type="sibTrans" cxnId="{E968C181-231E-4F84-9870-89F377E33856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  <dgm:pt modelId="{462F5762-F728-4979-9D79-4644223EC4E5}" type="pres">
      <dgm:prSet presAssocID="{98402410-400C-4233-83F1-F385E5A02C81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F998DD-9556-4D8D-8AFA-2B4AA44EA759}" type="pres">
      <dgm:prSet presAssocID="{98402410-400C-4233-83F1-F385E5A02C81}" presName="aSpace" presStyleCnt="0"/>
      <dgm:spPr/>
    </dgm:pt>
  </dgm:ptLst>
  <dgm:cxnLst>
    <dgm:cxn modelId="{E968C181-231E-4F84-9870-89F377E33856}" srcId="{C5E977FF-5B4C-49F9-B05B-95E20934E679}" destId="{98402410-400C-4233-83F1-F385E5A02C81}" srcOrd="3" destOrd="0" parTransId="{BBADD936-6818-4871-9E3F-6061356B7AFE}" sibTransId="{3E18E78C-1073-4E80-8651-BE75B943F74D}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909E95CA-1692-46F5-8DD8-4039F17240CF}" type="presOf" srcId="{98402410-400C-4233-83F1-F385E5A02C81}" destId="{462F5762-F728-4979-9D79-4644223EC4E5}" srcOrd="0" destOrd="0" presId="urn:microsoft.com/office/officeart/2005/8/layout/pyramid2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  <dgm:cxn modelId="{DD5F9B86-82A9-4FC3-956A-7BD64E9F2FA2}" type="presParOf" srcId="{B6C99227-536C-4709-8D45-8E5C28963329}" destId="{462F5762-F728-4979-9D79-4644223EC4E5}" srcOrd="6" destOrd="0" presId="urn:microsoft.com/office/officeart/2005/8/layout/pyramid2"/>
    <dgm:cxn modelId="{0DBBFA53-EEB1-4CD0-8407-78613C330903}" type="presParOf" srcId="{B6C99227-536C-4709-8D45-8E5C28963329}" destId="{81F998DD-9556-4D8D-8AFA-2B4AA44EA759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5706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（一）什么是就业？</a:t>
          </a:r>
          <a:endParaRPr lang="zh-CN" altLang="en-US" sz="1300" kern="1200" dirty="0"/>
        </a:p>
      </dsp:txBody>
      <dsp:txXfrm>
        <a:off x="1388307" y="251648"/>
        <a:ext cx="1407367" cy="479550"/>
      </dsp:txXfrm>
    </dsp:sp>
    <dsp:sp modelId="{A15C0584-A68E-436E-B512-EACA40BB836E}">
      <dsp:nvSpPr>
        <dsp:cNvPr id="0" name=""/>
        <dsp:cNvSpPr/>
      </dsp:nvSpPr>
      <dsp:spPr>
        <a:xfrm>
          <a:off x="1362365" y="823569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（二）什么是就业能力？</a:t>
          </a:r>
          <a:endParaRPr lang="zh-CN" altLang="en-US" sz="1300" kern="1200" dirty="0"/>
        </a:p>
      </dsp:txBody>
      <dsp:txXfrm>
        <a:off x="1388307" y="849511"/>
        <a:ext cx="1407367" cy="479550"/>
      </dsp:txXfrm>
    </dsp:sp>
    <dsp:sp modelId="{76F1D550-AD99-466C-9F05-378398193895}">
      <dsp:nvSpPr>
        <dsp:cNvPr id="0" name=""/>
        <dsp:cNvSpPr/>
      </dsp:nvSpPr>
      <dsp:spPr>
        <a:xfrm>
          <a:off x="1362365" y="1421432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（三）就业能力养成记</a:t>
          </a:r>
          <a:endParaRPr lang="zh-CN" altLang="en-US" sz="1300" kern="1200" dirty="0"/>
        </a:p>
      </dsp:txBody>
      <dsp:txXfrm>
        <a:off x="1388307" y="1447374"/>
        <a:ext cx="1407367" cy="47955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4DDD5-E8B0-4EDD-BB9F-F08439CBABF8}">
      <dsp:nvSpPr>
        <dsp:cNvPr id="0" name=""/>
        <dsp:cNvSpPr/>
      </dsp:nvSpPr>
      <dsp:spPr>
        <a:xfrm>
          <a:off x="432558" y="0"/>
          <a:ext cx="2250703" cy="22507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256E0-EC50-44BB-8CD4-1EB10DEA3DD5}">
      <dsp:nvSpPr>
        <dsp:cNvPr id="0" name=""/>
        <dsp:cNvSpPr/>
      </dsp:nvSpPr>
      <dsp:spPr>
        <a:xfrm>
          <a:off x="1557909" y="225290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案例一：大学生豆腐郎</a:t>
          </a:r>
          <a:endParaRPr lang="zh-CN" altLang="en-US" sz="1000" kern="1200" dirty="0"/>
        </a:p>
      </dsp:txBody>
      <dsp:txXfrm>
        <a:off x="1596964" y="264345"/>
        <a:ext cx="1384846" cy="721944"/>
      </dsp:txXfrm>
    </dsp:sp>
    <dsp:sp modelId="{73686C1F-44FE-4DF1-8D1D-7A9C25577861}">
      <dsp:nvSpPr>
        <dsp:cNvPr id="0" name=""/>
        <dsp:cNvSpPr/>
      </dsp:nvSpPr>
      <dsp:spPr>
        <a:xfrm>
          <a:off x="1557909" y="1125351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案例二：自主创业，特区注册技术研发公司</a:t>
          </a:r>
          <a:endParaRPr lang="zh-CN" altLang="en-US" sz="1000" kern="1200" dirty="0"/>
        </a:p>
      </dsp:txBody>
      <dsp:txXfrm>
        <a:off x="1596964" y="1164406"/>
        <a:ext cx="1384846" cy="72194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9985E1-E50C-4107-87E4-FF2DE207459A}">
      <dsp:nvSpPr>
        <dsp:cNvPr id="0" name=""/>
        <dsp:cNvSpPr/>
      </dsp:nvSpPr>
      <dsp:spPr>
        <a:xfrm>
          <a:off x="868" y="1738402"/>
          <a:ext cx="1391833" cy="55673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1.</a:t>
          </a:r>
          <a:r>
            <a:rPr lang="zh-CN" altLang="en-US" sz="1000" kern="1200" dirty="0" smtClean="0"/>
            <a:t>自我认知及科学规划的能力</a:t>
          </a:r>
          <a:endParaRPr lang="zh-CN" altLang="en-US" sz="1000" kern="1200" dirty="0"/>
        </a:p>
      </dsp:txBody>
      <dsp:txXfrm>
        <a:off x="279235" y="1738402"/>
        <a:ext cx="835100" cy="556733"/>
      </dsp:txXfrm>
    </dsp:sp>
    <dsp:sp modelId="{479EE34D-E4D8-45D3-8619-59D2DBEF291E}">
      <dsp:nvSpPr>
        <dsp:cNvPr id="0" name=""/>
        <dsp:cNvSpPr/>
      </dsp:nvSpPr>
      <dsp:spPr>
        <a:xfrm>
          <a:off x="1253518" y="1738402"/>
          <a:ext cx="1391833" cy="55673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2.</a:t>
          </a:r>
          <a:r>
            <a:rPr lang="zh-CN" altLang="en-US" sz="1000" kern="1200" dirty="0" smtClean="0"/>
            <a:t>胆识和魄力</a:t>
          </a:r>
          <a:endParaRPr lang="zh-CN" altLang="en-US" sz="1000" kern="1200" dirty="0"/>
        </a:p>
      </dsp:txBody>
      <dsp:txXfrm>
        <a:off x="1531885" y="1738402"/>
        <a:ext cx="835100" cy="556733"/>
      </dsp:txXfrm>
    </dsp:sp>
    <dsp:sp modelId="{09647E3D-0DE9-4751-890A-2915596C1782}">
      <dsp:nvSpPr>
        <dsp:cNvPr id="0" name=""/>
        <dsp:cNvSpPr/>
      </dsp:nvSpPr>
      <dsp:spPr>
        <a:xfrm>
          <a:off x="2506167" y="1738402"/>
          <a:ext cx="1391833" cy="55673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3.</a:t>
          </a:r>
          <a:r>
            <a:rPr lang="zh-CN" altLang="en-US" sz="1000" kern="1200" dirty="0" smtClean="0"/>
            <a:t>团队管理、信息管理、目标管理的能力</a:t>
          </a:r>
          <a:endParaRPr lang="zh-CN" altLang="en-US" sz="1000" kern="1200" dirty="0"/>
        </a:p>
      </dsp:txBody>
      <dsp:txXfrm>
        <a:off x="2784534" y="1738402"/>
        <a:ext cx="835100" cy="556733"/>
      </dsp:txXfrm>
    </dsp:sp>
    <dsp:sp modelId="{86F6F36E-39CF-4CEB-B43F-54EEAB1C6728}">
      <dsp:nvSpPr>
        <dsp:cNvPr id="0" name=""/>
        <dsp:cNvSpPr/>
      </dsp:nvSpPr>
      <dsp:spPr>
        <a:xfrm>
          <a:off x="3758817" y="1738402"/>
          <a:ext cx="1391833" cy="556733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4.</a:t>
          </a:r>
          <a:r>
            <a:rPr lang="zh-CN" altLang="en-US" sz="1000" kern="1200" dirty="0" smtClean="0"/>
            <a:t>谈判的能力</a:t>
          </a:r>
          <a:endParaRPr lang="zh-CN" altLang="en-US" sz="1000" kern="1200" dirty="0"/>
        </a:p>
      </dsp:txBody>
      <dsp:txXfrm>
        <a:off x="4037184" y="1738402"/>
        <a:ext cx="835100" cy="556733"/>
      </dsp:txXfrm>
    </dsp:sp>
    <dsp:sp modelId="{712441ED-A578-4AD6-99EB-1E0C74414A76}">
      <dsp:nvSpPr>
        <dsp:cNvPr id="0" name=""/>
        <dsp:cNvSpPr/>
      </dsp:nvSpPr>
      <dsp:spPr>
        <a:xfrm>
          <a:off x="5011467" y="1738402"/>
          <a:ext cx="1391833" cy="556733"/>
        </a:xfrm>
        <a:prstGeom prst="chevron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5.</a:t>
          </a:r>
          <a:r>
            <a:rPr lang="zh-CN" altLang="en-US" sz="1000" kern="1200" dirty="0" smtClean="0"/>
            <a:t>处理突发事件的能力</a:t>
          </a:r>
          <a:endParaRPr lang="zh-CN" altLang="en-US" sz="1000" kern="1200" dirty="0"/>
        </a:p>
      </dsp:txBody>
      <dsp:txXfrm>
        <a:off x="5289834" y="1738402"/>
        <a:ext cx="835100" cy="556733"/>
      </dsp:txXfrm>
    </dsp:sp>
    <dsp:sp modelId="{EAD7C2EA-624A-43AE-A0E3-C513E7F7CB93}">
      <dsp:nvSpPr>
        <dsp:cNvPr id="0" name=""/>
        <dsp:cNvSpPr/>
      </dsp:nvSpPr>
      <dsp:spPr>
        <a:xfrm>
          <a:off x="6264117" y="1738402"/>
          <a:ext cx="1391833" cy="55673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6.</a:t>
          </a:r>
          <a:r>
            <a:rPr lang="zh-CN" altLang="en-US" sz="1000" kern="1200" dirty="0" smtClean="0"/>
            <a:t>学习的能力</a:t>
          </a:r>
          <a:endParaRPr lang="zh-CN" altLang="en-US" sz="1000" kern="1200" dirty="0"/>
        </a:p>
      </dsp:txBody>
      <dsp:txXfrm>
        <a:off x="6542484" y="1738402"/>
        <a:ext cx="835100" cy="556733"/>
      </dsp:txXfrm>
    </dsp:sp>
    <dsp:sp modelId="{4EDB2D9A-73F1-46E4-A7D9-8645A01DE504}">
      <dsp:nvSpPr>
        <dsp:cNvPr id="0" name=""/>
        <dsp:cNvSpPr/>
      </dsp:nvSpPr>
      <dsp:spPr>
        <a:xfrm>
          <a:off x="7516766" y="1738402"/>
          <a:ext cx="1391833" cy="55673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7.</a:t>
          </a:r>
          <a:r>
            <a:rPr lang="zh-CN" altLang="en-US" sz="1000" kern="1200" dirty="0" smtClean="0"/>
            <a:t>社会交往能力</a:t>
          </a:r>
          <a:endParaRPr lang="zh-CN" altLang="en-US" sz="1000" kern="1200" dirty="0"/>
        </a:p>
      </dsp:txBody>
      <dsp:txXfrm>
        <a:off x="7795133" y="1738402"/>
        <a:ext cx="835100" cy="556733"/>
      </dsp:txXfrm>
    </dsp:sp>
    <dsp:sp modelId="{D10D81D0-91F0-4DFB-9CFD-5BB19E4001EB}">
      <dsp:nvSpPr>
        <dsp:cNvPr id="0" name=""/>
        <dsp:cNvSpPr/>
      </dsp:nvSpPr>
      <dsp:spPr>
        <a:xfrm>
          <a:off x="8769416" y="1738402"/>
          <a:ext cx="1391833" cy="55673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000" kern="1200" dirty="0" smtClean="0"/>
            <a:t>8.</a:t>
          </a:r>
          <a:r>
            <a:rPr lang="zh-CN" altLang="en-US" sz="1000" kern="1200" dirty="0" smtClean="0"/>
            <a:t>保持身心健康的能力</a:t>
          </a:r>
          <a:endParaRPr lang="zh-CN" altLang="en-US" sz="1000" kern="1200" dirty="0"/>
        </a:p>
      </dsp:txBody>
      <dsp:txXfrm>
        <a:off x="9047783" y="1738402"/>
        <a:ext cx="835100" cy="556733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5AAB7-F818-4BCD-A7A7-000250059816}">
      <dsp:nvSpPr>
        <dsp:cNvPr id="0" name=""/>
        <dsp:cNvSpPr/>
      </dsp:nvSpPr>
      <dsp:spPr>
        <a:xfrm>
          <a:off x="0" y="381526"/>
          <a:ext cx="887954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D4B71C-69E1-4B62-BF02-453D99227F01}">
      <dsp:nvSpPr>
        <dsp:cNvPr id="0" name=""/>
        <dsp:cNvSpPr/>
      </dsp:nvSpPr>
      <dsp:spPr>
        <a:xfrm>
          <a:off x="443977" y="115846"/>
          <a:ext cx="6215678" cy="5313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38" tIns="0" rIns="2349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1.</a:t>
          </a:r>
          <a:r>
            <a:rPr lang="zh-CN" altLang="en-US" sz="1800" kern="1200" dirty="0" smtClean="0"/>
            <a:t>树立全新的人才观</a:t>
          </a:r>
          <a:r>
            <a:rPr lang="en-US" altLang="en-US" sz="1800" kern="1200" dirty="0" smtClean="0"/>
            <a:t>,</a:t>
          </a:r>
          <a:r>
            <a:rPr lang="zh-CN" altLang="en-US" sz="1800" kern="1200" dirty="0" smtClean="0"/>
            <a:t>重视创业素质</a:t>
          </a:r>
          <a:r>
            <a:rPr lang="zh-CN" altLang="en-US" sz="1800" kern="1200" smtClean="0"/>
            <a:t>的自我培养</a:t>
          </a:r>
          <a:endParaRPr lang="zh-CN" altLang="en-US" sz="1800" kern="1200" dirty="0"/>
        </a:p>
      </dsp:txBody>
      <dsp:txXfrm>
        <a:off x="469916" y="141785"/>
        <a:ext cx="6163800" cy="479482"/>
      </dsp:txXfrm>
    </dsp:sp>
    <dsp:sp modelId="{12137E2B-ED6E-462A-9E76-8CF65F5DE76B}">
      <dsp:nvSpPr>
        <dsp:cNvPr id="0" name=""/>
        <dsp:cNvSpPr/>
      </dsp:nvSpPr>
      <dsp:spPr>
        <a:xfrm>
          <a:off x="0" y="1198006"/>
          <a:ext cx="887954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1689636"/>
              <a:satOff val="-4355"/>
              <a:lumOff val="-294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4071C8-106B-46C8-AF82-F6AA2B99CCA5}">
      <dsp:nvSpPr>
        <dsp:cNvPr id="0" name=""/>
        <dsp:cNvSpPr/>
      </dsp:nvSpPr>
      <dsp:spPr>
        <a:xfrm>
          <a:off x="443977" y="932326"/>
          <a:ext cx="6215678" cy="531360"/>
        </a:xfrm>
        <a:prstGeom prst="roundRect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38" tIns="0" rIns="2349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2.</a:t>
          </a:r>
          <a:r>
            <a:rPr lang="zh-CN" altLang="en-US" sz="1800" kern="1200" dirty="0" smtClean="0"/>
            <a:t>注意在思想上和精神上锤炼自己</a:t>
          </a:r>
          <a:endParaRPr lang="zh-CN" altLang="en-US" sz="1800" kern="1200" dirty="0"/>
        </a:p>
      </dsp:txBody>
      <dsp:txXfrm>
        <a:off x="469916" y="958265"/>
        <a:ext cx="6163800" cy="479482"/>
      </dsp:txXfrm>
    </dsp:sp>
    <dsp:sp modelId="{C000156D-41C1-4528-A9B9-43825B97C307}">
      <dsp:nvSpPr>
        <dsp:cNvPr id="0" name=""/>
        <dsp:cNvSpPr/>
      </dsp:nvSpPr>
      <dsp:spPr>
        <a:xfrm>
          <a:off x="0" y="2014486"/>
          <a:ext cx="887954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77DA1D-FD31-4215-B8D9-7E7323BE4EBC}">
      <dsp:nvSpPr>
        <dsp:cNvPr id="0" name=""/>
        <dsp:cNvSpPr/>
      </dsp:nvSpPr>
      <dsp:spPr>
        <a:xfrm>
          <a:off x="443977" y="1748806"/>
          <a:ext cx="6215678" cy="53136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38" tIns="0" rIns="2349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3.</a:t>
          </a:r>
          <a:r>
            <a:rPr lang="zh-CN" altLang="en-US" sz="1800" kern="1200" dirty="0" smtClean="0"/>
            <a:t>广泛获取创业经验</a:t>
          </a:r>
          <a:endParaRPr lang="zh-CN" altLang="en-US" sz="1800" kern="1200" dirty="0"/>
        </a:p>
      </dsp:txBody>
      <dsp:txXfrm>
        <a:off x="469916" y="1774745"/>
        <a:ext cx="6163800" cy="479482"/>
      </dsp:txXfrm>
    </dsp:sp>
    <dsp:sp modelId="{6BAFA787-2B88-48CE-B4D0-55F238D2306F}">
      <dsp:nvSpPr>
        <dsp:cNvPr id="0" name=""/>
        <dsp:cNvSpPr/>
      </dsp:nvSpPr>
      <dsp:spPr>
        <a:xfrm>
          <a:off x="0" y="2830966"/>
          <a:ext cx="887954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5068907"/>
              <a:satOff val="-13064"/>
              <a:lumOff val="-882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91E8E5-7CD2-480E-97BE-569FEACCCE68}">
      <dsp:nvSpPr>
        <dsp:cNvPr id="0" name=""/>
        <dsp:cNvSpPr/>
      </dsp:nvSpPr>
      <dsp:spPr>
        <a:xfrm>
          <a:off x="443977" y="2565286"/>
          <a:ext cx="6215678" cy="531360"/>
        </a:xfrm>
        <a:prstGeom prst="roundRect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38" tIns="0" rIns="2349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4.</a:t>
          </a:r>
          <a:r>
            <a:rPr lang="zh-CN" altLang="en-US" sz="1800" kern="1200" dirty="0" smtClean="0"/>
            <a:t>注重自身综合能力的培养</a:t>
          </a:r>
          <a:endParaRPr lang="zh-CN" altLang="en-US" sz="1800" kern="1200" dirty="0"/>
        </a:p>
      </dsp:txBody>
      <dsp:txXfrm>
        <a:off x="469916" y="2591225"/>
        <a:ext cx="6163800" cy="479482"/>
      </dsp:txXfrm>
    </dsp:sp>
    <dsp:sp modelId="{6C8805CE-8612-40BC-A7C1-7B89760EC9A2}">
      <dsp:nvSpPr>
        <dsp:cNvPr id="0" name=""/>
        <dsp:cNvSpPr/>
      </dsp:nvSpPr>
      <dsp:spPr>
        <a:xfrm>
          <a:off x="0" y="3647446"/>
          <a:ext cx="887954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C1C8E2-F871-48FA-8A87-764E6DE07724}">
      <dsp:nvSpPr>
        <dsp:cNvPr id="0" name=""/>
        <dsp:cNvSpPr/>
      </dsp:nvSpPr>
      <dsp:spPr>
        <a:xfrm>
          <a:off x="443977" y="3381766"/>
          <a:ext cx="6215678" cy="5313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938" tIns="0" rIns="23493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5.</a:t>
          </a:r>
          <a:r>
            <a:rPr lang="zh-CN" altLang="en-US" sz="1800" kern="1200" dirty="0" smtClean="0"/>
            <a:t>通过各种渠道积极参加实践活动</a:t>
          </a:r>
          <a:r>
            <a:rPr lang="en-US" altLang="en-US" sz="1800" kern="1200" dirty="0" smtClean="0"/>
            <a:t>,</a:t>
          </a:r>
          <a:r>
            <a:rPr lang="zh-CN" altLang="en-US" sz="1800" kern="1200" dirty="0" smtClean="0"/>
            <a:t>培养自己的创业能力</a:t>
          </a:r>
          <a:endParaRPr lang="zh-CN" altLang="en-US" sz="1800" kern="1200" dirty="0"/>
        </a:p>
      </dsp:txBody>
      <dsp:txXfrm>
        <a:off x="469916" y="3407705"/>
        <a:ext cx="6163800" cy="47948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DD3FEB-FBE4-497B-A082-675F3B549C1A}">
      <dsp:nvSpPr>
        <dsp:cNvPr id="0" name=""/>
        <dsp:cNvSpPr/>
      </dsp:nvSpPr>
      <dsp:spPr>
        <a:xfrm>
          <a:off x="1015745" y="0"/>
          <a:ext cx="2603255" cy="1735497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B9EAAF-6A76-4CB1-8818-A0B6F16756D7}">
      <dsp:nvSpPr>
        <dsp:cNvPr id="0" name=""/>
        <dsp:cNvSpPr/>
      </dsp:nvSpPr>
      <dsp:spPr>
        <a:xfrm>
          <a:off x="3727695" y="1844021"/>
          <a:ext cx="3688170" cy="22781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大学生自主创业面临着良好的环境。目前</a:t>
          </a:r>
          <a:r>
            <a:rPr lang="en-US" altLang="en-US" sz="1800" kern="1200" dirty="0" smtClean="0"/>
            <a:t>,</a:t>
          </a:r>
          <a:r>
            <a:rPr lang="zh-CN" altLang="en-US" sz="1800" kern="1200" dirty="0" smtClean="0"/>
            <a:t>从中央到地方再到各个高校都热情</a:t>
          </a:r>
          <a:r>
            <a:rPr lang="zh-CN" altLang="en-US" sz="1800" kern="1200" smtClean="0"/>
            <a:t>鼓励、支持大学毕业生自主创业</a:t>
          </a:r>
          <a:r>
            <a:rPr lang="en-US" altLang="en-US" sz="1800" kern="1200" smtClean="0"/>
            <a:t>,</a:t>
          </a:r>
          <a:r>
            <a:rPr lang="zh-CN" altLang="en-US" sz="1800" kern="1200" smtClean="0"/>
            <a:t>各级政府为大学毕业生创业制定了一系列的优惠政策</a:t>
          </a:r>
          <a:r>
            <a:rPr lang="en-US" altLang="en-US" sz="1800" kern="1200" smtClean="0"/>
            <a:t>,</a:t>
          </a:r>
          <a:r>
            <a:rPr lang="zh-CN" altLang="en-US" sz="1800" kern="1200" smtClean="0"/>
            <a:t>各高校也为大学生创业积极创造各方面的条件</a:t>
          </a:r>
          <a:r>
            <a:rPr lang="en-US" altLang="en-US" sz="1800" kern="1200" smtClean="0"/>
            <a:t>,</a:t>
          </a:r>
          <a:r>
            <a:rPr lang="zh-CN" altLang="en-US" sz="1800" kern="1200" smtClean="0"/>
            <a:t>对有条件的大学生来说</a:t>
          </a:r>
          <a:r>
            <a:rPr lang="en-US" altLang="en-US" sz="1800" kern="1200" smtClean="0"/>
            <a:t>,</a:t>
          </a:r>
          <a:r>
            <a:rPr lang="zh-CN" altLang="en-US" sz="1800" kern="1200" smtClean="0"/>
            <a:t>自主创业已经具备了难得的机遇。</a:t>
          </a:r>
          <a:endParaRPr lang="zh-CN" altLang="en-US" sz="1800" kern="1200" dirty="0"/>
        </a:p>
      </dsp:txBody>
      <dsp:txXfrm>
        <a:off x="3727695" y="1844021"/>
        <a:ext cx="3688170" cy="2278118"/>
      </dsp:txXfrm>
    </dsp:sp>
    <dsp:sp modelId="{0170C282-A710-4F8E-AF7C-92F23CFE1B4A}">
      <dsp:nvSpPr>
        <dsp:cNvPr id="0" name=""/>
        <dsp:cNvSpPr/>
      </dsp:nvSpPr>
      <dsp:spPr>
        <a:xfrm>
          <a:off x="3402288" y="1518893"/>
          <a:ext cx="885755" cy="885984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CF99E1-1C74-43F2-A37B-41F8EC792415}">
      <dsp:nvSpPr>
        <dsp:cNvPr id="0" name=""/>
        <dsp:cNvSpPr/>
      </dsp:nvSpPr>
      <dsp:spPr>
        <a:xfrm rot="5400000">
          <a:off x="6881057" y="1519008"/>
          <a:ext cx="885984" cy="885755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FDD2D8-DC24-42E2-87FB-FC64AE7AE138}">
      <dsp:nvSpPr>
        <dsp:cNvPr id="0" name=""/>
        <dsp:cNvSpPr/>
      </dsp:nvSpPr>
      <dsp:spPr>
        <a:xfrm rot="16200000">
          <a:off x="3402173" y="3561842"/>
          <a:ext cx="885984" cy="885755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B3D9CC-73D1-41D4-A992-1370B08D7A7F}">
      <dsp:nvSpPr>
        <dsp:cNvPr id="0" name=""/>
        <dsp:cNvSpPr/>
      </dsp:nvSpPr>
      <dsp:spPr>
        <a:xfrm rot="10800000">
          <a:off x="6881172" y="3561727"/>
          <a:ext cx="885755" cy="885984"/>
        </a:xfrm>
        <a:prstGeom prst="halfFrame">
          <a:avLst>
            <a:gd name="adj1" fmla="val 25770"/>
            <a:gd name="adj2" fmla="val 257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769173-2105-47F1-8390-66C786070F86}">
      <dsp:nvSpPr>
        <dsp:cNvPr id="0" name=""/>
        <dsp:cNvSpPr/>
      </dsp:nvSpPr>
      <dsp:spPr>
        <a:xfrm>
          <a:off x="4453547" y="3384713"/>
          <a:ext cx="1380716" cy="138071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400" kern="1200" dirty="0" smtClean="0"/>
            <a:t>创业风险</a:t>
          </a:r>
          <a:endParaRPr lang="zh-CN" altLang="en-US" sz="3400" kern="1200" dirty="0"/>
        </a:p>
      </dsp:txBody>
      <dsp:txXfrm>
        <a:off x="4655748" y="3586914"/>
        <a:ext cx="976314" cy="976314"/>
      </dsp:txXfrm>
    </dsp:sp>
    <dsp:sp modelId="{860136BC-7F9F-4D39-837B-884E065B9EE2}">
      <dsp:nvSpPr>
        <dsp:cNvPr id="0" name=""/>
        <dsp:cNvSpPr/>
      </dsp:nvSpPr>
      <dsp:spPr>
        <a:xfrm rot="10800000">
          <a:off x="1400442" y="3878319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F7B28B1-A9DA-4564-8DEC-864963C9AD00}">
      <dsp:nvSpPr>
        <dsp:cNvPr id="0" name=""/>
        <dsp:cNvSpPr/>
      </dsp:nvSpPr>
      <dsp:spPr>
        <a:xfrm>
          <a:off x="917191" y="3688470"/>
          <a:ext cx="966501" cy="7732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项目选择</a:t>
          </a:r>
          <a:endParaRPr lang="zh-CN" altLang="en-US" sz="1600" kern="1200" dirty="0"/>
        </a:p>
      </dsp:txBody>
      <dsp:txXfrm>
        <a:off x="939837" y="3711116"/>
        <a:ext cx="921209" cy="727909"/>
      </dsp:txXfrm>
    </dsp:sp>
    <dsp:sp modelId="{46B55BEA-35E1-4FB6-8F3A-D7C8D7E83256}">
      <dsp:nvSpPr>
        <dsp:cNvPr id="0" name=""/>
        <dsp:cNvSpPr/>
      </dsp:nvSpPr>
      <dsp:spPr>
        <a:xfrm rot="12000000">
          <a:off x="1539202" y="3091375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5984D0-FB69-4D9C-8AE5-9641E3D426BA}">
      <dsp:nvSpPr>
        <dsp:cNvPr id="0" name=""/>
        <dsp:cNvSpPr/>
      </dsp:nvSpPr>
      <dsp:spPr>
        <a:xfrm>
          <a:off x="1142950" y="2408130"/>
          <a:ext cx="966501" cy="7732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缺乏创业技能</a:t>
          </a:r>
          <a:endParaRPr lang="zh-CN" altLang="en-US" sz="1600" kern="1200" dirty="0"/>
        </a:p>
      </dsp:txBody>
      <dsp:txXfrm>
        <a:off x="1165596" y="2430776"/>
        <a:ext cx="921209" cy="727909"/>
      </dsp:txXfrm>
    </dsp:sp>
    <dsp:sp modelId="{2B8F8A06-BA4A-4D02-BC15-4150821CBCBC}">
      <dsp:nvSpPr>
        <dsp:cNvPr id="0" name=""/>
        <dsp:cNvSpPr/>
      </dsp:nvSpPr>
      <dsp:spPr>
        <a:xfrm rot="13200000">
          <a:off x="1938744" y="2399347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8B8A48-D1FC-478C-B9F3-46C2785398E6}">
      <dsp:nvSpPr>
        <dsp:cNvPr id="0" name=""/>
        <dsp:cNvSpPr/>
      </dsp:nvSpPr>
      <dsp:spPr>
        <a:xfrm>
          <a:off x="1792995" y="1282218"/>
          <a:ext cx="966501" cy="77320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资金风险</a:t>
          </a:r>
          <a:endParaRPr lang="zh-CN" altLang="en-US" sz="1600" kern="1200" dirty="0"/>
        </a:p>
      </dsp:txBody>
      <dsp:txXfrm>
        <a:off x="1815641" y="1304864"/>
        <a:ext cx="921209" cy="727909"/>
      </dsp:txXfrm>
    </dsp:sp>
    <dsp:sp modelId="{DFF3F26C-B23D-45F8-B9A7-656EACE5BED6}">
      <dsp:nvSpPr>
        <dsp:cNvPr id="0" name=""/>
        <dsp:cNvSpPr/>
      </dsp:nvSpPr>
      <dsp:spPr>
        <a:xfrm rot="14400000">
          <a:off x="2550878" y="1885706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2075CF-C46B-4A5D-9EDF-198E026A22B4}">
      <dsp:nvSpPr>
        <dsp:cNvPr id="0" name=""/>
        <dsp:cNvSpPr/>
      </dsp:nvSpPr>
      <dsp:spPr>
        <a:xfrm>
          <a:off x="2788923" y="446536"/>
          <a:ext cx="966501" cy="77320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社会资源贫乏</a:t>
          </a:r>
          <a:endParaRPr lang="zh-CN" altLang="en-US" sz="1600" kern="1200" dirty="0"/>
        </a:p>
      </dsp:txBody>
      <dsp:txXfrm>
        <a:off x="2811569" y="469182"/>
        <a:ext cx="921209" cy="727909"/>
      </dsp:txXfrm>
    </dsp:sp>
    <dsp:sp modelId="{64E2329C-8C5B-4470-A4FA-93A408221E1B}">
      <dsp:nvSpPr>
        <dsp:cNvPr id="0" name=""/>
        <dsp:cNvSpPr/>
      </dsp:nvSpPr>
      <dsp:spPr>
        <a:xfrm rot="15600000">
          <a:off x="3301771" y="1612403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186C1F-C4D4-4E78-9433-738BABF29114}">
      <dsp:nvSpPr>
        <dsp:cNvPr id="0" name=""/>
        <dsp:cNvSpPr/>
      </dsp:nvSpPr>
      <dsp:spPr>
        <a:xfrm>
          <a:off x="4010609" y="1879"/>
          <a:ext cx="966501" cy="77320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管理风险</a:t>
          </a:r>
          <a:endParaRPr lang="zh-CN" altLang="en-US" sz="1600" kern="1200" dirty="0"/>
        </a:p>
      </dsp:txBody>
      <dsp:txXfrm>
        <a:off x="4033255" y="24525"/>
        <a:ext cx="921209" cy="727909"/>
      </dsp:txXfrm>
    </dsp:sp>
    <dsp:sp modelId="{C261DD5E-E3A0-45ED-89B5-155CAAA45C93}">
      <dsp:nvSpPr>
        <dsp:cNvPr id="0" name=""/>
        <dsp:cNvSpPr/>
      </dsp:nvSpPr>
      <dsp:spPr>
        <a:xfrm rot="16800000">
          <a:off x="4100856" y="1612403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7E295D-3F46-45CB-A427-3DCD3194A83C}">
      <dsp:nvSpPr>
        <dsp:cNvPr id="0" name=""/>
        <dsp:cNvSpPr/>
      </dsp:nvSpPr>
      <dsp:spPr>
        <a:xfrm>
          <a:off x="5310700" y="1879"/>
          <a:ext cx="966501" cy="77320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竞争风险</a:t>
          </a:r>
          <a:endParaRPr lang="zh-CN" altLang="en-US" sz="1600" kern="1200" dirty="0"/>
        </a:p>
      </dsp:txBody>
      <dsp:txXfrm>
        <a:off x="5333346" y="24525"/>
        <a:ext cx="921209" cy="727909"/>
      </dsp:txXfrm>
    </dsp:sp>
    <dsp:sp modelId="{B4D9A2C6-5C25-4A76-B00C-4BF24155B20C}">
      <dsp:nvSpPr>
        <dsp:cNvPr id="0" name=""/>
        <dsp:cNvSpPr/>
      </dsp:nvSpPr>
      <dsp:spPr>
        <a:xfrm rot="18000000">
          <a:off x="4851749" y="1885706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51C97D-BD01-4E0E-950C-4DF0BC7B7DAB}">
      <dsp:nvSpPr>
        <dsp:cNvPr id="0" name=""/>
        <dsp:cNvSpPr/>
      </dsp:nvSpPr>
      <dsp:spPr>
        <a:xfrm>
          <a:off x="6532386" y="446536"/>
          <a:ext cx="966501" cy="77320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团队分歧</a:t>
          </a:r>
          <a:endParaRPr lang="zh-CN" altLang="en-US" sz="1600" kern="1200" dirty="0"/>
        </a:p>
      </dsp:txBody>
      <dsp:txXfrm>
        <a:off x="6555032" y="469182"/>
        <a:ext cx="921209" cy="727909"/>
      </dsp:txXfrm>
    </dsp:sp>
    <dsp:sp modelId="{2A3B65E5-61B7-4005-BB60-A60BBA701D31}">
      <dsp:nvSpPr>
        <dsp:cNvPr id="0" name=""/>
        <dsp:cNvSpPr/>
      </dsp:nvSpPr>
      <dsp:spPr>
        <a:xfrm rot="19200000">
          <a:off x="5463883" y="2399347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1D440D-FBAA-4ED0-A394-3AB9CC9363AA}">
      <dsp:nvSpPr>
        <dsp:cNvPr id="0" name=""/>
        <dsp:cNvSpPr/>
      </dsp:nvSpPr>
      <dsp:spPr>
        <a:xfrm>
          <a:off x="7528314" y="1282218"/>
          <a:ext cx="966501" cy="77320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核心竞争力缺乏的风险</a:t>
          </a:r>
          <a:endParaRPr lang="zh-CN" altLang="en-US" sz="1600" kern="1200" dirty="0"/>
        </a:p>
      </dsp:txBody>
      <dsp:txXfrm>
        <a:off x="7550960" y="1304864"/>
        <a:ext cx="921209" cy="727909"/>
      </dsp:txXfrm>
    </dsp:sp>
    <dsp:sp modelId="{469F0531-7457-4E92-9CEF-FA64041FEA4D}">
      <dsp:nvSpPr>
        <dsp:cNvPr id="0" name=""/>
        <dsp:cNvSpPr/>
      </dsp:nvSpPr>
      <dsp:spPr>
        <a:xfrm rot="20400000">
          <a:off x="5863425" y="3091375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750677-ADCC-4069-8E12-FA13D3624AB3}">
      <dsp:nvSpPr>
        <dsp:cNvPr id="0" name=""/>
        <dsp:cNvSpPr/>
      </dsp:nvSpPr>
      <dsp:spPr>
        <a:xfrm>
          <a:off x="8178359" y="2408130"/>
          <a:ext cx="966501" cy="77320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人力资源流失风险</a:t>
          </a:r>
          <a:endParaRPr lang="zh-CN" altLang="en-US" sz="1600" kern="1200" dirty="0"/>
        </a:p>
      </dsp:txBody>
      <dsp:txXfrm>
        <a:off x="8201005" y="2430776"/>
        <a:ext cx="921209" cy="727909"/>
      </dsp:txXfrm>
    </dsp:sp>
    <dsp:sp modelId="{67258C0E-000F-4B68-8B5B-D0205E232567}">
      <dsp:nvSpPr>
        <dsp:cNvPr id="0" name=""/>
        <dsp:cNvSpPr/>
      </dsp:nvSpPr>
      <dsp:spPr>
        <a:xfrm>
          <a:off x="6002185" y="3878319"/>
          <a:ext cx="2885184" cy="393504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13D955-58ED-4A9B-9272-D2F4D29023E9}">
      <dsp:nvSpPr>
        <dsp:cNvPr id="0" name=""/>
        <dsp:cNvSpPr/>
      </dsp:nvSpPr>
      <dsp:spPr>
        <a:xfrm>
          <a:off x="8404118" y="3688470"/>
          <a:ext cx="966501" cy="77320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意识上的风险</a:t>
          </a:r>
          <a:endParaRPr lang="zh-CN" altLang="en-US" sz="1600" kern="1200" dirty="0"/>
        </a:p>
      </dsp:txBody>
      <dsp:txXfrm>
        <a:off x="8426764" y="3711116"/>
        <a:ext cx="921209" cy="72790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0F9739-8F09-4051-99BB-C30CF4D09B9E}">
      <dsp:nvSpPr>
        <dsp:cNvPr id="0" name=""/>
        <dsp:cNvSpPr/>
      </dsp:nvSpPr>
      <dsp:spPr>
        <a:xfrm>
          <a:off x="0" y="3667402"/>
          <a:ext cx="5468645" cy="80233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kern="1200" dirty="0" smtClean="0"/>
            <a:t>(4)</a:t>
          </a:r>
          <a:r>
            <a:rPr lang="zh-CN" altLang="en-US" sz="1400" kern="1200" dirty="0" smtClean="0"/>
            <a:t>进入创业孵化基地的企业以年营业收入</a:t>
          </a:r>
          <a:r>
            <a:rPr lang="en-US" altLang="en-US" sz="1400" kern="1200" dirty="0" smtClean="0"/>
            <a:t>100 </a:t>
          </a:r>
          <a:r>
            <a:rPr lang="zh-CN" altLang="en-US" sz="1400" kern="1200" dirty="0" smtClean="0"/>
            <a:t>万元以下的小型微型企业为主。</a:t>
          </a:r>
          <a:endParaRPr lang="zh-CN" altLang="en-US" sz="1400" kern="1200" dirty="0"/>
        </a:p>
      </dsp:txBody>
      <dsp:txXfrm>
        <a:off x="0" y="3667402"/>
        <a:ext cx="5468645" cy="802337"/>
      </dsp:txXfrm>
    </dsp:sp>
    <dsp:sp modelId="{A56BB543-1E3C-42EE-8186-52188293EF06}">
      <dsp:nvSpPr>
        <dsp:cNvPr id="0" name=""/>
        <dsp:cNvSpPr/>
      </dsp:nvSpPr>
      <dsp:spPr>
        <a:xfrm rot="10800000">
          <a:off x="0" y="2445441"/>
          <a:ext cx="5468645" cy="1233995"/>
        </a:xfrm>
        <a:prstGeom prst="upArrowCallou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kern="1200" dirty="0" smtClean="0"/>
            <a:t>(3)</a:t>
          </a:r>
          <a:r>
            <a:rPr lang="zh-CN" altLang="en-US" sz="1400" kern="1200" dirty="0" smtClean="0"/>
            <a:t>孵化企业的创办者为毕业学年及毕业</a:t>
          </a:r>
          <a:r>
            <a:rPr lang="en-US" altLang="en-US" sz="1400" kern="1200" dirty="0" smtClean="0"/>
            <a:t>5 </a:t>
          </a:r>
          <a:r>
            <a:rPr lang="zh-CN" altLang="en-US" sz="1400" kern="1200" dirty="0" smtClean="0"/>
            <a:t>年内的高校毕业生、城镇登记失业</a:t>
          </a:r>
          <a:r>
            <a:rPr lang="zh-CN" altLang="en-US" sz="1400" kern="1200" smtClean="0"/>
            <a:t>人员</a:t>
          </a:r>
          <a:r>
            <a:rPr lang="zh-CN" altLang="en-US" sz="1400" kern="1200" smtClean="0"/>
            <a:t>、未纳入国家安置的退役军人、符合农民工创业专项扶持资金扶持范围的农民工。</a:t>
          </a:r>
          <a:endParaRPr lang="zh-CN" altLang="en-US" sz="1400" kern="1200" dirty="0"/>
        </a:p>
      </dsp:txBody>
      <dsp:txXfrm rot="10800000">
        <a:off x="0" y="2445441"/>
        <a:ext cx="5468645" cy="801813"/>
      </dsp:txXfrm>
    </dsp:sp>
    <dsp:sp modelId="{C6B50F69-1620-4321-B015-8DE03E809803}">
      <dsp:nvSpPr>
        <dsp:cNvPr id="0" name=""/>
        <dsp:cNvSpPr/>
      </dsp:nvSpPr>
      <dsp:spPr>
        <a:xfrm rot="10800000">
          <a:off x="0" y="1223480"/>
          <a:ext cx="5468645" cy="1233995"/>
        </a:xfrm>
        <a:prstGeom prst="upArrowCallou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kern="1200" dirty="0" smtClean="0"/>
            <a:t>(2)</a:t>
          </a:r>
          <a:r>
            <a:rPr lang="zh-CN" altLang="en-US" sz="1400" kern="1200" dirty="0" smtClean="0"/>
            <a:t>成立时间不超过</a:t>
          </a:r>
          <a:r>
            <a:rPr lang="en-US" altLang="en-US" sz="1400" kern="1200" dirty="0" smtClean="0"/>
            <a:t>2 </a:t>
          </a:r>
          <a:r>
            <a:rPr lang="zh-CN" altLang="en-US" sz="1400" kern="1200" dirty="0" smtClean="0"/>
            <a:t>年</a:t>
          </a:r>
          <a:r>
            <a:rPr lang="en-US" altLang="en-US" sz="1400" kern="1200" dirty="0" smtClean="0"/>
            <a:t>(24 </a:t>
          </a:r>
          <a:r>
            <a:rPr lang="zh-CN" altLang="en-US" sz="1400" kern="1200" dirty="0" smtClean="0"/>
            <a:t>个月</a:t>
          </a:r>
          <a:r>
            <a:rPr lang="en-US" altLang="en-US" sz="1400" kern="1200" dirty="0" smtClean="0"/>
            <a:t>),</a:t>
          </a:r>
          <a:r>
            <a:rPr lang="zh-CN" altLang="en-US" sz="1400" kern="1200" dirty="0" smtClean="0"/>
            <a:t>产权明晰</a:t>
          </a:r>
          <a:r>
            <a:rPr lang="en-US" altLang="en-US" sz="1400" kern="1200" dirty="0" smtClean="0"/>
            <a:t>,</a:t>
          </a:r>
          <a:r>
            <a:rPr lang="zh-CN" altLang="en-US" sz="1400" kern="1200" dirty="0" smtClean="0"/>
            <a:t>自主经营</a:t>
          </a:r>
          <a:r>
            <a:rPr lang="en-US" altLang="en-US" sz="1400" kern="1200" dirty="0" smtClean="0"/>
            <a:t>,</a:t>
          </a:r>
          <a:r>
            <a:rPr lang="zh-CN" altLang="en-US" sz="1400" kern="1200" dirty="0" smtClean="0"/>
            <a:t>自负盈亏。</a:t>
          </a:r>
          <a:endParaRPr lang="zh-CN" altLang="en-US" sz="1400" kern="1200" dirty="0"/>
        </a:p>
      </dsp:txBody>
      <dsp:txXfrm rot="10800000">
        <a:off x="0" y="1223480"/>
        <a:ext cx="5468645" cy="801813"/>
      </dsp:txXfrm>
    </dsp:sp>
    <dsp:sp modelId="{02C4C913-01E9-4AE6-A1F8-87817F3B2962}">
      <dsp:nvSpPr>
        <dsp:cNvPr id="0" name=""/>
        <dsp:cNvSpPr/>
      </dsp:nvSpPr>
      <dsp:spPr>
        <a:xfrm rot="10800000">
          <a:off x="0" y="1520"/>
          <a:ext cx="5468645" cy="1233995"/>
        </a:xfrm>
        <a:prstGeom prst="upArrowCallou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400" kern="1200" dirty="0" smtClean="0"/>
            <a:t>(1)</a:t>
          </a:r>
          <a:r>
            <a:rPr lang="zh-CN" altLang="en-US" sz="1400" kern="1200" dirty="0" smtClean="0"/>
            <a:t>工商注册地应在入孵基地所在巿、县。</a:t>
          </a:r>
          <a:endParaRPr lang="zh-CN" altLang="en-US" sz="1400" kern="1200" dirty="0"/>
        </a:p>
      </dsp:txBody>
      <dsp:txXfrm rot="10800000">
        <a:off x="0" y="1520"/>
        <a:ext cx="5468645" cy="80181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4FFF0A-53A0-4F93-93D0-28DDA1B321E1}">
      <dsp:nvSpPr>
        <dsp:cNvPr id="0" name=""/>
        <dsp:cNvSpPr/>
      </dsp:nvSpPr>
      <dsp:spPr>
        <a:xfrm>
          <a:off x="1274" y="436321"/>
          <a:ext cx="1491084" cy="149108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000" kern="1200" dirty="0" smtClean="0"/>
            <a:t>1.</a:t>
          </a:r>
          <a:r>
            <a:rPr lang="zh-CN" altLang="en-US" sz="2000" kern="1200" dirty="0" smtClean="0"/>
            <a:t>创办企业“三证合一”</a:t>
          </a:r>
          <a:endParaRPr lang="zh-CN" altLang="en-US" sz="2000" kern="1200" dirty="0"/>
        </a:p>
      </dsp:txBody>
      <dsp:txXfrm>
        <a:off x="219638" y="654685"/>
        <a:ext cx="1054356" cy="1054356"/>
      </dsp:txXfrm>
    </dsp:sp>
    <dsp:sp modelId="{E63FF702-CEB8-43A7-AA65-E756946365A8}">
      <dsp:nvSpPr>
        <dsp:cNvPr id="0" name=""/>
        <dsp:cNvSpPr/>
      </dsp:nvSpPr>
      <dsp:spPr>
        <a:xfrm rot="10800000">
          <a:off x="485876" y="2119942"/>
          <a:ext cx="521879" cy="408176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A7E4AE-200A-4A9C-AC37-F843C78A07D4}">
      <dsp:nvSpPr>
        <dsp:cNvPr id="0" name=""/>
        <dsp:cNvSpPr/>
      </dsp:nvSpPr>
      <dsp:spPr>
        <a:xfrm>
          <a:off x="249539" y="2697550"/>
          <a:ext cx="994553" cy="99455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2.</a:t>
          </a:r>
          <a:r>
            <a:rPr lang="zh-CN" altLang="en-US" sz="1200" kern="1200" dirty="0" smtClean="0"/>
            <a:t>注册企业场所可“一址多照”</a:t>
          </a:r>
          <a:endParaRPr lang="zh-CN" altLang="en-US" sz="1200" kern="1200" dirty="0"/>
        </a:p>
      </dsp:txBody>
      <dsp:txXfrm>
        <a:off x="395188" y="2843199"/>
        <a:ext cx="703255" cy="703255"/>
      </dsp:txXfrm>
    </dsp:sp>
    <dsp:sp modelId="{03E0CBD4-9434-4AB5-B252-A4C2442745E3}">
      <dsp:nvSpPr>
        <dsp:cNvPr id="0" name=""/>
        <dsp:cNvSpPr/>
      </dsp:nvSpPr>
      <dsp:spPr>
        <a:xfrm rot="5400000">
          <a:off x="1615742" y="2990739"/>
          <a:ext cx="521879" cy="408176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EC2DCF-231D-43C3-922F-70161AFE8799}">
      <dsp:nvSpPr>
        <dsp:cNvPr id="0" name=""/>
        <dsp:cNvSpPr/>
      </dsp:nvSpPr>
      <dsp:spPr>
        <a:xfrm>
          <a:off x="2486166" y="2697550"/>
          <a:ext cx="994553" cy="9945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3.</a:t>
          </a:r>
          <a:r>
            <a:rPr lang="zh-CN" altLang="en-US" sz="1200" kern="1200" dirty="0" smtClean="0"/>
            <a:t>推进创客空间等孵化模式</a:t>
          </a:r>
          <a:endParaRPr lang="zh-CN" altLang="en-US" sz="1200" kern="1200" dirty="0"/>
        </a:p>
      </dsp:txBody>
      <dsp:txXfrm>
        <a:off x="2631815" y="2843199"/>
        <a:ext cx="703255" cy="703255"/>
      </dsp:txXfrm>
    </dsp:sp>
    <dsp:sp modelId="{F9D64E4E-D594-49C5-A460-78C3EF33922F}">
      <dsp:nvSpPr>
        <dsp:cNvPr id="0" name=""/>
        <dsp:cNvSpPr/>
      </dsp:nvSpPr>
      <dsp:spPr>
        <a:xfrm>
          <a:off x="2722503" y="1972704"/>
          <a:ext cx="521879" cy="408176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C6295D-C9AC-49D4-B921-A62919B1B7DE}">
      <dsp:nvSpPr>
        <dsp:cNvPr id="0" name=""/>
        <dsp:cNvSpPr/>
      </dsp:nvSpPr>
      <dsp:spPr>
        <a:xfrm>
          <a:off x="2486166" y="684586"/>
          <a:ext cx="994553" cy="9945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4.</a:t>
          </a:r>
          <a:r>
            <a:rPr lang="zh-CN" altLang="en-US" sz="1200" kern="1200" dirty="0" smtClean="0"/>
            <a:t>众创空间税收优惠</a:t>
          </a:r>
          <a:endParaRPr lang="zh-CN" altLang="en-US" sz="1200" kern="1200" dirty="0"/>
        </a:p>
      </dsp:txBody>
      <dsp:txXfrm>
        <a:off x="2631815" y="830235"/>
        <a:ext cx="703255" cy="703255"/>
      </dsp:txXfrm>
    </dsp:sp>
    <dsp:sp modelId="{D27C2D07-BBBB-4379-8498-41100F0CF172}">
      <dsp:nvSpPr>
        <dsp:cNvPr id="0" name=""/>
        <dsp:cNvSpPr/>
      </dsp:nvSpPr>
      <dsp:spPr>
        <a:xfrm rot="5400000">
          <a:off x="3852369" y="977775"/>
          <a:ext cx="521879" cy="408176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C77167-BCD5-47F7-B887-C3F327F2684C}">
      <dsp:nvSpPr>
        <dsp:cNvPr id="0" name=""/>
        <dsp:cNvSpPr/>
      </dsp:nvSpPr>
      <dsp:spPr>
        <a:xfrm>
          <a:off x="4722793" y="684586"/>
          <a:ext cx="994553" cy="99455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5.</a:t>
          </a:r>
          <a:r>
            <a:rPr lang="zh-CN" altLang="en-US" sz="1200" kern="1200" dirty="0" smtClean="0"/>
            <a:t>创业担保贷款提高额度</a:t>
          </a:r>
          <a:endParaRPr lang="zh-CN" altLang="en-US" sz="1200" kern="1200" dirty="0"/>
        </a:p>
      </dsp:txBody>
      <dsp:txXfrm>
        <a:off x="4868442" y="830235"/>
        <a:ext cx="703255" cy="703255"/>
      </dsp:txXfrm>
    </dsp:sp>
    <dsp:sp modelId="{AD2F7669-AF47-4870-AA63-1403B83D6788}">
      <dsp:nvSpPr>
        <dsp:cNvPr id="0" name=""/>
        <dsp:cNvSpPr/>
      </dsp:nvSpPr>
      <dsp:spPr>
        <a:xfrm rot="10800000">
          <a:off x="4959130" y="1995809"/>
          <a:ext cx="521879" cy="408176"/>
        </a:xfrm>
        <a:prstGeom prst="triangl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D02CA0-C5A9-4490-A095-BCB87EF8DAEF}">
      <dsp:nvSpPr>
        <dsp:cNvPr id="0" name=""/>
        <dsp:cNvSpPr/>
      </dsp:nvSpPr>
      <dsp:spPr>
        <a:xfrm>
          <a:off x="4722793" y="2697550"/>
          <a:ext cx="994553" cy="99455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6.</a:t>
          </a:r>
          <a:r>
            <a:rPr lang="zh-CN" altLang="en-US" sz="1200" kern="1200" dirty="0" smtClean="0"/>
            <a:t>整合发展就业创业基金</a:t>
          </a:r>
          <a:endParaRPr lang="zh-CN" altLang="en-US" sz="1200" kern="1200" dirty="0"/>
        </a:p>
      </dsp:txBody>
      <dsp:txXfrm>
        <a:off x="4868442" y="2843199"/>
        <a:ext cx="703255" cy="703255"/>
      </dsp:txXfrm>
    </dsp:sp>
    <dsp:sp modelId="{AF70CACE-FFD9-4981-89B6-79FA1418119A}">
      <dsp:nvSpPr>
        <dsp:cNvPr id="0" name=""/>
        <dsp:cNvSpPr/>
      </dsp:nvSpPr>
      <dsp:spPr>
        <a:xfrm rot="5400000">
          <a:off x="6088995" y="2990739"/>
          <a:ext cx="521879" cy="408176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CE2DC9-51F4-4FBD-8004-ED1CC9CC7D3F}">
      <dsp:nvSpPr>
        <dsp:cNvPr id="0" name=""/>
        <dsp:cNvSpPr/>
      </dsp:nvSpPr>
      <dsp:spPr>
        <a:xfrm>
          <a:off x="6959420" y="2697550"/>
          <a:ext cx="994553" cy="99455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7.</a:t>
          </a:r>
          <a:r>
            <a:rPr lang="zh-CN" altLang="en-US" sz="1200" kern="1200" dirty="0" smtClean="0"/>
            <a:t>税收减免</a:t>
          </a:r>
          <a:endParaRPr lang="zh-CN" altLang="en-US" sz="1200" kern="1200" dirty="0"/>
        </a:p>
      </dsp:txBody>
      <dsp:txXfrm>
        <a:off x="7105069" y="2843199"/>
        <a:ext cx="703255" cy="703255"/>
      </dsp:txXfrm>
    </dsp:sp>
    <dsp:sp modelId="{23C6CC03-FDB3-4A42-AC36-700DE5AB6517}">
      <dsp:nvSpPr>
        <dsp:cNvPr id="0" name=""/>
        <dsp:cNvSpPr/>
      </dsp:nvSpPr>
      <dsp:spPr>
        <a:xfrm>
          <a:off x="7195756" y="1972704"/>
          <a:ext cx="521879" cy="408176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F11B70-4C35-43CE-B64A-D44A33BB4E59}">
      <dsp:nvSpPr>
        <dsp:cNvPr id="0" name=""/>
        <dsp:cNvSpPr/>
      </dsp:nvSpPr>
      <dsp:spPr>
        <a:xfrm>
          <a:off x="6959420" y="684586"/>
          <a:ext cx="994553" cy="99455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8.</a:t>
          </a:r>
          <a:r>
            <a:rPr lang="zh-CN" altLang="en-US" sz="1200" kern="1200" dirty="0" smtClean="0"/>
            <a:t>优先转移科技成果</a:t>
          </a:r>
          <a:endParaRPr lang="zh-CN" altLang="en-US" sz="1200" kern="1200" dirty="0"/>
        </a:p>
      </dsp:txBody>
      <dsp:txXfrm>
        <a:off x="7105069" y="830235"/>
        <a:ext cx="703255" cy="703255"/>
      </dsp:txXfrm>
    </dsp:sp>
    <dsp:sp modelId="{464A13A6-C969-4771-A66E-0DB961AA74A0}">
      <dsp:nvSpPr>
        <dsp:cNvPr id="0" name=""/>
        <dsp:cNvSpPr/>
      </dsp:nvSpPr>
      <dsp:spPr>
        <a:xfrm rot="5400000">
          <a:off x="8325622" y="977775"/>
          <a:ext cx="521879" cy="408176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D6FF8E-FCEE-4485-9EC9-8F462421B36F}">
      <dsp:nvSpPr>
        <dsp:cNvPr id="0" name=""/>
        <dsp:cNvSpPr/>
      </dsp:nvSpPr>
      <dsp:spPr>
        <a:xfrm>
          <a:off x="9196046" y="684586"/>
          <a:ext cx="994553" cy="99455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9.</a:t>
          </a:r>
          <a:r>
            <a:rPr lang="zh-CN" altLang="en-US" sz="1200" kern="1200" dirty="0" smtClean="0"/>
            <a:t>支持举办创新创业活动</a:t>
          </a:r>
          <a:endParaRPr lang="zh-CN" altLang="en-US" sz="1200" kern="1200" dirty="0"/>
        </a:p>
      </dsp:txBody>
      <dsp:txXfrm>
        <a:off x="9341695" y="830235"/>
        <a:ext cx="703255" cy="703255"/>
      </dsp:txXfrm>
    </dsp:sp>
    <dsp:sp modelId="{E2AE5FE6-B25C-4C36-A36B-72CB87DA5E6A}">
      <dsp:nvSpPr>
        <dsp:cNvPr id="0" name=""/>
        <dsp:cNvSpPr/>
      </dsp:nvSpPr>
      <dsp:spPr>
        <a:xfrm rot="10800000">
          <a:off x="9432383" y="1871676"/>
          <a:ext cx="521879" cy="408176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8FF44-7A03-49DA-93AC-D15398EDE8B9}">
      <dsp:nvSpPr>
        <dsp:cNvPr id="0" name=""/>
        <dsp:cNvSpPr/>
      </dsp:nvSpPr>
      <dsp:spPr>
        <a:xfrm>
          <a:off x="8947781" y="2449285"/>
          <a:ext cx="1491084" cy="149108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000" kern="1200" dirty="0" smtClean="0"/>
            <a:t>10.</a:t>
          </a:r>
          <a:r>
            <a:rPr lang="zh-CN" altLang="en-US" sz="2000" kern="1200" dirty="0" smtClean="0"/>
            <a:t>大力加强创业教育</a:t>
          </a:r>
          <a:endParaRPr lang="zh-CN" altLang="en-US" sz="2000" kern="1200" dirty="0"/>
        </a:p>
      </dsp:txBody>
      <dsp:txXfrm>
        <a:off x="9166145" y="2667649"/>
        <a:ext cx="1054356" cy="10543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4164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（一）了解职业生涯</a:t>
          </a:r>
          <a:endParaRPr lang="zh-CN" altLang="en-US" sz="1000" kern="1200" dirty="0"/>
        </a:p>
      </dsp:txBody>
      <dsp:txXfrm>
        <a:off x="1188508" y="239708"/>
        <a:ext cx="1424558" cy="287334"/>
      </dsp:txXfrm>
    </dsp:sp>
    <dsp:sp modelId="{44DA2854-14DD-4C8E-8230-D0F5913E3B17}">
      <dsp:nvSpPr>
        <dsp:cNvPr id="0" name=""/>
        <dsp:cNvSpPr/>
      </dsp:nvSpPr>
      <dsp:spPr>
        <a:xfrm>
          <a:off x="1172964" y="582389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（二）树立职业生涯规划意识</a:t>
          </a:r>
          <a:endParaRPr lang="zh-CN" altLang="en-US" sz="1000" kern="1200" dirty="0"/>
        </a:p>
      </dsp:txBody>
      <dsp:txXfrm>
        <a:off x="1188508" y="597933"/>
        <a:ext cx="1424558" cy="287334"/>
      </dsp:txXfrm>
    </dsp:sp>
    <dsp:sp modelId="{22E79D94-0887-4AE8-871A-6A74ED4CD288}">
      <dsp:nvSpPr>
        <dsp:cNvPr id="0" name=""/>
        <dsp:cNvSpPr/>
      </dsp:nvSpPr>
      <dsp:spPr>
        <a:xfrm>
          <a:off x="1172964" y="940615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（三）培养职业兴趣</a:t>
          </a:r>
          <a:endParaRPr lang="zh-CN" altLang="en-US" sz="1000" kern="1200" dirty="0"/>
        </a:p>
      </dsp:txBody>
      <dsp:txXfrm>
        <a:off x="1188508" y="956159"/>
        <a:ext cx="1424558" cy="287334"/>
      </dsp:txXfrm>
    </dsp:sp>
    <dsp:sp modelId="{462F5762-F728-4979-9D79-4644223EC4E5}">
      <dsp:nvSpPr>
        <dsp:cNvPr id="0" name=""/>
        <dsp:cNvSpPr/>
      </dsp:nvSpPr>
      <dsp:spPr>
        <a:xfrm>
          <a:off x="1172964" y="1298840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（四）职业生涯的阶段划分</a:t>
          </a:r>
          <a:endParaRPr lang="zh-CN" altLang="en-US" sz="1000" kern="1200" dirty="0"/>
        </a:p>
      </dsp:txBody>
      <dsp:txXfrm>
        <a:off x="1188508" y="1314384"/>
        <a:ext cx="1424558" cy="287334"/>
      </dsp:txXfrm>
    </dsp:sp>
    <dsp:sp modelId="{9444C8E6-7ADD-4D83-AA8F-4B6DFAD8AACC}">
      <dsp:nvSpPr>
        <dsp:cNvPr id="0" name=""/>
        <dsp:cNvSpPr/>
      </dsp:nvSpPr>
      <dsp:spPr>
        <a:xfrm>
          <a:off x="1172964" y="1657066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（五）量身定做职业生涯规划</a:t>
          </a:r>
          <a:endParaRPr lang="zh-CN" altLang="en-US" sz="1000" kern="1200" dirty="0"/>
        </a:p>
      </dsp:txBody>
      <dsp:txXfrm>
        <a:off x="1188508" y="1672610"/>
        <a:ext cx="1424558" cy="2873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4DDD5-E8B0-4EDD-BB9F-F08439CBABF8}">
      <dsp:nvSpPr>
        <dsp:cNvPr id="0" name=""/>
        <dsp:cNvSpPr/>
      </dsp:nvSpPr>
      <dsp:spPr>
        <a:xfrm>
          <a:off x="432558" y="0"/>
          <a:ext cx="2250703" cy="22507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256E0-EC50-44BB-8CD4-1EB10DEA3DD5}">
      <dsp:nvSpPr>
        <dsp:cNvPr id="0" name=""/>
        <dsp:cNvSpPr/>
      </dsp:nvSpPr>
      <dsp:spPr>
        <a:xfrm>
          <a:off x="1557909" y="226279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（一）求职技巧</a:t>
          </a:r>
          <a:endParaRPr lang="zh-CN" altLang="en-US" sz="1000" kern="1200" dirty="0"/>
        </a:p>
      </dsp:txBody>
      <dsp:txXfrm>
        <a:off x="1583917" y="252287"/>
        <a:ext cx="1410940" cy="480767"/>
      </dsp:txXfrm>
    </dsp:sp>
    <dsp:sp modelId="{73686C1F-44FE-4DF1-8D1D-7A9C25577861}">
      <dsp:nvSpPr>
        <dsp:cNvPr id="0" name=""/>
        <dsp:cNvSpPr/>
      </dsp:nvSpPr>
      <dsp:spPr>
        <a:xfrm>
          <a:off x="1557909" y="825660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（二）求职笔试的应对技巧</a:t>
          </a:r>
          <a:endParaRPr lang="zh-CN" altLang="en-US" sz="1000" kern="1200" dirty="0"/>
        </a:p>
      </dsp:txBody>
      <dsp:txXfrm>
        <a:off x="1583917" y="851668"/>
        <a:ext cx="1410940" cy="480767"/>
      </dsp:txXfrm>
    </dsp:sp>
    <dsp:sp modelId="{23B25116-BA23-4298-AE65-356C97767B0D}">
      <dsp:nvSpPr>
        <dsp:cNvPr id="0" name=""/>
        <dsp:cNvSpPr/>
      </dsp:nvSpPr>
      <dsp:spPr>
        <a:xfrm>
          <a:off x="1557909" y="1425042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（三）求职面试的技巧与礼仪</a:t>
          </a:r>
          <a:endParaRPr lang="zh-CN" altLang="en-US" sz="1000" kern="1200" dirty="0"/>
        </a:p>
      </dsp:txBody>
      <dsp:txXfrm>
        <a:off x="1583917" y="1451050"/>
        <a:ext cx="1410940" cy="4807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494DB6-FE18-47B5-B504-B170EEA78BE8}">
      <dsp:nvSpPr>
        <dsp:cNvPr id="0" name=""/>
        <dsp:cNvSpPr/>
      </dsp:nvSpPr>
      <dsp:spPr>
        <a:xfrm>
          <a:off x="7503" y="2308"/>
          <a:ext cx="11144224" cy="15864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6500" kern="1200" dirty="0" smtClean="0"/>
            <a:t>高职生职业生涯规划</a:t>
          </a:r>
          <a:endParaRPr lang="zh-CN" altLang="en-US" sz="6500" kern="1200" dirty="0"/>
        </a:p>
      </dsp:txBody>
      <dsp:txXfrm>
        <a:off x="53969" y="48774"/>
        <a:ext cx="11051292" cy="1493518"/>
      </dsp:txXfrm>
    </dsp:sp>
    <dsp:sp modelId="{C7F1E762-0553-47A9-9022-A4EDDDE01325}">
      <dsp:nvSpPr>
        <dsp:cNvPr id="0" name=""/>
        <dsp:cNvSpPr/>
      </dsp:nvSpPr>
      <dsp:spPr>
        <a:xfrm>
          <a:off x="7503" y="1781299"/>
          <a:ext cx="757389" cy="158645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了解职业生涯</a:t>
          </a:r>
          <a:endParaRPr lang="zh-CN" altLang="en-US" sz="2100" kern="1200" dirty="0"/>
        </a:p>
      </dsp:txBody>
      <dsp:txXfrm>
        <a:off x="29686" y="1803482"/>
        <a:ext cx="713023" cy="1542084"/>
      </dsp:txXfrm>
    </dsp:sp>
    <dsp:sp modelId="{E7654CA7-4513-4414-8516-3152C22107C5}">
      <dsp:nvSpPr>
        <dsp:cNvPr id="0" name=""/>
        <dsp:cNvSpPr/>
      </dsp:nvSpPr>
      <dsp:spPr>
        <a:xfrm>
          <a:off x="828512" y="1781299"/>
          <a:ext cx="2335788" cy="158645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树立职业生涯规划意识</a:t>
          </a:r>
          <a:endParaRPr lang="zh-CN" altLang="en-US" sz="2100" kern="1200" dirty="0"/>
        </a:p>
      </dsp:txBody>
      <dsp:txXfrm>
        <a:off x="874978" y="1827765"/>
        <a:ext cx="2242856" cy="1493518"/>
      </dsp:txXfrm>
    </dsp:sp>
    <dsp:sp modelId="{D058F5C5-60A1-44E5-9305-A305FC530732}">
      <dsp:nvSpPr>
        <dsp:cNvPr id="0" name=""/>
        <dsp:cNvSpPr/>
      </dsp:nvSpPr>
      <dsp:spPr>
        <a:xfrm>
          <a:off x="828512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认识自我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明确职业发展路径</a:t>
          </a:r>
          <a:endParaRPr lang="zh-CN" altLang="en-US" sz="1500" kern="1200" dirty="0"/>
        </a:p>
      </dsp:txBody>
      <dsp:txXfrm>
        <a:off x="850695" y="3582472"/>
        <a:ext cx="713023" cy="1542084"/>
      </dsp:txXfrm>
    </dsp:sp>
    <dsp:sp modelId="{AF557FA6-7896-4433-A596-B37E39D5C004}">
      <dsp:nvSpPr>
        <dsp:cNvPr id="0" name=""/>
        <dsp:cNvSpPr/>
      </dsp:nvSpPr>
      <dsp:spPr>
        <a:xfrm>
          <a:off x="1617712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了解社会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增强发展的主动性</a:t>
          </a:r>
          <a:endParaRPr lang="zh-CN" altLang="en-US" sz="1500" kern="1200" dirty="0"/>
        </a:p>
      </dsp:txBody>
      <dsp:txXfrm>
        <a:off x="1639895" y="3582472"/>
        <a:ext cx="713023" cy="1542084"/>
      </dsp:txXfrm>
    </dsp:sp>
    <dsp:sp modelId="{A5EE8A0F-AD5B-45EB-B379-85DE78F8FBBC}">
      <dsp:nvSpPr>
        <dsp:cNvPr id="0" name=""/>
        <dsp:cNvSpPr/>
      </dsp:nvSpPr>
      <dsp:spPr>
        <a:xfrm>
          <a:off x="2406912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明确目标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优化学习实践行为</a:t>
          </a:r>
          <a:endParaRPr lang="zh-CN" altLang="en-US" sz="1500" kern="1200" dirty="0"/>
        </a:p>
      </dsp:txBody>
      <dsp:txXfrm>
        <a:off x="2429095" y="3582472"/>
        <a:ext cx="713023" cy="1542084"/>
      </dsp:txXfrm>
    </dsp:sp>
    <dsp:sp modelId="{88160A0A-32A7-451B-BA61-E5E01052E0F6}">
      <dsp:nvSpPr>
        <dsp:cNvPr id="0" name=""/>
        <dsp:cNvSpPr/>
      </dsp:nvSpPr>
      <dsp:spPr>
        <a:xfrm>
          <a:off x="3227921" y="1781299"/>
          <a:ext cx="1546588" cy="158645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培养职业兴趣</a:t>
          </a:r>
          <a:endParaRPr lang="zh-CN" altLang="en-US" sz="2100" kern="1200" dirty="0"/>
        </a:p>
      </dsp:txBody>
      <dsp:txXfrm>
        <a:off x="3273219" y="1826597"/>
        <a:ext cx="1455992" cy="1495854"/>
      </dsp:txXfrm>
    </dsp:sp>
    <dsp:sp modelId="{61E7082E-BA8C-496D-8259-278A2360623B}">
      <dsp:nvSpPr>
        <dsp:cNvPr id="0" name=""/>
        <dsp:cNvSpPr/>
      </dsp:nvSpPr>
      <dsp:spPr>
        <a:xfrm>
          <a:off x="3227921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爱我所选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充分发挥专业学习的主动性和积极性</a:t>
          </a:r>
          <a:endParaRPr lang="zh-CN" altLang="en-US" sz="1500" kern="1200" dirty="0"/>
        </a:p>
      </dsp:txBody>
      <dsp:txXfrm>
        <a:off x="3250104" y="3582472"/>
        <a:ext cx="713023" cy="1542084"/>
      </dsp:txXfrm>
    </dsp:sp>
    <dsp:sp modelId="{D17C6B08-9CA1-4A5A-A592-81FBAB810E04}">
      <dsp:nvSpPr>
        <dsp:cNvPr id="0" name=""/>
        <dsp:cNvSpPr/>
      </dsp:nvSpPr>
      <dsp:spPr>
        <a:xfrm>
          <a:off x="4017121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选我所爱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最大化地挖掘自我潜力</a:t>
          </a:r>
          <a:endParaRPr lang="zh-CN" altLang="en-US" sz="1500" kern="1200" dirty="0"/>
        </a:p>
      </dsp:txBody>
      <dsp:txXfrm>
        <a:off x="4039304" y="3582472"/>
        <a:ext cx="713023" cy="1542084"/>
      </dsp:txXfrm>
    </dsp:sp>
    <dsp:sp modelId="{AA20EEFA-986E-4C44-8AFF-56A999F45C42}">
      <dsp:nvSpPr>
        <dsp:cNvPr id="0" name=""/>
        <dsp:cNvSpPr/>
      </dsp:nvSpPr>
      <dsp:spPr>
        <a:xfrm>
          <a:off x="4838131" y="1781299"/>
          <a:ext cx="2335788" cy="158645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职业生涯的阶段划分</a:t>
          </a:r>
          <a:endParaRPr lang="zh-CN" altLang="en-US" sz="2100" kern="1200" dirty="0"/>
        </a:p>
      </dsp:txBody>
      <dsp:txXfrm>
        <a:off x="4884597" y="1827765"/>
        <a:ext cx="2242856" cy="1493518"/>
      </dsp:txXfrm>
    </dsp:sp>
    <dsp:sp modelId="{0B6EDB98-D18C-426F-A2C5-8D3A587F9225}">
      <dsp:nvSpPr>
        <dsp:cNvPr id="0" name=""/>
        <dsp:cNvSpPr/>
      </dsp:nvSpPr>
      <dsp:spPr>
        <a:xfrm>
          <a:off x="4838131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大一学生</a:t>
          </a:r>
          <a:r>
            <a:rPr lang="en-US" altLang="en-US" sz="1500" kern="1200" dirty="0" smtClean="0"/>
            <a:t>———</a:t>
          </a:r>
          <a:r>
            <a:rPr lang="zh-CN" altLang="en-US" sz="1500" kern="1200" dirty="0" smtClean="0"/>
            <a:t>思业</a:t>
          </a:r>
          <a:endParaRPr lang="zh-CN" altLang="en-US" sz="1500" kern="1200" dirty="0"/>
        </a:p>
      </dsp:txBody>
      <dsp:txXfrm>
        <a:off x="4860314" y="3582472"/>
        <a:ext cx="713023" cy="1542084"/>
      </dsp:txXfrm>
    </dsp:sp>
    <dsp:sp modelId="{5FC9061F-49F6-4296-BB7B-9F382A9444D1}">
      <dsp:nvSpPr>
        <dsp:cNvPr id="0" name=""/>
        <dsp:cNvSpPr/>
      </dsp:nvSpPr>
      <dsp:spPr>
        <a:xfrm>
          <a:off x="5627331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大二学生</a:t>
          </a:r>
          <a:r>
            <a:rPr lang="en-US" altLang="en-US" sz="1500" kern="1200" dirty="0" smtClean="0"/>
            <a:t>———</a:t>
          </a:r>
          <a:r>
            <a:rPr lang="zh-CN" altLang="en-US" sz="1500" kern="1200" dirty="0" smtClean="0"/>
            <a:t>择业</a:t>
          </a:r>
          <a:endParaRPr lang="zh-CN" altLang="en-US" sz="1500" kern="1200" dirty="0"/>
        </a:p>
      </dsp:txBody>
      <dsp:txXfrm>
        <a:off x="5649514" y="3582472"/>
        <a:ext cx="713023" cy="1542084"/>
      </dsp:txXfrm>
    </dsp:sp>
    <dsp:sp modelId="{BCFF3C94-6EFA-4119-BD3F-1AF2A0122A6E}">
      <dsp:nvSpPr>
        <dsp:cNvPr id="0" name=""/>
        <dsp:cNvSpPr/>
      </dsp:nvSpPr>
      <dsp:spPr>
        <a:xfrm>
          <a:off x="6416530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大三学生</a:t>
          </a:r>
          <a:r>
            <a:rPr lang="en-US" altLang="en-US" sz="1500" kern="1200" dirty="0" smtClean="0"/>
            <a:t>———</a:t>
          </a:r>
          <a:r>
            <a:rPr lang="zh-CN" altLang="en-US" sz="1500" kern="1200" dirty="0" smtClean="0"/>
            <a:t>定业</a:t>
          </a:r>
          <a:endParaRPr lang="zh-CN" altLang="en-US" sz="1500" kern="1200" dirty="0"/>
        </a:p>
      </dsp:txBody>
      <dsp:txXfrm>
        <a:off x="6438713" y="3582472"/>
        <a:ext cx="713023" cy="1542084"/>
      </dsp:txXfrm>
    </dsp:sp>
    <dsp:sp modelId="{FA01C45F-3D73-4042-B344-2AB4F5E1A329}">
      <dsp:nvSpPr>
        <dsp:cNvPr id="0" name=""/>
        <dsp:cNvSpPr/>
      </dsp:nvSpPr>
      <dsp:spPr>
        <a:xfrm>
          <a:off x="7237540" y="1781299"/>
          <a:ext cx="3914187" cy="158645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kern="1200" dirty="0" smtClean="0"/>
            <a:t>量身定做职业生涯规划</a:t>
          </a:r>
          <a:endParaRPr lang="zh-CN" altLang="en-US" sz="2100" kern="1200" dirty="0"/>
        </a:p>
      </dsp:txBody>
      <dsp:txXfrm>
        <a:off x="7284006" y="1827765"/>
        <a:ext cx="3821255" cy="1493518"/>
      </dsp:txXfrm>
    </dsp:sp>
    <dsp:sp modelId="{D41E0F48-668C-40BD-819A-ED1038626CD8}">
      <dsp:nvSpPr>
        <dsp:cNvPr id="0" name=""/>
        <dsp:cNvSpPr/>
      </dsp:nvSpPr>
      <dsp:spPr>
        <a:xfrm>
          <a:off x="7237540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认识自己</a:t>
          </a:r>
          <a:endParaRPr lang="zh-CN" altLang="en-US" sz="1500" kern="1200" dirty="0"/>
        </a:p>
      </dsp:txBody>
      <dsp:txXfrm>
        <a:off x="7259723" y="3582472"/>
        <a:ext cx="713023" cy="1542084"/>
      </dsp:txXfrm>
    </dsp:sp>
    <dsp:sp modelId="{3316507F-665C-43A2-B4A4-8A342B6961A6}">
      <dsp:nvSpPr>
        <dsp:cNvPr id="0" name=""/>
        <dsp:cNvSpPr/>
      </dsp:nvSpPr>
      <dsp:spPr>
        <a:xfrm>
          <a:off x="8026740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认识环境</a:t>
          </a:r>
          <a:endParaRPr lang="zh-CN" altLang="en-US" sz="1500" kern="1200" dirty="0"/>
        </a:p>
      </dsp:txBody>
      <dsp:txXfrm>
        <a:off x="8048923" y="3582472"/>
        <a:ext cx="713023" cy="1542084"/>
      </dsp:txXfrm>
    </dsp:sp>
    <dsp:sp modelId="{4483EBF7-C472-4B12-9FC4-6C94D686F17C}">
      <dsp:nvSpPr>
        <dsp:cNvPr id="0" name=""/>
        <dsp:cNvSpPr/>
      </dsp:nvSpPr>
      <dsp:spPr>
        <a:xfrm>
          <a:off x="8815939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决策</a:t>
          </a:r>
          <a:endParaRPr lang="zh-CN" altLang="en-US" sz="1500" kern="1200" dirty="0"/>
        </a:p>
      </dsp:txBody>
      <dsp:txXfrm>
        <a:off x="8838122" y="3582472"/>
        <a:ext cx="713023" cy="1542084"/>
      </dsp:txXfrm>
    </dsp:sp>
    <dsp:sp modelId="{A61F6937-00A4-4420-8D6F-F856AC6A2B64}">
      <dsp:nvSpPr>
        <dsp:cNvPr id="0" name=""/>
        <dsp:cNvSpPr/>
      </dsp:nvSpPr>
      <dsp:spPr>
        <a:xfrm>
          <a:off x="9605139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行动</a:t>
          </a:r>
          <a:endParaRPr lang="zh-CN" altLang="en-US" sz="1500" kern="1200" dirty="0"/>
        </a:p>
      </dsp:txBody>
      <dsp:txXfrm>
        <a:off x="9627322" y="3582472"/>
        <a:ext cx="713023" cy="1542084"/>
      </dsp:txXfrm>
    </dsp:sp>
    <dsp:sp modelId="{FE15F330-EE62-407C-9778-BAFFF49AF4D7}">
      <dsp:nvSpPr>
        <dsp:cNvPr id="0" name=""/>
        <dsp:cNvSpPr/>
      </dsp:nvSpPr>
      <dsp:spPr>
        <a:xfrm>
          <a:off x="10394338" y="3560289"/>
          <a:ext cx="757389" cy="158645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再评估</a:t>
          </a:r>
          <a:endParaRPr lang="zh-CN" altLang="en-US" sz="1500" kern="1200" dirty="0"/>
        </a:p>
      </dsp:txBody>
      <dsp:txXfrm>
        <a:off x="10416521" y="3582472"/>
        <a:ext cx="713023" cy="154208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98789-9460-41BD-BFDB-7087AA323F08}">
      <dsp:nvSpPr>
        <dsp:cNvPr id="0" name=""/>
        <dsp:cNvSpPr/>
      </dsp:nvSpPr>
      <dsp:spPr>
        <a:xfrm>
          <a:off x="1150006" y="268460"/>
          <a:ext cx="3340844" cy="3340844"/>
        </a:xfrm>
        <a:prstGeom prst="pie">
          <a:avLst>
            <a:gd name="adj1" fmla="val 16200000"/>
            <a:gd name="adj2" fmla="val 18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1.</a:t>
          </a:r>
          <a:r>
            <a:rPr lang="zh-CN" altLang="en-US" sz="2200" kern="1200" dirty="0" smtClean="0"/>
            <a:t>就业信息的收集技巧</a:t>
          </a:r>
          <a:endParaRPr lang="zh-CN" altLang="en-US" sz="2200" kern="1200" dirty="0"/>
        </a:p>
      </dsp:txBody>
      <dsp:txXfrm>
        <a:off x="2966391" y="884926"/>
        <a:ext cx="1133500" cy="1113614"/>
      </dsp:txXfrm>
    </dsp:sp>
    <dsp:sp modelId="{DA17F6D3-2458-46A6-9C7B-D57E4F79E612}">
      <dsp:nvSpPr>
        <dsp:cNvPr id="0" name=""/>
        <dsp:cNvSpPr/>
      </dsp:nvSpPr>
      <dsp:spPr>
        <a:xfrm>
          <a:off x="977793" y="367890"/>
          <a:ext cx="3340844" cy="3340844"/>
        </a:xfrm>
        <a:prstGeom prst="pie">
          <a:avLst>
            <a:gd name="adj1" fmla="val 1800000"/>
            <a:gd name="adj2" fmla="val 90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2.</a:t>
          </a:r>
          <a:r>
            <a:rPr lang="zh-CN" altLang="en-US" sz="2200" kern="1200" dirty="0" smtClean="0"/>
            <a:t>求职材料的组成</a:t>
          </a:r>
          <a:endParaRPr lang="zh-CN" altLang="en-US" sz="2200" kern="1200" dirty="0"/>
        </a:p>
      </dsp:txBody>
      <dsp:txXfrm>
        <a:off x="1892548" y="2475804"/>
        <a:ext cx="1511334" cy="1034070"/>
      </dsp:txXfrm>
    </dsp:sp>
    <dsp:sp modelId="{0C64566D-3443-411A-9073-8FD8429694F6}">
      <dsp:nvSpPr>
        <dsp:cNvPr id="0" name=""/>
        <dsp:cNvSpPr/>
      </dsp:nvSpPr>
      <dsp:spPr>
        <a:xfrm>
          <a:off x="977793" y="367890"/>
          <a:ext cx="3340844" cy="3340844"/>
        </a:xfrm>
        <a:prstGeom prst="pie">
          <a:avLst>
            <a:gd name="adj1" fmla="val 9000000"/>
            <a:gd name="adj2" fmla="val 1620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3.</a:t>
          </a:r>
          <a:r>
            <a:rPr lang="zh-CN" altLang="en-US" sz="2200" kern="1200" dirty="0" smtClean="0"/>
            <a:t>求职材料的撰写</a:t>
          </a:r>
          <a:endParaRPr lang="zh-CN" altLang="en-US" sz="2200" kern="1200" dirty="0"/>
        </a:p>
      </dsp:txBody>
      <dsp:txXfrm>
        <a:off x="1335741" y="1024127"/>
        <a:ext cx="1133500" cy="111361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B9C093-B69E-4A90-9BBB-36B7A8E272DB}">
      <dsp:nvSpPr>
        <dsp:cNvPr id="0" name=""/>
        <dsp:cNvSpPr/>
      </dsp:nvSpPr>
      <dsp:spPr>
        <a:xfrm rot="16200000">
          <a:off x="219" y="708399"/>
          <a:ext cx="2516009" cy="2516009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900" kern="1200" dirty="0" smtClean="0"/>
            <a:t>1.</a:t>
          </a:r>
          <a:r>
            <a:rPr lang="zh-CN" altLang="en-US" sz="2900" kern="1200" dirty="0" smtClean="0"/>
            <a:t>笔试的准备</a:t>
          </a:r>
          <a:endParaRPr lang="zh-CN" altLang="en-US" sz="2900" kern="1200" dirty="0"/>
        </a:p>
      </dsp:txBody>
      <dsp:txXfrm rot="5400000">
        <a:off x="440521" y="1337401"/>
        <a:ext cx="2075707" cy="1258005"/>
      </dsp:txXfrm>
    </dsp:sp>
    <dsp:sp modelId="{E9053FDD-882D-4D67-B9FE-FE272CA8E895}">
      <dsp:nvSpPr>
        <dsp:cNvPr id="0" name=""/>
        <dsp:cNvSpPr/>
      </dsp:nvSpPr>
      <dsp:spPr>
        <a:xfrm rot="5400000">
          <a:off x="2768681" y="708399"/>
          <a:ext cx="2516009" cy="2516009"/>
        </a:xfrm>
        <a:prstGeom prst="upArrow">
          <a:avLst>
            <a:gd name="adj1" fmla="val 50000"/>
            <a:gd name="adj2" fmla="val 35000"/>
          </a:avLst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900" kern="1200" smtClean="0"/>
            <a:t>2.</a:t>
          </a:r>
          <a:r>
            <a:rPr lang="zh-CN" altLang="en-US" sz="2900" kern="1200" smtClean="0"/>
            <a:t>笔试注意事项</a:t>
          </a:r>
          <a:endParaRPr lang="zh-CN" altLang="en-US" sz="2900" kern="1200" dirty="0"/>
        </a:p>
      </dsp:txBody>
      <dsp:txXfrm rot="-5400000">
        <a:off x="2768681" y="1337401"/>
        <a:ext cx="2075707" cy="125800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459D6B-31E5-410C-8525-E6A36CB4B47C}">
      <dsp:nvSpPr>
        <dsp:cNvPr id="0" name=""/>
        <dsp:cNvSpPr/>
      </dsp:nvSpPr>
      <dsp:spPr>
        <a:xfrm>
          <a:off x="0" y="583865"/>
          <a:ext cx="2140946" cy="856378"/>
        </a:xfrm>
        <a:prstGeom prst="chevr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1.</a:t>
          </a:r>
          <a:r>
            <a:rPr lang="zh-CN" altLang="en-US" sz="1500" kern="1200" dirty="0" smtClean="0"/>
            <a:t>接到面试通知后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应仔细</a:t>
          </a:r>
          <a:r>
            <a:rPr lang="zh-CN" altLang="en-US" sz="1500" kern="1200" smtClean="0"/>
            <a:t>阅读面试通知</a:t>
          </a:r>
          <a:endParaRPr lang="zh-CN" altLang="en-US" sz="1500" kern="1200" dirty="0"/>
        </a:p>
      </dsp:txBody>
      <dsp:txXfrm>
        <a:off x="428189" y="583865"/>
        <a:ext cx="1284568" cy="856378"/>
      </dsp:txXfrm>
    </dsp:sp>
    <dsp:sp modelId="{B4850DD0-5413-4178-A6D5-8B3D36B5A680}">
      <dsp:nvSpPr>
        <dsp:cNvPr id="0" name=""/>
        <dsp:cNvSpPr/>
      </dsp:nvSpPr>
      <dsp:spPr>
        <a:xfrm>
          <a:off x="1929257" y="583865"/>
          <a:ext cx="2140946" cy="856378"/>
        </a:xfrm>
        <a:prstGeom prst="chevron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2.</a:t>
          </a:r>
          <a:r>
            <a:rPr lang="zh-CN" altLang="en-US" sz="1500" kern="1200" dirty="0" smtClean="0"/>
            <a:t>参加面试时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衣着要注意整洁大方</a:t>
          </a:r>
          <a:endParaRPr lang="zh-CN" altLang="en-US" sz="1500" kern="1200" dirty="0"/>
        </a:p>
      </dsp:txBody>
      <dsp:txXfrm>
        <a:off x="2357446" y="583865"/>
        <a:ext cx="1284568" cy="856378"/>
      </dsp:txXfrm>
    </dsp:sp>
    <dsp:sp modelId="{F8E16235-DB91-4CEE-8B20-A63E9C731089}">
      <dsp:nvSpPr>
        <dsp:cNvPr id="0" name=""/>
        <dsp:cNvSpPr/>
      </dsp:nvSpPr>
      <dsp:spPr>
        <a:xfrm>
          <a:off x="3856109" y="583865"/>
          <a:ext cx="2140946" cy="856378"/>
        </a:xfrm>
        <a:prstGeom prst="chevron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3.</a:t>
          </a:r>
          <a:r>
            <a:rPr lang="zh-CN" altLang="en-US" sz="1500" kern="1200" dirty="0" smtClean="0"/>
            <a:t>提前</a:t>
          </a:r>
          <a:r>
            <a:rPr lang="en-US" altLang="en-US" sz="1500" kern="1200" dirty="0" smtClean="0"/>
            <a:t>20 </a:t>
          </a:r>
          <a:r>
            <a:rPr lang="zh-CN" altLang="en-US" sz="1500" kern="1200" dirty="0" smtClean="0"/>
            <a:t>分钟到半小时到达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效果最佳</a:t>
          </a:r>
          <a:endParaRPr lang="zh-CN" altLang="en-US" sz="1500" kern="1200" dirty="0"/>
        </a:p>
      </dsp:txBody>
      <dsp:txXfrm>
        <a:off x="4284298" y="583865"/>
        <a:ext cx="1284568" cy="856378"/>
      </dsp:txXfrm>
    </dsp:sp>
    <dsp:sp modelId="{A9490B75-4D61-4530-A9E7-A743F6530F96}">
      <dsp:nvSpPr>
        <dsp:cNvPr id="0" name=""/>
        <dsp:cNvSpPr/>
      </dsp:nvSpPr>
      <dsp:spPr>
        <a:xfrm>
          <a:off x="5782961" y="583865"/>
          <a:ext cx="2140946" cy="856378"/>
        </a:xfrm>
        <a:prstGeom prst="chevron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4.</a:t>
          </a:r>
          <a:r>
            <a:rPr lang="zh-CN" altLang="en-US" sz="1500" kern="1200" dirty="0" smtClean="0"/>
            <a:t>面试中的交谈技巧</a:t>
          </a:r>
          <a:endParaRPr lang="zh-CN" altLang="en-US" sz="1500" kern="1200" dirty="0"/>
        </a:p>
      </dsp:txBody>
      <dsp:txXfrm>
        <a:off x="6211150" y="583865"/>
        <a:ext cx="1284568" cy="856378"/>
      </dsp:txXfrm>
    </dsp:sp>
    <dsp:sp modelId="{A9844EBA-26E6-4B78-9A2C-9F2C435F309A}">
      <dsp:nvSpPr>
        <dsp:cNvPr id="0" name=""/>
        <dsp:cNvSpPr/>
      </dsp:nvSpPr>
      <dsp:spPr>
        <a:xfrm>
          <a:off x="7709812" y="583865"/>
          <a:ext cx="2140946" cy="856378"/>
        </a:xfrm>
        <a:prstGeom prst="chevron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08" tIns="20003" rIns="20003" bIns="20003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5.</a:t>
          </a:r>
          <a:r>
            <a:rPr lang="zh-CN" altLang="en-US" sz="1500" kern="1200" dirty="0" smtClean="0"/>
            <a:t>面试之后主动联系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表达感激之意</a:t>
          </a:r>
          <a:endParaRPr lang="zh-CN" altLang="en-US" sz="1500" kern="1200" dirty="0"/>
        </a:p>
      </dsp:txBody>
      <dsp:txXfrm>
        <a:off x="8138001" y="583865"/>
        <a:ext cx="1284568" cy="85637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5706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（一）什么是创业</a:t>
          </a:r>
          <a:endParaRPr lang="zh-CN" altLang="en-US" sz="1300" kern="1200" dirty="0"/>
        </a:p>
      </dsp:txBody>
      <dsp:txXfrm>
        <a:off x="1388307" y="251648"/>
        <a:ext cx="1407367" cy="479550"/>
      </dsp:txXfrm>
    </dsp:sp>
    <dsp:sp modelId="{A15C0584-A68E-436E-B512-EACA40BB836E}">
      <dsp:nvSpPr>
        <dsp:cNvPr id="0" name=""/>
        <dsp:cNvSpPr/>
      </dsp:nvSpPr>
      <dsp:spPr>
        <a:xfrm>
          <a:off x="1362365" y="823569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（二）创业者所需基本能力</a:t>
          </a:r>
          <a:endParaRPr lang="zh-CN" altLang="en-US" sz="1300" kern="1200" dirty="0"/>
        </a:p>
      </dsp:txBody>
      <dsp:txXfrm>
        <a:off x="1388307" y="849511"/>
        <a:ext cx="1407367" cy="479550"/>
      </dsp:txXfrm>
    </dsp:sp>
    <dsp:sp modelId="{76F1D550-AD99-466C-9F05-378398193895}">
      <dsp:nvSpPr>
        <dsp:cNvPr id="0" name=""/>
        <dsp:cNvSpPr/>
      </dsp:nvSpPr>
      <dsp:spPr>
        <a:xfrm>
          <a:off x="1362365" y="1421432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（三）高职生的创业准备</a:t>
          </a:r>
          <a:endParaRPr lang="zh-CN" altLang="en-US" sz="1300" kern="1200" dirty="0"/>
        </a:p>
      </dsp:txBody>
      <dsp:txXfrm>
        <a:off x="1388307" y="1447374"/>
        <a:ext cx="1407367" cy="4795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4164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（一）大学生创业的优势</a:t>
          </a:r>
          <a:endParaRPr lang="zh-CN" altLang="en-US" sz="1000" kern="1200" dirty="0"/>
        </a:p>
      </dsp:txBody>
      <dsp:txXfrm>
        <a:off x="1192394" y="243594"/>
        <a:ext cx="1416786" cy="359168"/>
      </dsp:txXfrm>
    </dsp:sp>
    <dsp:sp modelId="{44DA2854-14DD-4C8E-8230-D0F5913E3B17}">
      <dsp:nvSpPr>
        <dsp:cNvPr id="0" name=""/>
        <dsp:cNvSpPr/>
      </dsp:nvSpPr>
      <dsp:spPr>
        <a:xfrm>
          <a:off x="1172964" y="671946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（二）大学生创业的风险</a:t>
          </a:r>
          <a:endParaRPr lang="zh-CN" altLang="en-US" sz="1000" kern="1200" dirty="0"/>
        </a:p>
      </dsp:txBody>
      <dsp:txXfrm>
        <a:off x="1192394" y="691376"/>
        <a:ext cx="1416786" cy="359168"/>
      </dsp:txXfrm>
    </dsp:sp>
    <dsp:sp modelId="{22E79D94-0887-4AE8-871A-6A74ED4CD288}">
      <dsp:nvSpPr>
        <dsp:cNvPr id="0" name=""/>
        <dsp:cNvSpPr/>
      </dsp:nvSpPr>
      <dsp:spPr>
        <a:xfrm>
          <a:off x="1172964" y="1119728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（三）规避风险，了解创业孵化园</a:t>
          </a:r>
          <a:endParaRPr lang="zh-CN" altLang="en-US" sz="1000" kern="1200" dirty="0"/>
        </a:p>
      </dsp:txBody>
      <dsp:txXfrm>
        <a:off x="1192394" y="1139158"/>
        <a:ext cx="1416786" cy="359168"/>
      </dsp:txXfrm>
    </dsp:sp>
    <dsp:sp modelId="{462F5762-F728-4979-9D79-4644223EC4E5}">
      <dsp:nvSpPr>
        <dsp:cNvPr id="0" name=""/>
        <dsp:cNvSpPr/>
      </dsp:nvSpPr>
      <dsp:spPr>
        <a:xfrm>
          <a:off x="1172964" y="1567509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（四）我国大学生创业优惠政策</a:t>
          </a:r>
          <a:endParaRPr lang="zh-CN" altLang="en-US" sz="1000" kern="1200" dirty="0"/>
        </a:p>
      </dsp:txBody>
      <dsp:txXfrm>
        <a:off x="1192394" y="1586939"/>
        <a:ext cx="1416786" cy="3591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9/3/layout/FramedTextPicture">
  <dgm:title val=""/>
  <dgm:desc val=""/>
  <dgm:catLst>
    <dgm:cat type="picture" pri="20000"/>
    <dgm:cat type="pictureconvert" pri="20000"/>
  </dgm:catLst>
  <dgm:samp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</dgm:ptLst>
      <dgm:cxnLst>
        <dgm:cxn modelId="20" srcId="0" destId="10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snake">
          <dgm:param type="grDir" val="tL"/>
          <dgm:param type="off" val="ctr"/>
        </dgm:alg>
      </dgm:if>
      <dgm:else name="Name3">
        <dgm:alg type="snake">
          <dgm:param type="grDir" val="t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composite" refType="w"/>
      <dgm:constr type="h" for="ch" forName="composite" refType="h"/>
      <dgm:constr type="primFontSz" for="des" ptType="node" op="equ" val="65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varLst>
          <dgm:chMax/>
          <dgm:chPref/>
        </dgm:varLst>
        <dgm:alg type="composite">
          <dgm:param type="ar" val="1.5179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Image" refType="w" fact="0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4017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.3535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8688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.3535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8688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if>
          <dgm:else name="Name6">
            <dgm:constrLst>
              <dgm:constr type="l" for="ch" forName="Image" refType="w" fact="0.6144"/>
              <dgm:constr type="t" for="ch" forName="Image" refType="h" fact="0"/>
              <dgm:constr type="w" for="ch" forName="Image" refType="w" fact="0.3856"/>
              <dgm:constr type="h" for="ch" forName="Image" refType="h" fact="0.3902"/>
              <dgm:constr type="l" for="ch" forName="ParentText" refType="w" fact="0.0482"/>
              <dgm:constr type="t" for="ch" forName="ParentText" refType="h" fact="0.4146"/>
              <dgm:constr type="w" for="ch" forName="ParentText" refType="w" fact="0.5463"/>
              <dgm:constr type="h" for="ch" forName="ParentText" refType="h" fact="0.5122"/>
              <dgm:constr type="l" for="ch" forName="tlFrame" refType="w" fact="0"/>
              <dgm:constr type="t" for="ch" forName="tlFrame" refType="h" fact="0.3415"/>
              <dgm:constr type="w" for="ch" forName="tlFrame" refType="w" fact="0.1312"/>
              <dgm:constr type="h" for="ch" forName="tlFrame" refType="h" fact="0.1992"/>
              <dgm:constr type="l" for="ch" forName="trFrame" refType="w" fact="0.5153"/>
              <dgm:constr type="t" for="ch" forName="trFrame" refType="h" fact="0.3415"/>
              <dgm:constr type="w" for="ch" forName="trFrame" refType="w" fact="0.1312"/>
              <dgm:constr type="h" for="ch" forName="trFrame" refType="h" fact="0.1992"/>
              <dgm:constr type="l" for="ch" forName="blFrame" refType="w" fact="0"/>
              <dgm:constr type="t" for="ch" forName="blFrame" refType="h" fact="0.8008"/>
              <dgm:constr type="w" for="ch" forName="blFrame" refType="w" fact="0.1312"/>
              <dgm:constr type="h" for="ch" forName="blFrame" refType="h" fact="0.1992"/>
              <dgm:constr type="l" for="ch" forName="brFrame" refType="w" fact="0.5153"/>
              <dgm:constr type="t" for="ch" forName="brFrame" refType="h" fact="0.8008"/>
              <dgm:constr type="w" for="ch" forName="brFrame" refType="w" fact="0.1312"/>
              <dgm:constr type="h" for="ch" forName="brFrame" refType="h" fact="0.1992"/>
            </dgm:constrLst>
          </dgm:else>
        </dgm:choos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tlFrame" styleLbl="node1">
          <dgm:alg type="sp"/>
          <dgm:shape xmlns:r="http://schemas.openxmlformats.org/officeDocument/2006/relationships" type="halfFrame" r:blip="">
            <dgm:adjLst>
              <dgm:adj idx="1" val="0.2577"/>
              <dgm:adj idx="2" val="0.2577"/>
            </dgm:adjLst>
          </dgm:shape>
          <dgm:presOf/>
        </dgm:layoutNode>
        <dgm:layoutNode name="trFrame" styleLbl="node1">
          <dgm:alg type="sp"/>
          <dgm:shape xmlns:r="http://schemas.openxmlformats.org/officeDocument/2006/relationships" rot="90" type="halfFrame" r:blip="">
            <dgm:adjLst>
              <dgm:adj idx="1" val="0.2577"/>
              <dgm:adj idx="2" val="0.2577"/>
            </dgm:adjLst>
          </dgm:shape>
          <dgm:presOf/>
        </dgm:layoutNode>
        <dgm:layoutNode name="blFrame" styleLbl="node1">
          <dgm:alg type="sp"/>
          <dgm:shape xmlns:r="http://schemas.openxmlformats.org/officeDocument/2006/relationships" rot="270" type="halfFrame" r:blip="">
            <dgm:adjLst>
              <dgm:adj idx="1" val="0.2577"/>
              <dgm:adj idx="2" val="0.2577"/>
            </dgm:adjLst>
          </dgm:shape>
          <dgm:presOf/>
        </dgm:layoutNode>
        <dgm:layoutNode name="brFrame" styleLbl="node1">
          <dgm:alg type="sp"/>
          <dgm:shape xmlns:r="http://schemas.openxmlformats.org/officeDocument/2006/relationships" rot="180" type="halfFrame" r:blip="">
            <dgm:adjLst>
              <dgm:adj idx="1" val="0.2577"/>
              <dgm:adj idx="2" val="0.2577"/>
            </dgm:adjLst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6B702-A02E-4552-905B-F65293C1A1D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9A5C1-4639-44DB-9F49-CB60772D0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53693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1342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151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7992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96999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851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8969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867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0970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48837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diagramData" Target="../diagrams/data10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17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6" Type="http://schemas.openxmlformats.org/officeDocument/2006/relationships/diagramColors" Target="../diagrams/colors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871531" y="1940834"/>
            <a:ext cx="8448939" cy="2976331"/>
          </a:xfrm>
          <a:prstGeom prst="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63552" y="2060847"/>
            <a:ext cx="8064896" cy="273630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471973" y="2713453"/>
            <a:ext cx="92873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>
                <a:solidFill>
                  <a:prstClr val="white"/>
                </a:solidFill>
                <a:cs typeface="+mn-ea"/>
                <a:sym typeface="+mn-lt"/>
              </a:rPr>
              <a:t>规划</a:t>
            </a:r>
            <a:r>
              <a:rPr lang="zh-CN" altLang="en-US" sz="7200" b="1" dirty="0" smtClean="0">
                <a:solidFill>
                  <a:prstClr val="white"/>
                </a:solidFill>
                <a:cs typeface="+mn-ea"/>
                <a:sym typeface="+mn-lt"/>
              </a:rPr>
              <a:t>篇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3066767" y="3874706"/>
            <a:ext cx="6045348" cy="41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2665" b="1" dirty="0">
                <a:solidFill>
                  <a:prstClr val="white"/>
                </a:solidFill>
                <a:cs typeface="+mn-ea"/>
                <a:sym typeface="+mn-lt"/>
              </a:rPr>
              <a:t>科学设计</a:t>
            </a:r>
            <a:r>
              <a:rPr lang="zh-CN" altLang="en-US" sz="2665" b="1" dirty="0" smtClean="0">
                <a:solidFill>
                  <a:prstClr val="white"/>
                </a:solidFill>
                <a:cs typeface="+mn-ea"/>
                <a:sym typeface="+mn-lt"/>
              </a:rPr>
              <a:t>     前程无忧</a:t>
            </a:r>
            <a:endParaRPr lang="en-US" altLang="zh-CN" sz="2665" b="1" dirty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7" grpId="0"/>
      <p:bldP spid="27" grpId="1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40568"/>
            <a:chOff x="2755900" y="343405"/>
            <a:chExt cx="6705600" cy="1140568"/>
          </a:xfrm>
        </p:grpSpPr>
        <p:sp>
          <p:nvSpPr>
            <p:cNvPr id="57" name="文本框 56"/>
            <p:cNvSpPr txBox="1"/>
            <p:nvPr/>
          </p:nvSpPr>
          <p:spPr>
            <a:xfrm>
              <a:off x="4574466" y="343405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创业新时代来了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09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对所有创业者来说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永远告诉自己一句话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: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从创业的第一天起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你每天要面对的是困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难和失败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而不是成功。我最困难的时候还没有到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但有一天一定会到。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马云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创业新时代来了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86955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5194401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5413515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886076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9079884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01740" y="4798089"/>
            <a:ext cx="296452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三、高职生的创业典范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995710" y="4798089"/>
            <a:ext cx="342586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二、高职生创业风险及优惠政策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3797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一、高职生的创业准备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738323366"/>
              </p:ext>
            </p:extLst>
          </p:nvPr>
        </p:nvGraphicFramePr>
        <p:xfrm>
          <a:off x="79204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805706344"/>
              </p:ext>
            </p:extLst>
          </p:nvPr>
        </p:nvGraphicFramePr>
        <p:xfrm>
          <a:off x="4367719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603667015"/>
              </p:ext>
            </p:extLst>
          </p:nvPr>
        </p:nvGraphicFramePr>
        <p:xfrm>
          <a:off x="7563762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82563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F1D550-AD99-466C-9F05-37839819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76F1D550-AD99-466C-9F05-378398193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8847110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一、高职生的创业准备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875259" y="1862046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1094374" y="2087055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971187" y="4058599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1190301" y="4307292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7822" y="149878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（一）什么是创业</a:t>
            </a:r>
          </a:p>
        </p:txBody>
      </p:sp>
      <p:sp>
        <p:nvSpPr>
          <p:cNvPr id="10" name="矩形 9"/>
          <p:cNvSpPr/>
          <p:nvPr/>
        </p:nvSpPr>
        <p:spPr>
          <a:xfrm>
            <a:off x="1964358" y="2006501"/>
            <a:ext cx="84669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创业</a:t>
            </a:r>
            <a:r>
              <a:rPr lang="zh-CN" altLang="en-US" dirty="0"/>
              <a:t>的概念有广义与狭义之分。</a:t>
            </a:r>
            <a:r>
              <a:rPr lang="zh-CN" altLang="en-US" dirty="0" smtClean="0"/>
              <a:t>广义</a:t>
            </a:r>
            <a:r>
              <a:rPr lang="zh-CN" altLang="en-US" dirty="0"/>
              <a:t>的创业是指创造新的事业的过程。</a:t>
            </a:r>
            <a:r>
              <a:rPr lang="zh-CN" altLang="en-US" dirty="0" smtClean="0"/>
              <a:t>换句话说</a:t>
            </a:r>
            <a:r>
              <a:rPr lang="en-US" altLang="zh-CN" dirty="0"/>
              <a:t>,</a:t>
            </a:r>
            <a:r>
              <a:rPr lang="zh-CN" altLang="en-US" dirty="0"/>
              <a:t>所有主动的</a:t>
            </a:r>
            <a:r>
              <a:rPr lang="en-US" altLang="zh-CN" dirty="0"/>
              <a:t>,</a:t>
            </a:r>
            <a:r>
              <a:rPr lang="zh-CN" altLang="en-US" dirty="0"/>
              <a:t>并带有一定风险</a:t>
            </a:r>
            <a:r>
              <a:rPr lang="zh-CN" altLang="en-US" dirty="0" smtClean="0"/>
              <a:t>性质</a:t>
            </a:r>
            <a:r>
              <a:rPr lang="zh-CN" altLang="en-US" dirty="0"/>
              <a:t>的</a:t>
            </a:r>
            <a:r>
              <a:rPr lang="en-US" altLang="zh-CN" dirty="0"/>
              <a:t>,</a:t>
            </a:r>
            <a:r>
              <a:rPr lang="zh-CN" altLang="en-US" dirty="0"/>
              <a:t>重新配置并运用社会资源进行</a:t>
            </a:r>
            <a:r>
              <a:rPr lang="zh-CN" altLang="en-US" dirty="0" smtClean="0"/>
              <a:t>社会实践</a:t>
            </a:r>
            <a:r>
              <a:rPr lang="zh-CN" altLang="en-US" dirty="0"/>
              <a:t>的主体活动</a:t>
            </a:r>
            <a:r>
              <a:rPr lang="en-US" altLang="zh-CN" dirty="0"/>
              <a:t>,</a:t>
            </a:r>
            <a:r>
              <a:rPr lang="zh-CN" altLang="en-US" dirty="0"/>
              <a:t>都可以称为创业</a:t>
            </a:r>
            <a:r>
              <a:rPr lang="zh-CN" altLang="en-US" dirty="0" smtClean="0"/>
              <a:t>。它</a:t>
            </a:r>
            <a:r>
              <a:rPr lang="zh-CN" altLang="en-US" dirty="0"/>
              <a:t>有三重属性</a:t>
            </a:r>
            <a:r>
              <a:rPr lang="en-US" altLang="zh-CN" dirty="0"/>
              <a:t>:</a:t>
            </a:r>
            <a:r>
              <a:rPr lang="zh-CN" altLang="en-US" dirty="0"/>
              <a:t>第一</a:t>
            </a:r>
            <a:r>
              <a:rPr lang="en-US" altLang="zh-CN" dirty="0"/>
              <a:t>,</a:t>
            </a:r>
            <a:r>
              <a:rPr lang="zh-CN" altLang="en-US" dirty="0"/>
              <a:t>创业是活动主体</a:t>
            </a:r>
            <a:r>
              <a:rPr lang="zh-CN" altLang="en-US" dirty="0" smtClean="0"/>
              <a:t>主动</a:t>
            </a:r>
            <a:r>
              <a:rPr lang="zh-CN" altLang="en-US" dirty="0"/>
              <a:t>进行的实践创造</a:t>
            </a:r>
            <a:r>
              <a:rPr lang="en-US" altLang="zh-CN" dirty="0"/>
              <a:t>;</a:t>
            </a:r>
            <a:r>
              <a:rPr lang="zh-CN" altLang="en-US" dirty="0"/>
              <a:t>第二</a:t>
            </a:r>
            <a:r>
              <a:rPr lang="en-US" altLang="zh-CN" dirty="0"/>
              <a:t>,</a:t>
            </a:r>
            <a:r>
              <a:rPr lang="zh-CN" altLang="en-US" dirty="0"/>
              <a:t>创业是对</a:t>
            </a:r>
            <a:r>
              <a:rPr lang="zh-CN" altLang="en-US" dirty="0" smtClean="0"/>
              <a:t>社会资源</a:t>
            </a:r>
            <a:r>
              <a:rPr lang="zh-CN" altLang="en-US" dirty="0"/>
              <a:t>的重新组合和配置</a:t>
            </a:r>
            <a:r>
              <a:rPr lang="en-US" altLang="zh-CN" dirty="0"/>
              <a:t>;</a:t>
            </a:r>
            <a:r>
              <a:rPr lang="zh-CN" altLang="en-US" dirty="0"/>
              <a:t>第三</a:t>
            </a:r>
            <a:r>
              <a:rPr lang="en-US" altLang="zh-CN" dirty="0"/>
              <a:t>,</a:t>
            </a:r>
            <a:r>
              <a:rPr lang="zh-CN" altLang="en-US" dirty="0"/>
              <a:t>创业</a:t>
            </a:r>
            <a:r>
              <a:rPr lang="zh-CN" altLang="en-US" dirty="0" smtClean="0"/>
              <a:t>带有一定</a:t>
            </a:r>
            <a:r>
              <a:rPr lang="zh-CN" altLang="en-US" dirty="0"/>
              <a:t>的风险和较大的艰辛与磨难。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663934" y="4232858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（二）创业者所需基本能力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60224945"/>
              </p:ext>
            </p:extLst>
          </p:nvPr>
        </p:nvGraphicFramePr>
        <p:xfrm>
          <a:off x="971187" y="3142695"/>
          <a:ext cx="10162118" cy="4033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62154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E9985E1-E50C-4107-87E4-FF2DE20745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dgm id="{2E9985E1-E50C-4107-87E4-FF2DE20745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9EE34D-E4D8-45D3-8619-59D2DBEF2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479EE34D-E4D8-45D3-8619-59D2DBEF29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647E3D-0DE9-4751-890A-2915596C17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9">
                                            <p:graphicEl>
                                              <a:dgm id="{09647E3D-0DE9-4751-890A-2915596C17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6F6F36E-39CF-4CEB-B43F-54EEAB1C67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9">
                                            <p:graphicEl>
                                              <a:dgm id="{86F6F36E-39CF-4CEB-B43F-54EEAB1C67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12441ED-A578-4AD6-99EB-1E0C74414A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9">
                                            <p:graphicEl>
                                              <a:dgm id="{712441ED-A578-4AD6-99EB-1E0C74414A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AD7C2EA-624A-43AE-A0E3-C513E7F7C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9">
                                            <p:graphicEl>
                                              <a:dgm id="{EAD7C2EA-624A-43AE-A0E3-C513E7F7CB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EDB2D9A-73F1-46E4-A7D9-8645A01DE5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9">
                                            <p:graphicEl>
                                              <a:dgm id="{4EDB2D9A-73F1-46E4-A7D9-8645A01DE5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0D81D0-91F0-4DFB-9CFD-5BB19E4001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9">
                                            <p:graphicEl>
                                              <a:dgm id="{D10D81D0-91F0-4DFB-9CFD-5BB19E4001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6" grpId="0"/>
      <p:bldP spid="10" grpId="0"/>
      <p:bldP spid="11" grpId="0"/>
      <p:bldGraphic spid="9" grpId="0">
        <p:bldSub>
          <a:bldDgm bld="one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0981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一、高职生的创业准备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1317822" y="1190052"/>
            <a:ext cx="3520508" cy="639192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（三）高职生的创业准备</a:t>
            </a: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3845681702"/>
              </p:ext>
            </p:extLst>
          </p:nvPr>
        </p:nvGraphicFramePr>
        <p:xfrm>
          <a:off x="1142562" y="1935332"/>
          <a:ext cx="8879540" cy="42168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7591E8E5-7CD2-480E-97BE-569FEACCCE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>
                                            <p:graphicEl>
                                              <a:dgm id="{7591E8E5-7CD2-480E-97BE-569FEACCCE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>
                                            <p:graphicEl>
                                              <a:dgm id="{7591E8E5-7CD2-480E-97BE-569FEACCCE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>
                                            <p:graphicEl>
                                              <a:dgm id="{7591E8E5-7CD2-480E-97BE-569FEACCCE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6BAFA787-2B88-48CE-B4D0-55F238D230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graphicEl>
                                              <a:dgm id="{6BAFA787-2B88-48CE-B4D0-55F238D230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graphicEl>
                                              <a:dgm id="{6BAFA787-2B88-48CE-B4D0-55F238D230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graphicEl>
                                              <a:dgm id="{6BAFA787-2B88-48CE-B4D0-55F238D230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71C1C8E2-F871-48FA-8A87-764E6DE07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>
                                            <p:graphicEl>
                                              <a:dgm id="{71C1C8E2-F871-48FA-8A87-764E6DE077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graphicEl>
                                              <a:dgm id="{71C1C8E2-F871-48FA-8A87-764E6DE07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graphicEl>
                                              <a:dgm id="{71C1C8E2-F871-48FA-8A87-764E6DE077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6C8805CE-8612-40BC-A7C1-7B89760EC9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>
                                            <p:graphicEl>
                                              <a:dgm id="{6C8805CE-8612-40BC-A7C1-7B89760EC9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>
                                            <p:graphicEl>
                                              <a:dgm id="{6C8805CE-8612-40BC-A7C1-7B89760EC9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>
                                            <p:graphicEl>
                                              <a:dgm id="{6C8805CE-8612-40BC-A7C1-7B89760EC9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31" grpId="0" animBg="1"/>
      <p:bldGraphic spid="17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0981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二、高职生创业风险及优惠政策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1317822" y="1190052"/>
            <a:ext cx="2854683" cy="639192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（一）大学生创业的优势</a:t>
            </a: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930673468"/>
              </p:ext>
            </p:extLst>
          </p:nvPr>
        </p:nvGraphicFramePr>
        <p:xfrm>
          <a:off x="1544442" y="2050743"/>
          <a:ext cx="8782673" cy="4447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0687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3DD3FEB-FBE4-497B-A082-675F3B549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graphicEl>
                                              <a:dgm id="{13DD3FEB-FBE4-497B-A082-675F3B549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graphicEl>
                                              <a:dgm id="{13DD3FEB-FBE4-497B-A082-675F3B549C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graphicEl>
                                              <a:dgm id="{13DD3FEB-FBE4-497B-A082-675F3B549C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170C282-A710-4F8E-AF7C-92F23CFE1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graphicEl>
                                              <a:dgm id="{0170C282-A710-4F8E-AF7C-92F23CFE1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graphicEl>
                                              <a:dgm id="{0170C282-A710-4F8E-AF7C-92F23CFE1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graphicEl>
                                              <a:dgm id="{0170C282-A710-4F8E-AF7C-92F23CFE1B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4B3D9CC-73D1-41D4-A992-1370B08D7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94B3D9CC-73D1-41D4-A992-1370B08D7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graphicEl>
                                              <a:dgm id="{94B3D9CC-73D1-41D4-A992-1370B08D7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graphicEl>
                                              <a:dgm id="{94B3D9CC-73D1-41D4-A992-1370B08D7A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5FDD2D8-DC24-42E2-87FB-FC64AE7AE1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graphicEl>
                                              <a:dgm id="{85FDD2D8-DC24-42E2-87FB-FC64AE7AE1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graphicEl>
                                              <a:dgm id="{85FDD2D8-DC24-42E2-87FB-FC64AE7AE1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85FDD2D8-DC24-42E2-87FB-FC64AE7AE1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CF99E1-1C74-43F2-A37B-41F8EC792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graphicEl>
                                              <a:dgm id="{DBCF99E1-1C74-43F2-A37B-41F8EC792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graphicEl>
                                              <a:dgm id="{DBCF99E1-1C74-43F2-A37B-41F8EC7924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graphicEl>
                                              <a:dgm id="{DBCF99E1-1C74-43F2-A37B-41F8EC7924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6B9EAAF-6A76-4CB1-8818-A0B6F16756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graphicEl>
                                              <a:dgm id="{F6B9EAAF-6A76-4CB1-8818-A0B6F16756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>
                                            <p:graphicEl>
                                              <a:dgm id="{F6B9EAAF-6A76-4CB1-8818-A0B6F16756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graphicEl>
                                              <a:dgm id="{F6B9EAAF-6A76-4CB1-8818-A0B6F16756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31" grpId="0" animBg="1"/>
      <p:bldGraphic spid="7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0981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二、高职生创业风险及优惠政策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1317822" y="1190052"/>
            <a:ext cx="2854683" cy="639192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（二）大学生创业的风险</a:t>
            </a: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4190000165"/>
              </p:ext>
            </p:extLst>
          </p:nvPr>
        </p:nvGraphicFramePr>
        <p:xfrm>
          <a:off x="738254" y="1740023"/>
          <a:ext cx="10287812" cy="4767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5177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769173-2105-47F1-8390-66C786070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>
                                            <p:graphicEl>
                                              <a:dgm id="{61769173-2105-47F1-8390-66C786070F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60136BC-7F9F-4D39-837B-884E065B9E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>
                                            <p:graphicEl>
                                              <a:dgm id="{860136BC-7F9F-4D39-837B-884E065B9E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F7B28B1-A9DA-4564-8DEC-864963C9AD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>
                                            <p:graphicEl>
                                              <a:dgm id="{7F7B28B1-A9DA-4564-8DEC-864963C9AD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6B55BEA-35E1-4FB6-8F3A-D7C8D7E832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>
                                            <p:graphicEl>
                                              <a:dgm id="{46B55BEA-35E1-4FB6-8F3A-D7C8D7E832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55984D0-FB69-4D9C-8AE5-9641E3D426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>
                                            <p:graphicEl>
                                              <a:dgm id="{255984D0-FB69-4D9C-8AE5-9641E3D426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B8F8A06-BA4A-4D02-BC15-4150821CBC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8">
                                            <p:graphicEl>
                                              <a:dgm id="{2B8F8A06-BA4A-4D02-BC15-4150821CBC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88B8A48-D1FC-478C-B9F3-46C2785398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>
                                            <p:graphicEl>
                                              <a:dgm id="{888B8A48-D1FC-478C-B9F3-46C2785398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FF3F26C-B23D-45F8-B9A7-656EACE5B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8">
                                            <p:graphicEl>
                                              <a:dgm id="{DFF3F26C-B23D-45F8-B9A7-656EACE5BE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D2075CF-C46B-4A5D-9EDF-198E026A22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8">
                                            <p:graphicEl>
                                              <a:dgm id="{8D2075CF-C46B-4A5D-9EDF-198E026A22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4E2329C-8C5B-4470-A4FA-93A408221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8">
                                            <p:graphicEl>
                                              <a:dgm id="{64E2329C-8C5B-4470-A4FA-93A408221E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E186C1F-C4D4-4E78-9433-738BABF291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8">
                                            <p:graphicEl>
                                              <a:dgm id="{AE186C1F-C4D4-4E78-9433-738BABF291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261DD5E-E3A0-45ED-89B5-155CAAA45C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">
                                            <p:graphicEl>
                                              <a:dgm id="{C261DD5E-E3A0-45ED-89B5-155CAAA45C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67E295D-3F46-45CB-A427-3DCD3194A8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">
                                            <p:graphicEl>
                                              <a:dgm id="{C67E295D-3F46-45CB-A427-3DCD3194A8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4D9A2C6-5C25-4A76-B00C-4BF24155B2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8">
                                            <p:graphicEl>
                                              <a:dgm id="{B4D9A2C6-5C25-4A76-B00C-4BF24155B20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651C97D-BD01-4E0E-950C-4DF0BC7B7D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8">
                                            <p:graphicEl>
                                              <a:dgm id="{1651C97D-BD01-4E0E-950C-4DF0BC7B7D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A3B65E5-61B7-4005-BB60-A60BBA701D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8">
                                            <p:graphicEl>
                                              <a:dgm id="{2A3B65E5-61B7-4005-BB60-A60BBA701D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A1D440D-FBAA-4ED0-A394-3AB9CC9363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8">
                                            <p:graphicEl>
                                              <a:dgm id="{3A1D440D-FBAA-4ED0-A394-3AB9CC9363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69F0531-7457-4E92-9CEF-FA64041FEA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8">
                                            <p:graphicEl>
                                              <a:dgm id="{469F0531-7457-4E92-9CEF-FA64041FEA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F750677-ADCC-4069-8E12-FA13D3624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8">
                                            <p:graphicEl>
                                              <a:dgm id="{4F750677-ADCC-4069-8E12-FA13D3624A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7258C0E-000F-4B68-8B5B-D0205E2325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8">
                                            <p:graphicEl>
                                              <a:dgm id="{67258C0E-000F-4B68-8B5B-D0205E2325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513D955-58ED-4A9B-9272-D2F4D29023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8">
                                            <p:graphicEl>
                                              <a:dgm id="{C513D955-58ED-4A9B-9272-D2F4D29023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31" grpId="0" animBg="1"/>
      <p:bldGraphic spid="8" grpId="0">
        <p:bldSub>
          <a:bldDgm bld="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92042" y="952937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370240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二、高职生创业风险及优惠政策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横卷形 25"/>
          <p:cNvSpPr/>
          <p:nvPr/>
        </p:nvSpPr>
        <p:spPr>
          <a:xfrm>
            <a:off x="1317822" y="1190052"/>
            <a:ext cx="3777961" cy="639192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（三）规避风险，了解创业孵化园</a:t>
            </a:r>
          </a:p>
        </p:txBody>
      </p:sp>
      <p:sp>
        <p:nvSpPr>
          <p:cNvPr id="11" name="矩形 10"/>
          <p:cNvSpPr/>
          <p:nvPr/>
        </p:nvSpPr>
        <p:spPr>
          <a:xfrm>
            <a:off x="1695734" y="4813851"/>
            <a:ext cx="858766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就我国的大学生现状来讲</a:t>
            </a:r>
            <a:r>
              <a:rPr lang="en-US" altLang="zh-CN" dirty="0"/>
              <a:t>,</a:t>
            </a:r>
            <a:r>
              <a:rPr lang="zh-CN" altLang="en-US" dirty="0"/>
              <a:t>创业孵化园的环境有三大特征</a:t>
            </a:r>
            <a:r>
              <a:rPr lang="en-US" altLang="zh-CN" dirty="0"/>
              <a:t>:</a:t>
            </a:r>
          </a:p>
          <a:p>
            <a:r>
              <a:rPr lang="zh-CN" altLang="en-US" dirty="0"/>
              <a:t>第一</a:t>
            </a:r>
            <a:r>
              <a:rPr lang="en-US" altLang="zh-CN" dirty="0"/>
              <a:t>,</a:t>
            </a:r>
            <a:r>
              <a:rPr lang="zh-CN" altLang="en-US" dirty="0"/>
              <a:t>相关企业经过了谨慎的遴选</a:t>
            </a:r>
            <a:r>
              <a:rPr lang="en-US" altLang="zh-CN" dirty="0"/>
              <a:t>,</a:t>
            </a:r>
            <a:r>
              <a:rPr lang="zh-CN" altLang="en-US" dirty="0"/>
              <a:t>并且企业都处于初始阶段</a:t>
            </a:r>
            <a:r>
              <a:rPr lang="en-US" altLang="zh-CN" dirty="0"/>
              <a:t>,</a:t>
            </a:r>
            <a:r>
              <a:rPr lang="zh-CN" altLang="en-US" dirty="0"/>
              <a:t>发展潜力巨大</a:t>
            </a:r>
            <a:r>
              <a:rPr lang="en-US" altLang="zh-CN" dirty="0"/>
              <a:t>;</a:t>
            </a:r>
          </a:p>
          <a:p>
            <a:r>
              <a:rPr lang="zh-CN" altLang="en-US" dirty="0"/>
              <a:t>第二</a:t>
            </a:r>
            <a:r>
              <a:rPr lang="en-US" altLang="zh-CN" dirty="0"/>
              <a:t>,</a:t>
            </a:r>
            <a:r>
              <a:rPr lang="zh-CN" altLang="en-US" dirty="0"/>
              <a:t>孵化园有足够的工作空间给予承租人</a:t>
            </a:r>
            <a:r>
              <a:rPr lang="en-US" altLang="zh-CN" dirty="0"/>
              <a:t>,</a:t>
            </a:r>
            <a:r>
              <a:rPr lang="zh-CN" altLang="en-US" dirty="0"/>
              <a:t>并且能够提供所需的创业设施</a:t>
            </a:r>
            <a:r>
              <a:rPr lang="en-US" altLang="zh-CN" dirty="0"/>
              <a:t>;</a:t>
            </a:r>
          </a:p>
          <a:p>
            <a:r>
              <a:rPr lang="zh-CN" altLang="en-US" dirty="0"/>
              <a:t>第三</a:t>
            </a:r>
            <a:r>
              <a:rPr lang="en-US" altLang="zh-CN" dirty="0"/>
              <a:t>,</a:t>
            </a:r>
            <a:r>
              <a:rPr lang="zh-CN" altLang="en-US" dirty="0"/>
              <a:t>孵化园主要任务是训练、帮助和开发大学生的潜力</a:t>
            </a:r>
            <a:r>
              <a:rPr lang="en-US" altLang="zh-CN" dirty="0"/>
              <a:t>,</a:t>
            </a:r>
            <a:r>
              <a:rPr lang="zh-CN" altLang="en-US" dirty="0"/>
              <a:t>并设立管理小组</a:t>
            </a:r>
            <a:r>
              <a:rPr lang="en-US" altLang="zh-CN" dirty="0"/>
              <a:t>,</a:t>
            </a:r>
            <a:r>
              <a:rPr lang="zh-CN" altLang="en-US" dirty="0"/>
              <a:t>为学生提</a:t>
            </a:r>
          </a:p>
          <a:p>
            <a:r>
              <a:rPr lang="zh-CN" altLang="en-US" dirty="0"/>
              <a:t>供专业服务。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3478" y="1946768"/>
            <a:ext cx="1840708" cy="274955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783" y="1946768"/>
            <a:ext cx="4160629" cy="27645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6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1" y="255912"/>
            <a:ext cx="6352485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二、高职生创业风险及优惠政策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095999" y="2775014"/>
            <a:ext cx="0" cy="40829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38254" y="1272582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672713620"/>
              </p:ext>
            </p:extLst>
          </p:nvPr>
        </p:nvGraphicFramePr>
        <p:xfrm>
          <a:off x="328473" y="1991683"/>
          <a:ext cx="5468645" cy="4471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椭圆 2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横卷形 14"/>
          <p:cNvSpPr/>
          <p:nvPr/>
        </p:nvSpPr>
        <p:spPr>
          <a:xfrm>
            <a:off x="1465810" y="952986"/>
            <a:ext cx="3777961" cy="639192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（三）规避风险，了解创业孵化园</a:t>
            </a:r>
          </a:p>
        </p:txBody>
      </p:sp>
      <p:sp>
        <p:nvSpPr>
          <p:cNvPr id="7" name="矩形 6"/>
          <p:cNvSpPr/>
          <p:nvPr/>
        </p:nvSpPr>
        <p:spPr>
          <a:xfrm>
            <a:off x="1397565" y="1662503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孵化企业需具备的条件</a:t>
            </a:r>
          </a:p>
        </p:txBody>
      </p:sp>
      <p:sp>
        <p:nvSpPr>
          <p:cNvPr id="9" name="矩形 8"/>
          <p:cNvSpPr/>
          <p:nvPr/>
        </p:nvSpPr>
        <p:spPr>
          <a:xfrm>
            <a:off x="6697502" y="1662503"/>
            <a:ext cx="38395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创业孵化企业可以享受的扶持政策</a:t>
            </a:r>
          </a:p>
        </p:txBody>
      </p:sp>
      <p:sp>
        <p:nvSpPr>
          <p:cNvPr id="11" name="矩形 10"/>
          <p:cNvSpPr/>
          <p:nvPr/>
        </p:nvSpPr>
        <p:spPr>
          <a:xfrm>
            <a:off x="6610550" y="2656063"/>
            <a:ext cx="442439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(1)</a:t>
            </a:r>
            <a:r>
              <a:rPr lang="zh-CN" altLang="en-US" dirty="0"/>
              <a:t>入驻创业孵化基地的孵化企业</a:t>
            </a:r>
            <a:r>
              <a:rPr lang="en-US" altLang="zh-CN" dirty="0"/>
              <a:t>,</a:t>
            </a:r>
            <a:r>
              <a:rPr lang="zh-CN" altLang="en-US" dirty="0" smtClean="0"/>
              <a:t>按规定条件</a:t>
            </a:r>
            <a:r>
              <a:rPr lang="zh-CN" altLang="en-US" dirty="0"/>
              <a:t>享受以下各项补贴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/>
              <a:t>(2)</a:t>
            </a:r>
            <a:r>
              <a:rPr lang="zh-CN" altLang="en-US" dirty="0"/>
              <a:t>入驻创业孵化基地符合条件的自主创业者和劳动密集型小企业</a:t>
            </a:r>
            <a:r>
              <a:rPr lang="en-US" altLang="zh-CN" dirty="0"/>
              <a:t>,</a:t>
            </a:r>
            <a:r>
              <a:rPr lang="zh-CN" altLang="en-US" dirty="0"/>
              <a:t>可申请小额</a:t>
            </a:r>
            <a:r>
              <a:rPr lang="zh-CN" altLang="en-US" dirty="0" smtClean="0"/>
              <a:t>担保</a:t>
            </a:r>
            <a:r>
              <a:rPr lang="zh-CN" altLang="en-US" dirty="0"/>
              <a:t>贷款。具体贷款额度和贴息办法按现行政策执行。</a:t>
            </a:r>
          </a:p>
          <a:p>
            <a:r>
              <a:rPr lang="en-US" altLang="zh-CN" dirty="0"/>
              <a:t>(3)</a:t>
            </a:r>
            <a:r>
              <a:rPr lang="zh-CN" altLang="en-US" dirty="0"/>
              <a:t>孵化企业按规定享受国家和自治区对小微企业的各项扶持政策</a:t>
            </a:r>
            <a:r>
              <a:rPr lang="en-US" altLang="zh-CN" dirty="0"/>
              <a:t>,</a:t>
            </a:r>
            <a:r>
              <a:rPr lang="zh-CN" altLang="en-US" dirty="0"/>
              <a:t>以及按</a:t>
            </a:r>
            <a:r>
              <a:rPr lang="zh-CN" altLang="en-US" dirty="0" smtClean="0"/>
              <a:t>财税</a:t>
            </a:r>
            <a:r>
              <a:rPr lang="en-US" altLang="zh-CN" dirty="0" smtClean="0"/>
              <a:t>〔</a:t>
            </a:r>
            <a:r>
              <a:rPr lang="en-US" altLang="zh-CN" dirty="0"/>
              <a:t>2014〕39 </a:t>
            </a:r>
            <a:r>
              <a:rPr lang="zh-CN" altLang="en-US" dirty="0"/>
              <a:t>号文规定享受相关税收优惠政策。</a:t>
            </a:r>
          </a:p>
        </p:txBody>
      </p:sp>
    </p:spTree>
    <p:extLst>
      <p:ext uri="{BB962C8B-B14F-4D97-AF65-F5344CB8AC3E}">
        <p14:creationId xmlns:p14="http://schemas.microsoft.com/office/powerpoint/2010/main" val="410572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2C4C913-01E9-4AE6-A1F8-87817F3B29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dgm id="{02C4C913-01E9-4AE6-A1F8-87817F3B29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6B50F69-1620-4321-B015-8DE03E809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8">
                                            <p:graphicEl>
                                              <a:dgm id="{C6B50F69-1620-4321-B015-8DE03E8098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56BB543-1E3C-42EE-8186-52188293EF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8">
                                            <p:graphicEl>
                                              <a:dgm id="{A56BB543-1E3C-42EE-8186-52188293EF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00F9739-8F09-4051-99BB-C30CF4D09B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">
                                            <p:graphicEl>
                                              <a:dgm id="{100F9739-8F09-4051-99BB-C30CF4D09B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8" grpId="0">
        <p:bldSub>
          <a:bldDgm bld="one"/>
        </p:bldSub>
      </p:bldGraphic>
      <p:bldP spid="15" grpId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1" y="255912"/>
            <a:ext cx="6565549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二、高职生创业风险及优惠政策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横卷形 23"/>
          <p:cNvSpPr/>
          <p:nvPr/>
        </p:nvSpPr>
        <p:spPr>
          <a:xfrm>
            <a:off x="967302" y="1153644"/>
            <a:ext cx="3532318" cy="639192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（四）我国大学生创业优惠政策</a:t>
            </a:r>
          </a:p>
        </p:txBody>
      </p:sp>
      <p:graphicFrame>
        <p:nvGraphicFramePr>
          <p:cNvPr id="25" name="图示 24"/>
          <p:cNvGraphicFramePr/>
          <p:nvPr>
            <p:extLst>
              <p:ext uri="{D42A27DB-BD31-4B8C-83A1-F6EECF244321}">
                <p14:modId xmlns:p14="http://schemas.microsoft.com/office/powerpoint/2010/main" val="2458073077"/>
              </p:ext>
            </p:extLst>
          </p:nvPr>
        </p:nvGraphicFramePr>
        <p:xfrm>
          <a:off x="792042" y="1917577"/>
          <a:ext cx="10440140" cy="43766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799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D04FFF0A-53A0-4F93-93D0-28DDA1B32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>
                                            <p:graphicEl>
                                              <a:dgm id="{D04FFF0A-53A0-4F93-93D0-28DDA1B32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>
                                            <p:graphicEl>
                                              <a:dgm id="{D04FFF0A-53A0-4F93-93D0-28DDA1B321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E63FF702-CEB8-43A7-AA65-E75694636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>
                                            <p:graphicEl>
                                              <a:dgm id="{E63FF702-CEB8-43A7-AA65-E75694636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>
                                            <p:graphicEl>
                                              <a:dgm id="{E63FF702-CEB8-43A7-AA65-E756946365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E0A7E4AE-200A-4A9C-AC37-F843C78A0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graphicEl>
                                              <a:dgm id="{E0A7E4AE-200A-4A9C-AC37-F843C78A0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">
                                            <p:graphicEl>
                                              <a:dgm id="{E0A7E4AE-200A-4A9C-AC37-F843C78A07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03E0CBD4-9434-4AB5-B252-A4C244274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graphicEl>
                                              <a:dgm id="{03E0CBD4-9434-4AB5-B252-A4C244274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>
                                            <p:graphicEl>
                                              <a:dgm id="{03E0CBD4-9434-4AB5-B252-A4C2442745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A2EC2DCF-231D-43C3-922F-70161AFE87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>
                                            <p:graphicEl>
                                              <a:dgm id="{A2EC2DCF-231D-43C3-922F-70161AFE87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graphicEl>
                                              <a:dgm id="{A2EC2DCF-231D-43C3-922F-70161AFE87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F9D64E4E-D594-49C5-A460-78C3EF3392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>
                                            <p:graphicEl>
                                              <a:dgm id="{F9D64E4E-D594-49C5-A460-78C3EF3392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>
                                            <p:graphicEl>
                                              <a:dgm id="{F9D64E4E-D594-49C5-A460-78C3EF3392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3AC6295D-C9AC-49D4-B921-A62919B1B7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>
                                            <p:graphicEl>
                                              <a:dgm id="{3AC6295D-C9AC-49D4-B921-A62919B1B7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>
                                            <p:graphicEl>
                                              <a:dgm id="{3AC6295D-C9AC-49D4-B921-A62919B1B7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D27C2D07-BBBB-4379-8498-41100F0CF1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5">
                                            <p:graphicEl>
                                              <a:dgm id="{D27C2D07-BBBB-4379-8498-41100F0CF1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>
                                            <p:graphicEl>
                                              <a:dgm id="{D27C2D07-BBBB-4379-8498-41100F0CF1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60C77167-BCD5-47F7-B887-C3F327F26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">
                                            <p:graphicEl>
                                              <a:dgm id="{60C77167-BCD5-47F7-B887-C3F327F26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>
                                            <p:graphicEl>
                                              <a:dgm id="{60C77167-BCD5-47F7-B887-C3F327F268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AD2F7669-AF47-4870-AA63-1403B83D67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5">
                                            <p:graphicEl>
                                              <a:dgm id="{AD2F7669-AF47-4870-AA63-1403B83D67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5">
                                            <p:graphicEl>
                                              <a:dgm id="{AD2F7669-AF47-4870-AA63-1403B83D67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4AD02CA0-C5A9-4490-A095-BCB87EF8D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5">
                                            <p:graphicEl>
                                              <a:dgm id="{4AD02CA0-C5A9-4490-A095-BCB87EF8D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5">
                                            <p:graphicEl>
                                              <a:dgm id="{4AD02CA0-C5A9-4490-A095-BCB87EF8DA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AF70CACE-FFD9-4981-89B6-79FA14181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5">
                                            <p:graphicEl>
                                              <a:dgm id="{AF70CACE-FFD9-4981-89B6-79FA14181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5">
                                            <p:graphicEl>
                                              <a:dgm id="{AF70CACE-FFD9-4981-89B6-79FA141811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1BCE2DC9-51F4-4FBD-8004-ED1CC9CC7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>
                                            <p:graphicEl>
                                              <a:dgm id="{1BCE2DC9-51F4-4FBD-8004-ED1CC9CC7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>
                                            <p:graphicEl>
                                              <a:dgm id="{1BCE2DC9-51F4-4FBD-8004-ED1CC9CC7D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23C6CC03-FDB3-4A42-AC36-700DE5AB65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5">
                                            <p:graphicEl>
                                              <a:dgm id="{23C6CC03-FDB3-4A42-AC36-700DE5AB65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>
                                            <p:graphicEl>
                                              <a:dgm id="{23C6CC03-FDB3-4A42-AC36-700DE5AB65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D4F11B70-4C35-43CE-B64A-D44A33BB4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5">
                                            <p:graphicEl>
                                              <a:dgm id="{D4F11B70-4C35-43CE-B64A-D44A33BB4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5">
                                            <p:graphicEl>
                                              <a:dgm id="{D4F11B70-4C35-43CE-B64A-D44A33BB4E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464A13A6-C969-4771-A66E-0DB961AA74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>
                                            <p:graphicEl>
                                              <a:dgm id="{464A13A6-C969-4771-A66E-0DB961AA74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5">
                                            <p:graphicEl>
                                              <a:dgm id="{464A13A6-C969-4771-A66E-0DB961AA74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E8D6FF8E-FCEE-4485-9EC9-8F462421B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>
                                            <p:graphicEl>
                                              <a:dgm id="{E8D6FF8E-FCEE-4485-9EC9-8F462421B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>
                                            <p:graphicEl>
                                              <a:dgm id="{E8D6FF8E-FCEE-4485-9EC9-8F462421B3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E2AE5FE6-B25C-4C36-A36B-72CB87DA5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5">
                                            <p:graphicEl>
                                              <a:dgm id="{E2AE5FE6-B25C-4C36-A36B-72CB87DA5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>
                                            <p:graphicEl>
                                              <a:dgm id="{E2AE5FE6-B25C-4C36-A36B-72CB87DA5E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dgm id="{5F88FF44-7A03-49DA-93AC-D15398EDE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>
                                            <p:graphicEl>
                                              <a:dgm id="{5F88FF44-7A03-49DA-93AC-D15398EDE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>
                                            <p:graphicEl>
                                              <a:dgm id="{5F88FF44-7A03-49DA-93AC-D15398EDE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4" grpId="0" animBg="1"/>
      <p:bldGraphic spid="25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三、高职生的创业典范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2404092" y="1695635"/>
            <a:ext cx="2827148" cy="3263449"/>
          </a:xfrm>
          <a:prstGeom prst="frame">
            <a:avLst>
              <a:gd name="adj1" fmla="val 5062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6722169" y="1695635"/>
            <a:ext cx="2847959" cy="3263449"/>
          </a:xfrm>
          <a:prstGeom prst="frame">
            <a:avLst>
              <a:gd name="adj1" fmla="val 5062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4"/>
          <p:cNvSpPr/>
          <p:nvPr/>
        </p:nvSpPr>
        <p:spPr>
          <a:xfrm>
            <a:off x="3530291" y="3384213"/>
            <a:ext cx="646464" cy="550519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rgbClr val="0D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5"/>
          <p:cNvSpPr/>
          <p:nvPr/>
        </p:nvSpPr>
        <p:spPr>
          <a:xfrm>
            <a:off x="7846713" y="3336239"/>
            <a:ext cx="598869" cy="646465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7028" y="245594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案例一：大学生豆腐郎</a:t>
            </a:r>
          </a:p>
        </p:txBody>
      </p:sp>
      <p:sp>
        <p:nvSpPr>
          <p:cNvPr id="10" name="矩形 9"/>
          <p:cNvSpPr/>
          <p:nvPr/>
        </p:nvSpPr>
        <p:spPr>
          <a:xfrm>
            <a:off x="6905447" y="2455807"/>
            <a:ext cx="24814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案例二：自主创业，特区注册技术研发公司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18" grpId="0" animBg="1"/>
      <p:bldP spid="19" grpId="0" animBg="1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9242" y="1083424"/>
            <a:ext cx="277351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4000" b="1" i="1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84482" y="2343235"/>
            <a:ext cx="5023035" cy="559977"/>
            <a:chOff x="3574588" y="2611530"/>
            <a:chExt cx="5023035" cy="559977"/>
          </a:xfrm>
        </p:grpSpPr>
        <p:grpSp>
          <p:nvGrpSpPr>
            <p:cNvPr id="16" name="组合 15"/>
            <p:cNvGrpSpPr/>
            <p:nvPr/>
          </p:nvGrpSpPr>
          <p:grpSpPr>
            <a:xfrm>
              <a:off x="3594376" y="2611530"/>
              <a:ext cx="5003247" cy="559977"/>
              <a:chOff x="2915945" y="2268630"/>
              <a:chExt cx="5792628" cy="648327"/>
            </a:xfrm>
          </p:grpSpPr>
          <p:sp>
            <p:nvSpPr>
              <p:cNvPr id="29" name="矩形 28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514851" y="2635285"/>
              <a:ext cx="23587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开启就业之门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74588" y="2710539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84482" y="3171109"/>
            <a:ext cx="5023035" cy="559977"/>
            <a:chOff x="3574588" y="3439404"/>
            <a:chExt cx="5023035" cy="559977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4376" y="3439404"/>
              <a:ext cx="5003247" cy="559977"/>
              <a:chOff x="2915945" y="2268630"/>
              <a:chExt cx="5792628" cy="648327"/>
            </a:xfrm>
          </p:grpSpPr>
          <p:sp>
            <p:nvSpPr>
              <p:cNvPr id="36" name="矩形 35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0DB7B6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4514850" y="3466543"/>
              <a:ext cx="2825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创业新时代来了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74588" y="3549435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84482" y="3998983"/>
            <a:ext cx="5023035" cy="559977"/>
            <a:chOff x="3574588" y="4267278"/>
            <a:chExt cx="5023035" cy="559977"/>
          </a:xfrm>
        </p:grpSpPr>
        <p:grpSp>
          <p:nvGrpSpPr>
            <p:cNvPr id="39" name="组合 38"/>
            <p:cNvGrpSpPr/>
            <p:nvPr/>
          </p:nvGrpSpPr>
          <p:grpSpPr>
            <a:xfrm>
              <a:off x="3594376" y="4267278"/>
              <a:ext cx="5003247" cy="559977"/>
              <a:chOff x="2915945" y="2268630"/>
              <a:chExt cx="5792628" cy="648327"/>
            </a:xfrm>
          </p:grpSpPr>
          <p:sp>
            <p:nvSpPr>
              <p:cNvPr id="43" name="矩形 42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4514850" y="4291033"/>
              <a:ext cx="20891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新生入学问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3574588" y="4388331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60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4973738" y="3943011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新生入学问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322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9"/>
          <p:cNvSpPr/>
          <p:nvPr/>
        </p:nvSpPr>
        <p:spPr>
          <a:xfrm>
            <a:off x="896556" y="1208750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2.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我们的专业设置、课程安排和普通本科生相比有什么特点</a:t>
            </a: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609284" y="526882"/>
            <a:ext cx="916645" cy="916645"/>
            <a:chOff x="1597946" y="2121361"/>
            <a:chExt cx="1462754" cy="1462754"/>
          </a:xfrm>
        </p:grpSpPr>
        <p:sp>
          <p:nvSpPr>
            <p:cNvPr id="17" name="椭圆 16"/>
            <p:cNvSpPr/>
            <p:nvPr/>
          </p:nvSpPr>
          <p:spPr>
            <a:xfrm>
              <a:off x="1597946" y="2121361"/>
              <a:ext cx="1462754" cy="146275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BDBDB"/>
                </a:gs>
              </a:gsLst>
              <a:lin ang="18900000" scaled="1"/>
              <a:tileRect/>
            </a:gradFill>
            <a:ln w="60325">
              <a:gradFill flip="none" rotWithShape="1">
                <a:gsLst>
                  <a:gs pos="0">
                    <a:srgbClr val="DBDBDB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8"/>
            <p:cNvSpPr/>
            <p:nvPr/>
          </p:nvSpPr>
          <p:spPr>
            <a:xfrm>
              <a:off x="2031635" y="2496011"/>
              <a:ext cx="595374" cy="713454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8851" y="638472"/>
            <a:ext cx="916645" cy="916645"/>
            <a:chOff x="1597946" y="2121361"/>
            <a:chExt cx="1462754" cy="1462754"/>
          </a:xfrm>
        </p:grpSpPr>
        <p:sp>
          <p:nvSpPr>
            <p:cNvPr id="14" name="椭圆 13"/>
            <p:cNvSpPr/>
            <p:nvPr/>
          </p:nvSpPr>
          <p:spPr>
            <a:xfrm>
              <a:off x="1597946" y="2121361"/>
              <a:ext cx="1462754" cy="146275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BDBDB"/>
                </a:gs>
              </a:gsLst>
              <a:lin ang="18900000" scaled="1"/>
              <a:tileRect/>
            </a:gradFill>
            <a:ln w="60325">
              <a:gradFill flip="none" rotWithShape="1">
                <a:gsLst>
                  <a:gs pos="0">
                    <a:srgbClr val="DBDBDB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5"/>
            <p:cNvSpPr/>
            <p:nvPr/>
          </p:nvSpPr>
          <p:spPr>
            <a:xfrm>
              <a:off x="1972596" y="2496592"/>
              <a:ext cx="713454" cy="712290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16002" y="2384698"/>
            <a:ext cx="95227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E-BZ"/>
              </a:rPr>
              <a:t>1.</a:t>
            </a:r>
            <a:r>
              <a:rPr lang="zh-CN" altLang="en-US" dirty="0">
                <a:latin typeface="E-BZ"/>
              </a:rPr>
              <a:t>我们如何树立正确的职业观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2.</a:t>
            </a:r>
            <a:r>
              <a:rPr lang="zh-CN" altLang="en-US" dirty="0">
                <a:latin typeface="E-BZ"/>
              </a:rPr>
              <a:t>如何制定适合自己的职业生涯规划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3.</a:t>
            </a:r>
            <a:r>
              <a:rPr lang="zh-CN" altLang="en-US" dirty="0">
                <a:latin typeface="E-BZ"/>
              </a:rPr>
              <a:t>在求职时应克服的不良心理情绪有哪些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4.</a:t>
            </a:r>
            <a:r>
              <a:rPr lang="zh-CN" altLang="en-US" dirty="0">
                <a:latin typeface="E-BZ"/>
              </a:rPr>
              <a:t>在签订三方协议时应该注意哪些问题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5.</a:t>
            </a:r>
            <a:r>
              <a:rPr lang="zh-CN" altLang="en-US" dirty="0">
                <a:latin typeface="E-BZ"/>
              </a:rPr>
              <a:t>在签订正式的劳动合同时应该注意哪些问题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6.</a:t>
            </a:r>
            <a:r>
              <a:rPr lang="zh-CN" altLang="en-US" dirty="0">
                <a:latin typeface="E-BZ"/>
              </a:rPr>
              <a:t>除常规就业之外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我们将来的就业出路还有哪些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7.</a:t>
            </a:r>
            <a:r>
              <a:rPr lang="zh-CN" altLang="en-US" dirty="0">
                <a:latin typeface="E-BZ"/>
              </a:rPr>
              <a:t>高职生创业有哪些优惠政策扶持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8.</a:t>
            </a:r>
            <a:r>
              <a:rPr lang="zh-CN" altLang="en-US" dirty="0">
                <a:latin typeface="E-BZ"/>
              </a:rPr>
              <a:t>高校毕业生自主创业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哪些类型的创业项目可以申请小额</a:t>
            </a:r>
            <a:r>
              <a:rPr lang="zh-CN" altLang="en-US" dirty="0" smtClean="0">
                <a:latin typeface="E-BZ"/>
              </a:rPr>
              <a:t>担保贷款</a:t>
            </a:r>
            <a:r>
              <a:rPr lang="en-US" altLang="zh-CN" dirty="0" smtClean="0">
                <a:latin typeface="E-BZ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13138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871531" y="1940834"/>
            <a:ext cx="8448939" cy="2976331"/>
          </a:xfrm>
          <a:prstGeom prst="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63552" y="2060847"/>
            <a:ext cx="8064896" cy="273630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471973" y="2713453"/>
            <a:ext cx="92873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感谢各位的聆听</a:t>
            </a: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3066767" y="3874706"/>
            <a:ext cx="6045348" cy="41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2665" b="1" dirty="0">
                <a:solidFill>
                  <a:prstClr val="white"/>
                </a:solidFill>
                <a:cs typeface="+mn-ea"/>
                <a:sym typeface="+mn-lt"/>
              </a:rPr>
              <a:t>科学设计</a:t>
            </a:r>
            <a:r>
              <a:rPr lang="zh-CN" altLang="en-US" sz="2665" b="1" dirty="0" smtClean="0">
                <a:solidFill>
                  <a:prstClr val="white"/>
                </a:solidFill>
                <a:cs typeface="+mn-ea"/>
                <a:sym typeface="+mn-lt"/>
              </a:rPr>
              <a:t>     前程无忧</a:t>
            </a:r>
            <a:endParaRPr lang="zh-CN" altLang="en-US" sz="2665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7" grpId="0"/>
      <p:bldP spid="27" grpId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40568"/>
            <a:chOff x="2755900" y="343405"/>
            <a:chExt cx="6705600" cy="1140568"/>
          </a:xfrm>
        </p:grpSpPr>
        <p:sp>
          <p:nvSpPr>
            <p:cNvPr id="57" name="文本框 56"/>
            <p:cNvSpPr txBox="1"/>
            <p:nvPr/>
          </p:nvSpPr>
          <p:spPr>
            <a:xfrm>
              <a:off x="4780452" y="343405"/>
              <a:ext cx="26564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开启就业之门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09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没有风浪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便没有勇敢的弄潮儿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;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没有荆棘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便没有不屈的开拓者。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望远镜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可以望见远的目标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却不能代替你走半步。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开启就业之门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86955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5194401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5413515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886076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9079884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01740" y="4798089"/>
            <a:ext cx="296452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三、高职生求职技巧与礼仪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99849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二、高职生职业生涯规划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3797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一、高职生的就业准备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517802227"/>
              </p:ext>
            </p:extLst>
          </p:nvPr>
        </p:nvGraphicFramePr>
        <p:xfrm>
          <a:off x="79204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512299124"/>
              </p:ext>
            </p:extLst>
          </p:nvPr>
        </p:nvGraphicFramePr>
        <p:xfrm>
          <a:off x="4367719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628707832"/>
              </p:ext>
            </p:extLst>
          </p:nvPr>
        </p:nvGraphicFramePr>
        <p:xfrm>
          <a:off x="7563762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82665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F1D550-AD99-466C-9F05-378398193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76F1D550-AD99-466C-9F05-378398193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>
                                            <p:graphicEl>
                                              <a:dgm id="{462F5762-F728-4979-9D79-4644223EC4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444C8E6-7ADD-4D83-AA8F-4B6DFAD8A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9">
                                            <p:graphicEl>
                                              <a:dgm id="{9444C8E6-7ADD-4D83-AA8F-4B6DFAD8AA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9">
                                            <p:graphicEl>
                                              <a:dgm id="{9444C8E6-7ADD-4D83-AA8F-4B6DFAD8A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>
                                            <p:graphicEl>
                                              <a:dgm id="{9444C8E6-7ADD-4D83-AA8F-4B6DFAD8AA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3B25116-BA23-4298-AE65-356C97767B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11">
                                            <p:graphicEl>
                                              <a:dgm id="{23B25116-BA23-4298-AE65-356C97767B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一、高职生的就业准备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2427530" y="1393285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646645" y="1618294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7156370" y="1494051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7375484" y="1724605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6190" y="210376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（一）什么是就业？</a:t>
            </a:r>
          </a:p>
        </p:txBody>
      </p:sp>
      <p:sp>
        <p:nvSpPr>
          <p:cNvPr id="8" name="矩形 7"/>
          <p:cNvSpPr/>
          <p:nvPr/>
        </p:nvSpPr>
        <p:spPr>
          <a:xfrm>
            <a:off x="2495539" y="2490830"/>
            <a:ext cx="331933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        就业</a:t>
            </a:r>
            <a:r>
              <a:rPr lang="zh-CN" altLang="en-US" sz="1600" dirty="0"/>
              <a:t>具备以下几个基本特点</a:t>
            </a:r>
            <a:r>
              <a:rPr lang="en-US" altLang="zh-CN" sz="1600" dirty="0"/>
              <a:t>:</a:t>
            </a:r>
            <a:r>
              <a:rPr lang="zh-CN" altLang="en-US" sz="1600" dirty="0"/>
              <a:t>第一</a:t>
            </a:r>
            <a:r>
              <a:rPr lang="en-US" altLang="zh-CN" sz="1600" dirty="0"/>
              <a:t>,</a:t>
            </a:r>
            <a:r>
              <a:rPr lang="zh-CN" altLang="en-US" sz="1600" dirty="0"/>
              <a:t>就业行为人应该符合法律规定的劳动年龄</a:t>
            </a:r>
            <a:r>
              <a:rPr lang="en-US" altLang="zh-CN" sz="1600" dirty="0"/>
              <a:t>,</a:t>
            </a:r>
            <a:r>
              <a:rPr lang="zh-CN" altLang="en-US" sz="1600" dirty="0" smtClean="0"/>
              <a:t>并且具备</a:t>
            </a:r>
            <a:r>
              <a:rPr lang="zh-CN" altLang="en-US" sz="1600" dirty="0"/>
              <a:t>基础劳动能力</a:t>
            </a:r>
            <a:r>
              <a:rPr lang="en-US" altLang="zh-CN" sz="1600" dirty="0"/>
              <a:t>;</a:t>
            </a:r>
            <a:r>
              <a:rPr lang="zh-CN" altLang="en-US" sz="1600" dirty="0"/>
              <a:t>第二</a:t>
            </a:r>
            <a:r>
              <a:rPr lang="en-US" altLang="zh-CN" sz="1600" dirty="0"/>
              <a:t>,</a:t>
            </a:r>
            <a:r>
              <a:rPr lang="zh-CN" altLang="en-US" sz="1600" dirty="0"/>
              <a:t>劳动行为主体所付出的劳动要被整个社会所许可并认同</a:t>
            </a:r>
            <a:r>
              <a:rPr lang="en-US" altLang="zh-CN" sz="1600" dirty="0"/>
              <a:t>;</a:t>
            </a:r>
            <a:r>
              <a:rPr lang="zh-CN" altLang="en-US" sz="1600" dirty="0"/>
              <a:t>第三</a:t>
            </a:r>
            <a:r>
              <a:rPr lang="en-US" altLang="zh-CN" sz="1600" dirty="0" smtClean="0"/>
              <a:t>,</a:t>
            </a:r>
            <a:r>
              <a:rPr lang="zh-CN" altLang="en-US" sz="1600" dirty="0" smtClean="0"/>
              <a:t>劳动</a:t>
            </a:r>
            <a:r>
              <a:rPr lang="zh-CN" altLang="en-US" sz="1600" dirty="0"/>
              <a:t>行为一定要有相应的酬劳</a:t>
            </a:r>
            <a:r>
              <a:rPr lang="en-US" altLang="zh-CN" sz="1600" dirty="0"/>
              <a:t>,</a:t>
            </a:r>
            <a:r>
              <a:rPr lang="zh-CN" altLang="en-US" sz="1600" dirty="0"/>
              <a:t>劳动行为人借助工作平台与生产资料顺利结合后</a:t>
            </a:r>
            <a:r>
              <a:rPr lang="en-US" altLang="zh-CN" sz="1600" dirty="0"/>
              <a:t>,</a:t>
            </a:r>
            <a:r>
              <a:rPr lang="zh-CN" altLang="en-US" sz="1600" dirty="0"/>
              <a:t>付出</a:t>
            </a:r>
            <a:r>
              <a:rPr lang="zh-CN" altLang="en-US" sz="1600" dirty="0" smtClean="0"/>
              <a:t>一定</a:t>
            </a:r>
            <a:r>
              <a:rPr lang="zh-CN" altLang="en-US" sz="1600" dirty="0"/>
              <a:t>的合乎法律法规的劳动行为并获得</a:t>
            </a:r>
            <a:r>
              <a:rPr lang="zh-CN" altLang="en-US" sz="1600" dirty="0" smtClean="0"/>
              <a:t>一些酬劳</a:t>
            </a:r>
            <a:r>
              <a:rPr lang="en-US" altLang="zh-CN" sz="1600" dirty="0"/>
              <a:t>,</a:t>
            </a:r>
            <a:r>
              <a:rPr lang="zh-CN" altLang="en-US" sz="1600" dirty="0"/>
              <a:t>被看作达成了就业</a:t>
            </a:r>
            <a:r>
              <a:rPr lang="en-US" altLang="zh-CN" sz="1600" dirty="0"/>
              <a:t>,</a:t>
            </a:r>
            <a:r>
              <a:rPr lang="zh-CN" altLang="en-US" sz="1600" dirty="0"/>
              <a:t>这折射了劳动行为</a:t>
            </a:r>
            <a:r>
              <a:rPr lang="zh-CN" altLang="en-US" sz="1600" dirty="0" smtClean="0"/>
              <a:t>主体</a:t>
            </a:r>
            <a:r>
              <a:rPr lang="zh-CN" altLang="en-US" sz="1600" dirty="0"/>
              <a:t>其实是作为经济资源而被利用进而发挥其能力的状态。</a:t>
            </a:r>
          </a:p>
        </p:txBody>
      </p:sp>
      <p:sp>
        <p:nvSpPr>
          <p:cNvPr id="10" name="矩形 9"/>
          <p:cNvSpPr/>
          <p:nvPr/>
        </p:nvSpPr>
        <p:spPr>
          <a:xfrm>
            <a:off x="7517800" y="211741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（二）什么是就业能力？</a:t>
            </a:r>
          </a:p>
        </p:txBody>
      </p:sp>
      <p:sp>
        <p:nvSpPr>
          <p:cNvPr id="12" name="矩形 11"/>
          <p:cNvSpPr/>
          <p:nvPr/>
        </p:nvSpPr>
        <p:spPr>
          <a:xfrm>
            <a:off x="7237895" y="2481956"/>
            <a:ext cx="32836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       就业</a:t>
            </a:r>
            <a:r>
              <a:rPr lang="zh-CN" altLang="en-US" sz="1600" dirty="0"/>
              <a:t>能力主要包括基础技能、自我管理及集体协作能力三个方面。基础技能是</a:t>
            </a:r>
            <a:r>
              <a:rPr lang="zh-CN" altLang="en-US" sz="1600" dirty="0" smtClean="0"/>
              <a:t>个人找</a:t>
            </a:r>
            <a:r>
              <a:rPr lang="zh-CN" altLang="en-US" sz="1600" dirty="0"/>
              <a:t>工作及未来发展应具有的基本能力</a:t>
            </a:r>
            <a:r>
              <a:rPr lang="en-US" altLang="zh-CN" sz="1600" dirty="0"/>
              <a:t>,</a:t>
            </a:r>
            <a:r>
              <a:rPr lang="zh-CN" altLang="en-US" sz="1600" dirty="0"/>
              <a:t>应包括信息沟通、分析解决问题、基础运算能力</a:t>
            </a:r>
            <a:r>
              <a:rPr lang="en-US" altLang="zh-CN" sz="1600" dirty="0"/>
              <a:t>;</a:t>
            </a:r>
            <a:r>
              <a:rPr lang="zh-CN" altLang="en-US" sz="1600" dirty="0" smtClean="0"/>
              <a:t>自我</a:t>
            </a:r>
            <a:r>
              <a:rPr lang="zh-CN" altLang="en-US" sz="1600" dirty="0"/>
              <a:t>管理能力是指有利于发挥个人自身的潜能</a:t>
            </a:r>
            <a:r>
              <a:rPr lang="en-US" altLang="zh-CN" sz="1600" dirty="0"/>
              <a:t>,</a:t>
            </a:r>
            <a:r>
              <a:rPr lang="zh-CN" altLang="en-US" sz="1600" dirty="0"/>
              <a:t>促使个人在找工作时逐渐成熟的观念与</a:t>
            </a:r>
            <a:r>
              <a:rPr lang="zh-CN" altLang="en-US" sz="1600" dirty="0" smtClean="0"/>
              <a:t>技术水平</a:t>
            </a:r>
            <a:r>
              <a:rPr lang="en-US" altLang="zh-CN" sz="1600" dirty="0"/>
              <a:t>,</a:t>
            </a:r>
            <a:r>
              <a:rPr lang="zh-CN" altLang="en-US" sz="1600" dirty="0"/>
              <a:t>包含呈现积极主动的态度及行为能力</a:t>
            </a:r>
            <a:r>
              <a:rPr lang="en-US" altLang="zh-CN" sz="1600" dirty="0"/>
              <a:t>,</a:t>
            </a:r>
            <a:r>
              <a:rPr lang="zh-CN" altLang="en-US" sz="1600" dirty="0"/>
              <a:t>主动学习、灵活应变、富有责任意识等</a:t>
            </a:r>
            <a:r>
              <a:rPr lang="en-US" altLang="zh-CN" sz="1600" dirty="0"/>
              <a:t>;</a:t>
            </a:r>
            <a:r>
              <a:rPr lang="zh-CN" altLang="en-US" sz="1600" dirty="0" smtClean="0"/>
              <a:t>集体</a:t>
            </a:r>
            <a:r>
              <a:rPr lang="zh-CN" altLang="en-US" sz="1600" dirty="0"/>
              <a:t>协作包含跟别人一同做完工作、主动配合完成部门工作等。</a:t>
            </a:r>
          </a:p>
        </p:txBody>
      </p:sp>
    </p:spTree>
    <p:extLst>
      <p:ext uri="{BB962C8B-B14F-4D97-AF65-F5344CB8AC3E}">
        <p14:creationId xmlns:p14="http://schemas.microsoft.com/office/powerpoint/2010/main" val="105692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6" grpId="0"/>
      <p:bldP spid="8" grpId="0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1" y="255912"/>
            <a:ext cx="6565549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一、高职生的就业准备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任意多边形 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295928" y="2105747"/>
            <a:ext cx="11405936" cy="3097055"/>
          </a:xfrm>
          <a:custGeom>
            <a:avLst/>
            <a:gdLst>
              <a:gd name="connsiteX0" fmla="*/ 0 w 11165305"/>
              <a:gd name="connsiteY0" fmla="*/ 946484 h 2716265"/>
              <a:gd name="connsiteX1" fmla="*/ 737937 w 11165305"/>
              <a:gd name="connsiteY1" fmla="*/ 1796715 h 2716265"/>
              <a:gd name="connsiteX2" fmla="*/ 1860884 w 11165305"/>
              <a:gd name="connsiteY2" fmla="*/ 2711115 h 2716265"/>
              <a:gd name="connsiteX3" fmla="*/ 3609474 w 11165305"/>
              <a:gd name="connsiteY3" fmla="*/ 2117558 h 2716265"/>
              <a:gd name="connsiteX4" fmla="*/ 5775158 w 11165305"/>
              <a:gd name="connsiteY4" fmla="*/ 1074821 h 2716265"/>
              <a:gd name="connsiteX5" fmla="*/ 8373979 w 11165305"/>
              <a:gd name="connsiteY5" fmla="*/ 1876926 h 2716265"/>
              <a:gd name="connsiteX6" fmla="*/ 11165305 w 11165305"/>
              <a:gd name="connsiteY6" fmla="*/ 0 h 2716265"/>
              <a:gd name="-1" fmla="*/ 0 w 11165305"/>
              <a:gd name="-2" fmla="*/ 946484 h 2714967"/>
              <a:gd name="-3" fmla="*/ 609600 w 11165305"/>
              <a:gd name="-4" fmla="*/ 1844842 h 2714967"/>
              <a:gd name="-5" fmla="*/ 1860884 w 11165305"/>
              <a:gd name="-6" fmla="*/ 2711115 h 2714967"/>
              <a:gd name="-7" fmla="*/ 3609474 w 11165305"/>
              <a:gd name="-8" fmla="*/ 2117558 h 2714967"/>
              <a:gd name="-9" fmla="*/ 5775158 w 11165305"/>
              <a:gd name="-10" fmla="*/ 1074821 h 2714967"/>
              <a:gd name="-11" fmla="*/ 8373979 w 11165305"/>
              <a:gd name="-12" fmla="*/ 1876926 h 2714967"/>
              <a:gd name="-13" fmla="*/ 11165305 w 11165305"/>
              <a:gd name="-14" fmla="*/ 0 h 2714967"/>
              <a:gd name="-15" fmla="*/ 0 w 11373852"/>
              <a:gd name="-16" fmla="*/ 288758 h 2714967"/>
              <a:gd name="-17" fmla="*/ 818147 w 11373852"/>
              <a:gd name="-18" fmla="*/ 1844842 h 2714967"/>
              <a:gd name="-19" fmla="*/ 2069431 w 11373852"/>
              <a:gd name="-20" fmla="*/ 2711115 h 2714967"/>
              <a:gd name="-21" fmla="*/ 3818021 w 11373852"/>
              <a:gd name="-22" fmla="*/ 2117558 h 2714967"/>
              <a:gd name="-23" fmla="*/ 5983705 w 11373852"/>
              <a:gd name="-24" fmla="*/ 1074821 h 2714967"/>
              <a:gd name="-25" fmla="*/ 8582526 w 11373852"/>
              <a:gd name="-26" fmla="*/ 1876926 h 2714967"/>
              <a:gd name="-27" fmla="*/ 11373852 w 11373852"/>
              <a:gd name="-28" fmla="*/ 0 h 2714967"/>
              <a:gd name="-29" fmla="*/ 0 w 11373852"/>
              <a:gd name="-30" fmla="*/ 288758 h 2714187"/>
              <a:gd name="-31" fmla="*/ 609600 w 11373852"/>
              <a:gd name="-32" fmla="*/ 1876926 h 2714187"/>
              <a:gd name="-33" fmla="*/ 2069431 w 11373852"/>
              <a:gd name="-34" fmla="*/ 2711115 h 2714187"/>
              <a:gd name="-35" fmla="*/ 3818021 w 11373852"/>
              <a:gd name="-36" fmla="*/ 2117558 h 2714187"/>
              <a:gd name="-37" fmla="*/ 5983705 w 11373852"/>
              <a:gd name="-38" fmla="*/ 1074821 h 2714187"/>
              <a:gd name="-39" fmla="*/ 8582526 w 11373852"/>
              <a:gd name="-40" fmla="*/ 1876926 h 2714187"/>
              <a:gd name="-41" fmla="*/ 11373852 w 11373852"/>
              <a:gd name="-42" fmla="*/ 0 h 2714187"/>
              <a:gd name="-43" fmla="*/ 0 w 11373852"/>
              <a:gd name="-44" fmla="*/ 288758 h 2714187"/>
              <a:gd name="-45" fmla="*/ 609600 w 11373852"/>
              <a:gd name="-46" fmla="*/ 1876926 h 2714187"/>
              <a:gd name="-47" fmla="*/ 2069431 w 11373852"/>
              <a:gd name="-48" fmla="*/ 2711115 h 2714187"/>
              <a:gd name="-49" fmla="*/ 3818021 w 11373852"/>
              <a:gd name="-50" fmla="*/ 2117558 h 2714187"/>
              <a:gd name="-51" fmla="*/ 5983705 w 11373852"/>
              <a:gd name="-52" fmla="*/ 1074821 h 2714187"/>
              <a:gd name="-53" fmla="*/ 8582526 w 11373852"/>
              <a:gd name="-54" fmla="*/ 1876926 h 2714187"/>
              <a:gd name="-55" fmla="*/ 11373852 w 11373852"/>
              <a:gd name="-56" fmla="*/ 0 h 2714187"/>
              <a:gd name="-57" fmla="*/ 0 w 11373852"/>
              <a:gd name="-58" fmla="*/ 288758 h 2714187"/>
              <a:gd name="-59" fmla="*/ 609600 w 11373852"/>
              <a:gd name="-60" fmla="*/ 1876926 h 2714187"/>
              <a:gd name="-61" fmla="*/ 2069431 w 11373852"/>
              <a:gd name="-62" fmla="*/ 2711115 h 2714187"/>
              <a:gd name="-63" fmla="*/ 3818021 w 11373852"/>
              <a:gd name="-64" fmla="*/ 2117558 h 2714187"/>
              <a:gd name="-65" fmla="*/ 5983705 w 11373852"/>
              <a:gd name="-66" fmla="*/ 1074821 h 2714187"/>
              <a:gd name="-67" fmla="*/ 8582526 w 11373852"/>
              <a:gd name="-68" fmla="*/ 1876926 h 2714187"/>
              <a:gd name="-69" fmla="*/ 11373852 w 11373852"/>
              <a:gd name="-70" fmla="*/ 0 h 2714187"/>
              <a:gd name="-71" fmla="*/ 0 w 11373852"/>
              <a:gd name="-72" fmla="*/ 288758 h 2857848"/>
              <a:gd name="-73" fmla="*/ 609600 w 11373852"/>
              <a:gd name="-74" fmla="*/ 1876926 h 2857848"/>
              <a:gd name="-75" fmla="*/ 2069431 w 11373852"/>
              <a:gd name="-76" fmla="*/ 2855493 h 2857848"/>
              <a:gd name="-77" fmla="*/ 3818021 w 11373852"/>
              <a:gd name="-78" fmla="*/ 2117558 h 2857848"/>
              <a:gd name="-79" fmla="*/ 5983705 w 11373852"/>
              <a:gd name="-80" fmla="*/ 1074821 h 2857848"/>
              <a:gd name="-81" fmla="*/ 8582526 w 11373852"/>
              <a:gd name="-82" fmla="*/ 1876926 h 2857848"/>
              <a:gd name="-83" fmla="*/ 11373852 w 11373852"/>
              <a:gd name="-84" fmla="*/ 0 h 2857848"/>
              <a:gd name="-85" fmla="*/ 0 w 11373852"/>
              <a:gd name="-86" fmla="*/ 288758 h 2859122"/>
              <a:gd name="-87" fmla="*/ 609600 w 11373852"/>
              <a:gd name="-88" fmla="*/ 1876926 h 2859122"/>
              <a:gd name="-89" fmla="*/ 2069431 w 11373852"/>
              <a:gd name="-90" fmla="*/ 2855493 h 2859122"/>
              <a:gd name="-91" fmla="*/ 3962400 w 11373852"/>
              <a:gd name="-92" fmla="*/ 2165685 h 2859122"/>
              <a:gd name="-93" fmla="*/ 5983705 w 11373852"/>
              <a:gd name="-94" fmla="*/ 1074821 h 2859122"/>
              <a:gd name="-95" fmla="*/ 8582526 w 11373852"/>
              <a:gd name="-96" fmla="*/ 1876926 h 2859122"/>
              <a:gd name="-97" fmla="*/ 11373852 w 11373852"/>
              <a:gd name="-98" fmla="*/ 0 h 2859122"/>
              <a:gd name="-99" fmla="*/ 0 w 11373852"/>
              <a:gd name="-100" fmla="*/ 288758 h 2859823"/>
              <a:gd name="-101" fmla="*/ 609600 w 11373852"/>
              <a:gd name="-102" fmla="*/ 1876926 h 2859823"/>
              <a:gd name="-103" fmla="*/ 2069431 w 11373852"/>
              <a:gd name="-104" fmla="*/ 2855493 h 2859823"/>
              <a:gd name="-105" fmla="*/ 3962400 w 11373852"/>
              <a:gd name="-106" fmla="*/ 2165685 h 2859823"/>
              <a:gd name="-107" fmla="*/ 5983705 w 11373852"/>
              <a:gd name="-108" fmla="*/ 1074821 h 2859823"/>
              <a:gd name="-109" fmla="*/ 8582526 w 11373852"/>
              <a:gd name="-110" fmla="*/ 1876926 h 2859823"/>
              <a:gd name="-111" fmla="*/ 11373852 w 11373852"/>
              <a:gd name="-112" fmla="*/ 0 h 2859823"/>
              <a:gd name="-113" fmla="*/ 0 w 11373852"/>
              <a:gd name="-114" fmla="*/ 288758 h 2862816"/>
              <a:gd name="-115" fmla="*/ 609600 w 11373852"/>
              <a:gd name="-116" fmla="*/ 1876926 h 2862816"/>
              <a:gd name="-117" fmla="*/ 2069431 w 11373852"/>
              <a:gd name="-118" fmla="*/ 2855493 h 2862816"/>
              <a:gd name="-119" fmla="*/ 3962400 w 11373852"/>
              <a:gd name="-120" fmla="*/ 2165685 h 2862816"/>
              <a:gd name="-121" fmla="*/ 5983705 w 11373852"/>
              <a:gd name="-122" fmla="*/ 1074821 h 2862816"/>
              <a:gd name="-123" fmla="*/ 8582526 w 11373852"/>
              <a:gd name="-124" fmla="*/ 1876926 h 2862816"/>
              <a:gd name="-125" fmla="*/ 11373852 w 11373852"/>
              <a:gd name="-126" fmla="*/ 0 h 2862816"/>
              <a:gd name="-127" fmla="*/ 0 w 11373852"/>
              <a:gd name="-128" fmla="*/ 288758 h 2862816"/>
              <a:gd name="-129" fmla="*/ 609600 w 11373852"/>
              <a:gd name="-130" fmla="*/ 1876926 h 2862816"/>
              <a:gd name="-131" fmla="*/ 2069431 w 11373852"/>
              <a:gd name="-132" fmla="*/ 2855493 h 2862816"/>
              <a:gd name="-133" fmla="*/ 3962400 w 11373852"/>
              <a:gd name="-134" fmla="*/ 2165685 h 2862816"/>
              <a:gd name="-135" fmla="*/ 5983705 w 11373852"/>
              <a:gd name="-136" fmla="*/ 1074821 h 2862816"/>
              <a:gd name="-137" fmla="*/ 8582526 w 11373852"/>
              <a:gd name="-138" fmla="*/ 1876926 h 2862816"/>
              <a:gd name="-139" fmla="*/ 11373852 w 11373852"/>
              <a:gd name="-140" fmla="*/ 0 h 2862816"/>
              <a:gd name="-141" fmla="*/ 0 w 11373852"/>
              <a:gd name="-142" fmla="*/ 288758 h 2859352"/>
              <a:gd name="-143" fmla="*/ 609600 w 11373852"/>
              <a:gd name="-144" fmla="*/ 1876926 h 2859352"/>
              <a:gd name="-145" fmla="*/ 2069431 w 11373852"/>
              <a:gd name="-146" fmla="*/ 2855493 h 2859352"/>
              <a:gd name="-147" fmla="*/ 3962400 w 11373852"/>
              <a:gd name="-148" fmla="*/ 2165685 h 2859352"/>
              <a:gd name="-149" fmla="*/ 5951621 w 11373852"/>
              <a:gd name="-150" fmla="*/ 898358 h 2859352"/>
              <a:gd name="-151" fmla="*/ 8582526 w 11373852"/>
              <a:gd name="-152" fmla="*/ 1876926 h 2859352"/>
              <a:gd name="-153" fmla="*/ 11373852 w 11373852"/>
              <a:gd name="-154" fmla="*/ 0 h 2859352"/>
              <a:gd name="-155" fmla="*/ 0 w 11373852"/>
              <a:gd name="-156" fmla="*/ 288758 h 2879275"/>
              <a:gd name="-157" fmla="*/ 609600 w 11373852"/>
              <a:gd name="-158" fmla="*/ 1876926 h 2879275"/>
              <a:gd name="-159" fmla="*/ 2069431 w 11373852"/>
              <a:gd name="-160" fmla="*/ 2855493 h 2879275"/>
              <a:gd name="-161" fmla="*/ 5951621 w 11373852"/>
              <a:gd name="-162" fmla="*/ 898358 h 2879275"/>
              <a:gd name="-163" fmla="*/ 8582526 w 11373852"/>
              <a:gd name="-164" fmla="*/ 1876926 h 2879275"/>
              <a:gd name="-165" fmla="*/ 11373852 w 11373852"/>
              <a:gd name="-166" fmla="*/ 0 h 2879275"/>
              <a:gd name="-167" fmla="*/ 0 w 11373852"/>
              <a:gd name="-168" fmla="*/ 288758 h 3115360"/>
              <a:gd name="-169" fmla="*/ 609600 w 11373852"/>
              <a:gd name="-170" fmla="*/ 1876926 h 3115360"/>
              <a:gd name="-171" fmla="*/ 2550695 w 11373852"/>
              <a:gd name="-172" fmla="*/ 3096125 h 3115360"/>
              <a:gd name="-173" fmla="*/ 5951621 w 11373852"/>
              <a:gd name="-174" fmla="*/ 898358 h 3115360"/>
              <a:gd name="-175" fmla="*/ 8582526 w 11373852"/>
              <a:gd name="-176" fmla="*/ 1876926 h 3115360"/>
              <a:gd name="-177" fmla="*/ 11373852 w 11373852"/>
              <a:gd name="-178" fmla="*/ 0 h 3115360"/>
              <a:gd name="-179" fmla="*/ 5118 w 11378970"/>
              <a:gd name="-180" fmla="*/ 288758 h 3115360"/>
              <a:gd name="-181" fmla="*/ 614718 w 11378970"/>
              <a:gd name="-182" fmla="*/ 1876926 h 3115360"/>
              <a:gd name="-183" fmla="*/ 2555813 w 11378970"/>
              <a:gd name="-184" fmla="*/ 3096125 h 3115360"/>
              <a:gd name="-185" fmla="*/ 5956739 w 11378970"/>
              <a:gd name="-186" fmla="*/ 898358 h 3115360"/>
              <a:gd name="-187" fmla="*/ 8587644 w 11378970"/>
              <a:gd name="-188" fmla="*/ 1876926 h 3115360"/>
              <a:gd name="-189" fmla="*/ 11378970 w 11378970"/>
              <a:gd name="-190" fmla="*/ 0 h 3115360"/>
              <a:gd name="-191" fmla="*/ 4670 w 11410606"/>
              <a:gd name="-192" fmla="*/ 593558 h 3114496"/>
              <a:gd name="-193" fmla="*/ 646354 w 11410606"/>
              <a:gd name="-194" fmla="*/ 1876926 h 3114496"/>
              <a:gd name="-195" fmla="*/ 2587449 w 11410606"/>
              <a:gd name="-196" fmla="*/ 3096125 h 3114496"/>
              <a:gd name="-197" fmla="*/ 5988375 w 11410606"/>
              <a:gd name="-198" fmla="*/ 898358 h 3114496"/>
              <a:gd name="-199" fmla="*/ 8619280 w 11410606"/>
              <a:gd name="-200" fmla="*/ 1876926 h 3114496"/>
              <a:gd name="-201" fmla="*/ 11410606 w 11410606"/>
              <a:gd name="-202" fmla="*/ 0 h 3114496"/>
              <a:gd name="-203" fmla="*/ 0 w 11405936"/>
              <a:gd name="-204" fmla="*/ 593558 h 3097055"/>
              <a:gd name="-205" fmla="*/ 2582779 w 11405936"/>
              <a:gd name="-206" fmla="*/ 3096125 h 3097055"/>
              <a:gd name="-207" fmla="*/ 5983705 w 11405936"/>
              <a:gd name="-208" fmla="*/ 898358 h 3097055"/>
              <a:gd name="-209" fmla="*/ 8614610 w 11405936"/>
              <a:gd name="-210" fmla="*/ 1876926 h 3097055"/>
              <a:gd name="-211" fmla="*/ 11405936 w 11405936"/>
              <a:gd name="-212" fmla="*/ 0 h 3097055"/>
              <a:gd name="-213" fmla="*/ 0 w 11405936"/>
              <a:gd name="-214" fmla="*/ 593558 h 3097055"/>
              <a:gd name="-215" fmla="*/ 2582779 w 11405936"/>
              <a:gd name="-216" fmla="*/ 3096125 h 3097055"/>
              <a:gd name="-217" fmla="*/ 5983705 w 11405936"/>
              <a:gd name="-218" fmla="*/ 898358 h 3097055"/>
              <a:gd name="-219" fmla="*/ 8614610 w 11405936"/>
              <a:gd name="-220" fmla="*/ 1876926 h 3097055"/>
              <a:gd name="-221" fmla="*/ 11405936 w 11405936"/>
              <a:gd name="-222" fmla="*/ 0 h 3097055"/>
            </a:gdLst>
            <a:ahLst/>
            <a:cxnLst>
              <a:cxn ang="0">
                <a:pos x="-213" y="-214"/>
              </a:cxn>
              <a:cxn ang="0">
                <a:pos x="-215" y="-216"/>
              </a:cxn>
              <a:cxn ang="0">
                <a:pos x="-217" y="-218"/>
              </a:cxn>
              <a:cxn ang="0">
                <a:pos x="-219" y="-220"/>
              </a:cxn>
              <a:cxn ang="0">
                <a:pos x="-221" y="-222"/>
              </a:cxn>
            </a:cxnLst>
            <a:rect l="l" t="t" r="r" b="b"/>
            <a:pathLst>
              <a:path w="11405936" h="3097055">
                <a:moveTo>
                  <a:pt x="0" y="593558"/>
                </a:moveTo>
                <a:cubicBezTo>
                  <a:pt x="504828" y="1331057"/>
                  <a:pt x="1585495" y="3045325"/>
                  <a:pt x="2582779" y="3096125"/>
                </a:cubicBezTo>
                <a:cubicBezTo>
                  <a:pt x="3580063" y="3146925"/>
                  <a:pt x="4978400" y="1101558"/>
                  <a:pt x="5983705" y="898358"/>
                </a:cubicBezTo>
                <a:cubicBezTo>
                  <a:pt x="6989010" y="695158"/>
                  <a:pt x="7710905" y="2026652"/>
                  <a:pt x="8614610" y="1876926"/>
                </a:cubicBezTo>
                <a:cubicBezTo>
                  <a:pt x="9518315" y="1727200"/>
                  <a:pt x="10459452" y="848894"/>
                  <a:pt x="11405936" y="0"/>
                </a:cubicBezTo>
              </a:path>
            </a:pathLst>
          </a:custGeom>
          <a:noFill/>
          <a:ln w="38100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1041400" y="3741918"/>
            <a:ext cx="647700" cy="647700"/>
          </a:xfrm>
          <a:prstGeom prst="ellipse">
            <a:avLst/>
          </a:prstGeom>
          <a:solidFill>
            <a:srgbClr val="0DB7B6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3995472" y="4014197"/>
            <a:ext cx="647700" cy="6477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6298016" y="2714341"/>
            <a:ext cx="647700" cy="647700"/>
          </a:xfrm>
          <a:prstGeom prst="ellipse">
            <a:avLst/>
          </a:prstGeom>
          <a:solidFill>
            <a:srgbClr val="0DB7B6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8342716" y="3629871"/>
            <a:ext cx="647700" cy="6477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7700" y="2824813"/>
            <a:ext cx="374547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培养良好的职业价值观</a:t>
            </a:r>
            <a:r>
              <a: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做好职业生涯规划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955455" y="4765369"/>
            <a:ext cx="374547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加强专业课程的学习</a:t>
            </a:r>
            <a:r>
              <a: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夯实理论并掌握技能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462048" y="1954719"/>
            <a:ext cx="296733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积极参加社会实践</a:t>
            </a:r>
            <a:r>
              <a: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培养实践技能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69490" y="4496732"/>
            <a:ext cx="286381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重视岗前求职培训</a:t>
            </a:r>
            <a:r>
              <a: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提升求职</a:t>
            </a:r>
            <a:r>
              <a:rPr lang="zh-CN" altLang="en-US" sz="20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能力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11280408" y="1809996"/>
            <a:ext cx="647700" cy="647700"/>
          </a:xfrm>
          <a:prstGeom prst="ellipse">
            <a:avLst/>
          </a:prstGeom>
          <a:solidFill>
            <a:srgbClr val="0DB7B6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351291" y="1057968"/>
            <a:ext cx="28407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确立积极健康的心态</a:t>
            </a:r>
            <a:r>
              <a: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主动获取知识和信息</a:t>
            </a:r>
          </a:p>
        </p:txBody>
      </p:sp>
      <p:sp>
        <p:nvSpPr>
          <p:cNvPr id="25" name="矩形 24"/>
          <p:cNvSpPr/>
          <p:nvPr/>
        </p:nvSpPr>
        <p:spPr>
          <a:xfrm>
            <a:off x="1218538" y="1286564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（三）就业能力养成记</a:t>
            </a:r>
          </a:p>
        </p:txBody>
      </p:sp>
    </p:spTree>
    <p:extLst>
      <p:ext uri="{BB962C8B-B14F-4D97-AF65-F5344CB8AC3E}">
        <p14:creationId xmlns:p14="http://schemas.microsoft.com/office/powerpoint/2010/main" val="202838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7" grpId="0"/>
      <p:bldP spid="20" grpId="0"/>
      <p:bldP spid="23" grpId="0"/>
      <p:bldP spid="26" grpId="0"/>
      <p:bldP spid="24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82861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二、高职生职业生涯规划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561856245"/>
              </p:ext>
            </p:extLst>
          </p:nvPr>
        </p:nvGraphicFramePr>
        <p:xfrm>
          <a:off x="568170" y="1225118"/>
          <a:ext cx="11159231" cy="5149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393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0494DB6-FE18-47B5-B504-B170EEA78B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graphicEl>
                                              <a:dgm id="{C0494DB6-FE18-47B5-B504-B170EEA78B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graphicEl>
                                              <a:dgm id="{C0494DB6-FE18-47B5-B504-B170EEA78B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7F1E762-0553-47A9-9022-A4EDDDE01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>
                                            <p:graphicEl>
                                              <a:dgm id="{C7F1E762-0553-47A9-9022-A4EDDDE01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>
                                            <p:graphicEl>
                                              <a:dgm id="{C7F1E762-0553-47A9-9022-A4EDDDE01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7654CA7-4513-4414-8516-3152C2210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graphicEl>
                                              <a:dgm id="{E7654CA7-4513-4414-8516-3152C2210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E7654CA7-4513-4414-8516-3152C22107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058F5C5-60A1-44E5-9305-A305FC5307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graphicEl>
                                              <a:dgm id="{D058F5C5-60A1-44E5-9305-A305FC5307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graphicEl>
                                              <a:dgm id="{D058F5C5-60A1-44E5-9305-A305FC5307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F557FA6-7896-4433-A596-B37E39D5C0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graphicEl>
                                              <a:dgm id="{AF557FA6-7896-4433-A596-B37E39D5C0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graphicEl>
                                              <a:dgm id="{AF557FA6-7896-4433-A596-B37E39D5C0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5EE8A0F-AD5B-45EB-B379-85DE78F8F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>
                                            <p:graphicEl>
                                              <a:dgm id="{A5EE8A0F-AD5B-45EB-B379-85DE78F8F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>
                                            <p:graphicEl>
                                              <a:dgm id="{A5EE8A0F-AD5B-45EB-B379-85DE78F8F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8160A0A-32A7-451B-BA61-E5E01052E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graphicEl>
                                              <a:dgm id="{88160A0A-32A7-451B-BA61-E5E01052E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graphicEl>
                                              <a:dgm id="{88160A0A-32A7-451B-BA61-E5E01052E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1E7082E-BA8C-496D-8259-278A236062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>
                                            <p:graphicEl>
                                              <a:dgm id="{61E7082E-BA8C-496D-8259-278A236062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>
                                            <p:graphicEl>
                                              <a:dgm id="{61E7082E-BA8C-496D-8259-278A236062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17C6B08-9CA1-4A5A-A592-81FBAB810E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9">
                                            <p:graphicEl>
                                              <a:dgm id="{D17C6B08-9CA1-4A5A-A592-81FBAB810E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>
                                            <p:graphicEl>
                                              <a:dgm id="{D17C6B08-9CA1-4A5A-A592-81FBAB810E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A20EEFA-986E-4C44-8AFF-56A999F45C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">
                                            <p:graphicEl>
                                              <a:dgm id="{AA20EEFA-986E-4C44-8AFF-56A999F45C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">
                                            <p:graphicEl>
                                              <a:dgm id="{AA20EEFA-986E-4C44-8AFF-56A999F45C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B6EDB98-D18C-426F-A2C5-8D3A587F92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>
                                            <p:graphicEl>
                                              <a:dgm id="{0B6EDB98-D18C-426F-A2C5-8D3A587F92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>
                                            <p:graphicEl>
                                              <a:dgm id="{0B6EDB98-D18C-426F-A2C5-8D3A587F92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FC9061F-49F6-4296-BB7B-9F382A9444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">
                                            <p:graphicEl>
                                              <a:dgm id="{5FC9061F-49F6-4296-BB7B-9F382A9444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">
                                            <p:graphicEl>
                                              <a:dgm id="{5FC9061F-49F6-4296-BB7B-9F382A9444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CFF3C94-6EFA-4119-BD3F-1AF2A0122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">
                                            <p:graphicEl>
                                              <a:dgm id="{BCFF3C94-6EFA-4119-BD3F-1AF2A0122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9">
                                            <p:graphicEl>
                                              <a:dgm id="{BCFF3C94-6EFA-4119-BD3F-1AF2A0122A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A01C45F-3D73-4042-B344-2AB4F5E1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">
                                            <p:graphicEl>
                                              <a:dgm id="{FA01C45F-3D73-4042-B344-2AB4F5E1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">
                                            <p:graphicEl>
                                              <a:dgm id="{FA01C45F-3D73-4042-B344-2AB4F5E1A3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41E0F48-668C-40BD-819A-ED1038626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9">
                                            <p:graphicEl>
                                              <a:dgm id="{D41E0F48-668C-40BD-819A-ED1038626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">
                                            <p:graphicEl>
                                              <a:dgm id="{D41E0F48-668C-40BD-819A-ED1038626C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316507F-665C-43A2-B4A4-8A342B696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9">
                                            <p:graphicEl>
                                              <a:dgm id="{3316507F-665C-43A2-B4A4-8A342B696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9">
                                            <p:graphicEl>
                                              <a:dgm id="{3316507F-665C-43A2-B4A4-8A342B696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83EBF7-C472-4B12-9FC4-6C94D686F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">
                                            <p:graphicEl>
                                              <a:dgm id="{4483EBF7-C472-4B12-9FC4-6C94D686F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">
                                            <p:graphicEl>
                                              <a:dgm id="{4483EBF7-C472-4B12-9FC4-6C94D686F1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61F6937-00A4-4420-8D6F-F856AC6A2B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9">
                                            <p:graphicEl>
                                              <a:dgm id="{A61F6937-00A4-4420-8D6F-F856AC6A2B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9">
                                            <p:graphicEl>
                                              <a:dgm id="{A61F6937-00A4-4420-8D6F-F856AC6A2B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E15F330-EE62-407C-9778-BAFFF49AF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">
                                            <p:graphicEl>
                                              <a:dgm id="{FE15F330-EE62-407C-9778-BAFFF49AF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">
                                            <p:graphicEl>
                                              <a:dgm id="{FE15F330-EE62-407C-9778-BAFFF49AF4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9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93523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三、高职生求职技巧与礼仪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095999" y="2775014"/>
            <a:ext cx="0" cy="40829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38254" y="1272582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7822" y="111139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（一）求职技巧</a:t>
            </a: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949600748"/>
              </p:ext>
            </p:extLst>
          </p:nvPr>
        </p:nvGraphicFramePr>
        <p:xfrm>
          <a:off x="328473" y="1880228"/>
          <a:ext cx="5468645" cy="3977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0" name="直接连接符 19"/>
          <p:cNvCxnSpPr/>
          <p:nvPr/>
        </p:nvCxnSpPr>
        <p:spPr>
          <a:xfrm flipH="1">
            <a:off x="6137373" y="1275657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716941" y="1114466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（二）求职笔试的应对技巧</a:t>
            </a: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4242994784"/>
              </p:ext>
            </p:extLst>
          </p:nvPr>
        </p:nvGraphicFramePr>
        <p:xfrm>
          <a:off x="6394881" y="1924616"/>
          <a:ext cx="5284911" cy="3932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4" name="椭圆 2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498789-9460-41BD-BFDB-7087AA323F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DD498789-9460-41BD-BFDB-7087AA323F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A17F6D3-2458-46A6-9C7B-D57E4F79E6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>
                                            <p:graphicEl>
                                              <a:dgm id="{DA17F6D3-2458-46A6-9C7B-D57E4F79E6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C64566D-3443-411A-9073-8FD8429694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">
                                            <p:graphicEl>
                                              <a:dgm id="{0C64566D-3443-411A-9073-8FD8429694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5B9C093-B69E-4A90-9BBB-36B7A8E27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graphicEl>
                                              <a:dgm id="{95B9C093-B69E-4A90-9BBB-36B7A8E27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graphicEl>
                                              <a:dgm id="{95B9C093-B69E-4A90-9BBB-36B7A8E272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graphicEl>
                                              <a:dgm id="{95B9C093-B69E-4A90-9BBB-36B7A8E272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9053FDD-882D-4D67-B9FE-FE272CA8E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graphicEl>
                                              <a:dgm id="{E9053FDD-882D-4D67-B9FE-FE272CA8E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graphicEl>
                                              <a:dgm id="{E9053FDD-882D-4D67-B9FE-FE272CA8E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graphicEl>
                                              <a:dgm id="{E9053FDD-882D-4D67-B9FE-FE272CA8E8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8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198791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三、高职生求职技巧与礼仪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82"/>
          <p:cNvSpPr/>
          <p:nvPr/>
        </p:nvSpPr>
        <p:spPr>
          <a:xfrm>
            <a:off x="874713" y="1598359"/>
            <a:ext cx="10442575" cy="2070384"/>
          </a:xfrm>
          <a:prstGeom prst="rect">
            <a:avLst/>
          </a:prstGeom>
          <a:blipFill dpi="0" rotWithShape="1">
            <a:blip r:embed="rId3"/>
            <a:srcRect/>
            <a:stretch>
              <a:fillRect l="-3009" t="-181488" r="-4359" b="-79540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1368210" y="51069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7262100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967302" y="3892640"/>
            <a:ext cx="3893422" cy="577426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（三）求职面试的技巧与礼仪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998549207"/>
              </p:ext>
            </p:extLst>
          </p:nvPr>
        </p:nvGraphicFramePr>
        <p:xfrm>
          <a:off x="1169417" y="4210761"/>
          <a:ext cx="9853165" cy="20241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5459D6B-31E5-410C-8525-E6A36CB4B4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9">
                                            <p:graphicEl>
                                              <a:dgm id="{A5459D6B-31E5-410C-8525-E6A36CB4B47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4850DD0-5413-4178-A6D5-8B3D36B5A6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dgm id="{B4850DD0-5413-4178-A6D5-8B3D36B5A6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8E16235-DB91-4CEE-8B20-A63E9C7310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9">
                                            <p:graphicEl>
                                              <a:dgm id="{F8E16235-DB91-4CEE-8B20-A63E9C7310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490B75-4D61-4530-A9E7-A743F6530F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9">
                                            <p:graphicEl>
                                              <a:dgm id="{A9490B75-4D61-4530-A9E7-A743F6530F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9844EBA-26E6-4B78-9A2C-9F2C435F3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9">
                                            <p:graphicEl>
                                              <a:dgm id="{A9844EBA-26E6-4B78-9A2C-9F2C435F30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4" grpId="0" animBg="1"/>
      <p:bldP spid="26" grpId="0" animBg="1"/>
      <p:bldP spid="28" grpId="0" animBg="1"/>
      <p:bldP spid="30" grpId="0" animBg="1"/>
      <p:bldP spid="32" grpId="0" animBg="1"/>
      <p:bldP spid="6" grpId="0" animBg="1"/>
      <p:bldGraphic spid="9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icgp0xb">
      <a:majorFont>
        <a:latin typeface="Century Gothic"/>
        <a:ea typeface="思源黑体 CN Bold"/>
        <a:cs typeface=""/>
      </a:majorFont>
      <a:minorFont>
        <a:latin typeface="Century Gothic"/>
        <a:ea typeface="思源黑体 CN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</TotalTime>
  <Words>1813</Words>
  <Application>Microsoft Office PowerPoint</Application>
  <PresentationFormat>宽屏</PresentationFormat>
  <Paragraphs>193</Paragraphs>
  <Slides>22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E-BZ</vt:lpstr>
      <vt:lpstr>FZHTK--GBK1-0</vt:lpstr>
      <vt:lpstr>等线</vt:lpstr>
      <vt:lpstr>思源黑体 CN Bold</vt:lpstr>
      <vt:lpstr>Arial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薛定谔的猫</dc:creator>
  <cp:lastModifiedBy>leona</cp:lastModifiedBy>
  <cp:revision>63</cp:revision>
  <dcterms:created xsi:type="dcterms:W3CDTF">1900-01-01T00:00:00Z</dcterms:created>
  <dcterms:modified xsi:type="dcterms:W3CDTF">2020-12-01T01:48:08Z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2052-10.13.1</vt:lpwstr>
  </property>
</Properties>
</file>