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81" r:id="rId4"/>
    <p:sldId id="282" r:id="rId5"/>
    <p:sldId id="283" r:id="rId6"/>
    <p:sldId id="284" r:id="rId7"/>
    <p:sldId id="285" r:id="rId8"/>
    <p:sldId id="286" r:id="rId9"/>
    <p:sldId id="287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0" y="931545"/>
            <a:ext cx="9893300" cy="51663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751455" y="5624830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51455" y="5273675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90870" y="5624830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90870" y="5273675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10675" y="5624830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0675" y="5273675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175" y="1616075"/>
            <a:ext cx="11228070" cy="24237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36940" y="1616075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36940" y="2591435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36940" y="2211070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36940" y="3566795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36940" y="3192780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981075"/>
            <a:ext cx="10668000" cy="40259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92070" y="5292090"/>
            <a:ext cx="659765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提示:涂2棵树     涂4只蝴蝶      涂3朵花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071245"/>
            <a:ext cx="8818880" cy="27959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39515" y="4312285"/>
            <a:ext cx="391604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提示:3辆涂红色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9辆涂蓝色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860" y="1139825"/>
            <a:ext cx="10622915" cy="37801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751455" y="4446905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51455" y="4109720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69660" y="4446905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69660" y="4109720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87865" y="4446905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87865" y="4109720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090" y="1607185"/>
            <a:ext cx="11094085" cy="367284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824605" y="4548505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46055" y="4548505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0415" y="1421765"/>
            <a:ext cx="10977245" cy="414464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954780" y="2329815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4780" y="1983740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72100" y="2110740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4780" y="3257550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54780" y="2955925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72100" y="3093720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6410" y="4531360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7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905" y="965200"/>
            <a:ext cx="10965180" cy="47390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837295" y="4079875"/>
            <a:ext cx="5365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962525" y="4873625"/>
                <a:ext cx="6640830" cy="122682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:r>
                  <a:rPr lang="en-US" altLang="zh-CN" sz="240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解析:左边三角形的个数占总数的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,表示把全部的三角形平均分成了3份,这4个三角形是其中的1份，那么还需要画这样的2份。</a:t>
                </a:r>
                <a:endParaRPr lang="en-US" altLang="zh-CN" sz="24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2525" y="4873625"/>
                <a:ext cx="6640830" cy="1226820"/>
              </a:xfrm>
              <a:prstGeom prst="rect">
                <a:avLst/>
              </a:prstGeom>
              <a:blipFill rotWithShape="1">
                <a:blip r:embed="rId2"/>
                <a:stretch>
                  <a:fillRect r="-1205" b="-5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250" y="3816985"/>
            <a:ext cx="2981960" cy="1412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</Words>
  <Application>WPS 演示</Application>
  <PresentationFormat>宽屏</PresentationFormat>
  <Paragraphs>64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Times New Roman</vt:lpstr>
      <vt:lpstr>黑体</vt:lpstr>
      <vt:lpstr>Cambria Math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186</cp:revision>
  <dcterms:created xsi:type="dcterms:W3CDTF">2019-06-19T02:08:00Z</dcterms:created>
  <dcterms:modified xsi:type="dcterms:W3CDTF">2024-09-02T09:17:51Z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23F2642411914078A75A7A658972E1E7_13</vt:lpwstr>
  </property>
</Properties>
</file>