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4" r:id="rId8"/>
    <p:sldId id="29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952500"/>
            <a:ext cx="9345295" cy="48113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65863" y="37566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整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百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48230" y="4156075"/>
            <a:ext cx="544195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58435" y="4527550"/>
            <a:ext cx="83312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60%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3785" y="4923790"/>
            <a:ext cx="5499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80655" y="4923790"/>
            <a:ext cx="5499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59620" y="4923790"/>
            <a:ext cx="9607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85640" y="5320030"/>
            <a:ext cx="833755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0" y="1313815"/>
            <a:ext cx="10026650" cy="2451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08630" y="2717800"/>
            <a:ext cx="4833620" cy="12719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甲网店：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4= 48(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乙网店：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85%= 51(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48&lt;51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在甲网店买更合算。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1313815"/>
            <a:ext cx="9723120" cy="3284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91690" y="2882900"/>
            <a:ext cx="3302000" cy="798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书店：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88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70%=61.6(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书店：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88-18=70(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87590" y="2882900"/>
            <a:ext cx="3065145" cy="645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61.6&lt;70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在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A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书店买更省钱。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815" y="1313815"/>
            <a:ext cx="10006965" cy="36398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96715" y="3775710"/>
            <a:ext cx="36563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(80%-70%)=2000(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030" y="1313815"/>
            <a:ext cx="8960485" cy="38741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99995" y="3237230"/>
            <a:ext cx="4149725" cy="1173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甲品牌：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280-20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2=240(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乙品牌：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85%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90%=214.2(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214.2&lt;240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买乙品牌更便宜。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640" y="1313815"/>
            <a:ext cx="9563735" cy="32092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15590" y="2505710"/>
            <a:ext cx="38563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8883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(1-1.3%)=9000(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965" y="977265"/>
            <a:ext cx="8935085" cy="4714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21635" y="4342130"/>
            <a:ext cx="5845175" cy="20053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甲超市：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750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250=1000(mL)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1000=2(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瓶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70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2=140(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乙超市：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(70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0.75=144(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144-140=4(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到甲超市购买更省钱，能省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</Words>
  <Application>WPS 演示</Application>
  <PresentationFormat>宽屏</PresentationFormat>
  <Paragraphs>37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华文细黑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2025-02-06T14:38:07Z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