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95" r:id="rId3"/>
    <p:sldId id="296" r:id="rId4"/>
    <p:sldId id="300" r:id="rId5"/>
    <p:sldId id="297" r:id="rId6"/>
    <p:sldId id="29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9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8"/>
        <p:guide pos="393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2960" y="808355"/>
            <a:ext cx="8409940" cy="45815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462395" y="4752340"/>
            <a:ext cx="657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60665" y="4206240"/>
            <a:ext cx="552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99855" y="4196080"/>
            <a:ext cx="438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87310" y="4569460"/>
            <a:ext cx="438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39050" y="4929505"/>
            <a:ext cx="438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998585" y="4929505"/>
            <a:ext cx="4381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4_01"/>
          <p:cNvPicPr>
            <a:picLocks noChangeAspect="1"/>
          </p:cNvPicPr>
          <p:nvPr/>
        </p:nvPicPr>
        <p:blipFill>
          <a:blip r:embed="rId1"/>
          <a:srcRect b="50000"/>
          <a:stretch>
            <a:fillRect/>
          </a:stretch>
        </p:blipFill>
        <p:spPr>
          <a:xfrm>
            <a:off x="2134235" y="1121410"/>
            <a:ext cx="8577580" cy="18567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065905" y="14338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76925" y="144335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30820" y="145288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22155" y="144335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8975" y="1121410"/>
            <a:ext cx="10604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竖式略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4_01"/>
          <p:cNvPicPr>
            <a:picLocks noChangeAspect="1"/>
          </p:cNvPicPr>
          <p:nvPr/>
        </p:nvPicPr>
        <p:blipFill>
          <a:blip r:embed="rId1"/>
          <a:srcRect t="47696"/>
          <a:stretch>
            <a:fillRect/>
          </a:stretch>
        </p:blipFill>
        <p:spPr>
          <a:xfrm>
            <a:off x="2233930" y="1100455"/>
            <a:ext cx="7953375" cy="18008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43400" y="253492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18075" y="177101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06385" y="253492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98815" y="183769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395" y="1031240"/>
            <a:ext cx="9231630" cy="2044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869565" y="25260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05505" y="253555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76980" y="25260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66590" y="25260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05980" y="25260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41920" y="2545080"/>
            <a:ext cx="4305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67675" y="25260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05545" y="25260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0070" y="965200"/>
            <a:ext cx="9088755" cy="25215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803390" y="1750060"/>
            <a:ext cx="418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394450" y="2229485"/>
            <a:ext cx="418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04910" y="1769110"/>
            <a:ext cx="418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5970" y="2229485"/>
            <a:ext cx="418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14435" y="2718435"/>
            <a:ext cx="418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</Words>
  <Application>WPS 演示</Application>
  <PresentationFormat>宽屏</PresentationFormat>
  <Paragraphs>56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2025-02-17T16:00:21Z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