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4"/>
  </p:notesMasterIdLst>
  <p:sldIdLst>
    <p:sldId id="256" r:id="rId2"/>
    <p:sldId id="257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06" r:id="rId44"/>
    <p:sldId id="307" r:id="rId45"/>
    <p:sldId id="308" r:id="rId46"/>
    <p:sldId id="325" r:id="rId47"/>
    <p:sldId id="309" r:id="rId48"/>
    <p:sldId id="310" r:id="rId49"/>
    <p:sldId id="311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19" r:id="rId58"/>
    <p:sldId id="326" r:id="rId59"/>
    <p:sldId id="320" r:id="rId60"/>
    <p:sldId id="327" r:id="rId61"/>
    <p:sldId id="321" r:id="rId62"/>
    <p:sldId id="322" r:id="rId6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832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0.xml"/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0.xml"/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0.xml"/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0.xml"/><Relationship Id="rId3" Type="http://schemas.openxmlformats.org/officeDocument/2006/relationships/slide" Target="../slides/slide3.xml"/><Relationship Id="rId7" Type="http://schemas.openxmlformats.org/officeDocument/2006/relationships/slide" Target="../slides/slide4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a9401c0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82871B9-CFE7-4012-932D-5B18ABEB8D1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1~3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a9401c0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7C91062-1BD2-4C39-81C8-3DF2DB57062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a08e5c5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f5b8aec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90b6072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10a0fe4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4518e9823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ba08e5c52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4f5b8aeca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790b60727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010a0fe4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4518e9823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1~3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a9401c0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2FFD48C-6045-448F-989E-D2073E0EBCA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a08e5c5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f5b8aec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90b6072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10a0fe4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4518e9823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ba08e5c52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4f5b8aeca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790b60727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010a0fe4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4518e9823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1~3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3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DA9C573-06CF-1DA9-CF32-5B95FDCA583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7934A0D-B654-404A-949E-3E445DD4CC4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9A16131-5AC4-4181-8F6E-884400A4BD5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a08e5c5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f5b8aec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90b6072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10a0fe4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4518e9823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ba08e5c52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4f5b8aeca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790b60727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010a0fe4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4518e9823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116816D-EFB4-40B3-9B72-54A59974B1B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a08e5c5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f5b8aec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90b6072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10a0fe4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4518e9823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ba08e5c52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4f5b8aeca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790b60727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010a0fe4c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4518e9823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3_1#08c5ea6ab?vaa=1&amp;vcp=1&amp;pid=1c33b5d07&amp;color=0,0,0&amp;vtp=1&amp;vaab=1&amp;bt=1&amp;bb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骑自行车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乘地铁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十一岁的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说英语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弹吉他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擅长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讲故事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lang="en-US" altLang="zh-CN" sz="2800" dirty="0"/>
          </a:p>
        </p:txBody>
      </p:sp>
      <p:sp>
        <p:nvSpPr>
          <p:cNvPr id="3" name="QB_6_AN.1_1#08c5ea6ab.blank?vaa=1&amp;vcp=1&amp;pid=1c33b5d07&amp;color=0,0,0&amp;vpa=28&amp;vtp=1&amp;vaab=1&amp;bbb=1"/>
          <p:cNvSpPr/>
          <p:nvPr/>
        </p:nvSpPr>
        <p:spPr>
          <a:xfrm>
            <a:off x="2378614" y="893794"/>
            <a:ext cx="1935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endParaRPr lang="en-US" altLang="zh-CN" sz="2800" dirty="0"/>
          </a:p>
        </p:txBody>
      </p:sp>
      <p:sp>
        <p:nvSpPr>
          <p:cNvPr id="5" name="QB_6_AN.2_1#08c5ea6ab.blank?vaa=1&amp;vcp=1&amp;pid=1c33b5d07&amp;color=0,0,0&amp;vpa=29&amp;vtp=1&amp;vaab=1&amp;bbb=1"/>
          <p:cNvSpPr/>
          <p:nvPr/>
        </p:nvSpPr>
        <p:spPr>
          <a:xfrm>
            <a:off x="2073814" y="1528794"/>
            <a:ext cx="2724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subway</a:t>
            </a:r>
            <a:endParaRPr lang="en-US" altLang="zh-CN" sz="2800" dirty="0"/>
          </a:p>
        </p:txBody>
      </p:sp>
      <p:sp>
        <p:nvSpPr>
          <p:cNvPr id="7" name="QB_6_AN.3_1#08c5ea6ab.blank?vaa=1&amp;vcp=1&amp;pid=1c33b5d07&amp;color=0,0,0&amp;vpa=30&amp;vtp=1&amp;vaab=1&amp;bbb=1"/>
          <p:cNvSpPr/>
          <p:nvPr/>
        </p:nvSpPr>
        <p:spPr>
          <a:xfrm>
            <a:off x="2581814" y="2176494"/>
            <a:ext cx="189738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11-year-old</a:t>
            </a:r>
            <a:endParaRPr lang="en-US" altLang="zh-CN" sz="2800" dirty="0"/>
          </a:p>
        </p:txBody>
      </p:sp>
      <p:sp>
        <p:nvSpPr>
          <p:cNvPr id="9" name="QB_6_AN.4_1#08c5ea6ab.blank?vaa=1&amp;vcp=1&amp;pid=1c33b5d07&amp;color=0,0,0&amp;vpa=31&amp;vtp=1&amp;vaab=1&amp;bbb=1"/>
          <p:cNvSpPr/>
          <p:nvPr/>
        </p:nvSpPr>
        <p:spPr>
          <a:xfrm>
            <a:off x="1622394" y="2824194"/>
            <a:ext cx="1816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chess</a:t>
            </a:r>
            <a:endParaRPr lang="en-US" altLang="zh-CN" sz="2800" dirty="0"/>
          </a:p>
        </p:txBody>
      </p:sp>
      <p:sp>
        <p:nvSpPr>
          <p:cNvPr id="11" name="QB_6_AN.5_1#08c5ea6ab.blank?vaa=1&amp;vcp=1&amp;pid=1c33b5d07&amp;color=0,0,0&amp;vpa=32&amp;vtp=1&amp;vaab=1&amp;bbb=1"/>
          <p:cNvSpPr/>
          <p:nvPr/>
        </p:nvSpPr>
        <p:spPr>
          <a:xfrm>
            <a:off x="2188114" y="3471894"/>
            <a:ext cx="23304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endParaRPr lang="en-US" altLang="zh-CN" sz="2800" dirty="0"/>
          </a:p>
        </p:txBody>
      </p:sp>
      <p:sp>
        <p:nvSpPr>
          <p:cNvPr id="13" name="QB_6_AN.6_1#08c5ea6ab.blank?vaa=1&amp;vcp=1&amp;pid=1c33b5d07&amp;color=0,0,0&amp;vpa=33&amp;vtp=1&amp;vaab=1&amp;bbb=1"/>
          <p:cNvSpPr/>
          <p:nvPr/>
        </p:nvSpPr>
        <p:spPr>
          <a:xfrm>
            <a:off x="2200814" y="4119594"/>
            <a:ext cx="24876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guitar</a:t>
            </a:r>
            <a:endParaRPr lang="en-US" altLang="zh-CN" sz="2800" dirty="0"/>
          </a:p>
        </p:txBody>
      </p:sp>
      <p:sp>
        <p:nvSpPr>
          <p:cNvPr id="15" name="QB_6_AN.7_1#08c5ea6ab.blank?vaa=1&amp;vcp=1&amp;pid=1c33b5d07&amp;color=0,0,0&amp;vpa=34&amp;vtp=1&amp;vaab=1&amp;bbb=1"/>
          <p:cNvSpPr/>
          <p:nvPr/>
        </p:nvSpPr>
        <p:spPr>
          <a:xfrm>
            <a:off x="2569114" y="4767294"/>
            <a:ext cx="19161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17" name="QB_6_AN.68_1#08c5ea6ab.blank?vaa=1&amp;vcp=1&amp;pid=1c33b5d07&amp;color=0,0,0&amp;vpa=35&amp;vtp=1&amp;vaab=1&amp;bbb=1"/>
          <p:cNvSpPr/>
          <p:nvPr/>
        </p:nvSpPr>
        <p:spPr>
          <a:xfrm>
            <a:off x="2175414" y="5406739"/>
            <a:ext cx="1816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9_1#b505fcd91?vaa=1&amp;vcp=1&amp;pid=1c33b5d07&amp;color=0,0,0&amp;vtp=1&amp;vaab=1&amp;bt=1&amp;bb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和某人交谈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交朋友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在周末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穿衣服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刷牙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lang="en-US" altLang="zh-CN" sz="2800" dirty="0"/>
          </a:p>
        </p:txBody>
      </p:sp>
      <p:sp>
        <p:nvSpPr>
          <p:cNvPr id="3" name="QB_6_AN.1_1#b505fcd91.blank?vaa=1&amp;vcp=1&amp;pid=1c33b5d07&amp;color=0,0,0&amp;vpa=36&amp;vtp=1&amp;vaab=1&amp;bbb=1"/>
          <p:cNvSpPr/>
          <p:nvPr/>
        </p:nvSpPr>
        <p:spPr>
          <a:xfrm>
            <a:off x="2975514" y="893794"/>
            <a:ext cx="18272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5" name="QB_6_AN.2_1#b505fcd91.blank?vaa=1&amp;vcp=1&amp;pid=1c33b5d07&amp;color=0,0,0&amp;vpa=37&amp;vtp=1&amp;vaab=1&amp;bbb=1"/>
          <p:cNvSpPr/>
          <p:nvPr/>
        </p:nvSpPr>
        <p:spPr>
          <a:xfrm>
            <a:off x="2073814" y="1541494"/>
            <a:ext cx="21923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endParaRPr lang="en-US" altLang="zh-CN" sz="2800" dirty="0"/>
          </a:p>
        </p:txBody>
      </p:sp>
      <p:sp>
        <p:nvSpPr>
          <p:cNvPr id="7" name="QB_6_AN.3_1#b505fcd91.blank?vaa=1&amp;vcp=1&amp;pid=1c33b5d07&amp;color=0,0,0&amp;vpa=38&amp;vtp=1&amp;vaab=1&amp;bbb=1"/>
          <p:cNvSpPr/>
          <p:nvPr/>
        </p:nvSpPr>
        <p:spPr>
          <a:xfrm>
            <a:off x="1896014" y="2189194"/>
            <a:ext cx="20145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endParaRPr lang="en-US" altLang="zh-CN" sz="2800" dirty="0"/>
          </a:p>
        </p:txBody>
      </p:sp>
      <p:sp>
        <p:nvSpPr>
          <p:cNvPr id="9" name="QB_6_AN.4_1#b505fcd91.blank?vaa=1&amp;vcp=1&amp;pid=1c33b5d07&amp;color=0,0,0&amp;vpa=39&amp;vtp=1&amp;vaab=1&amp;bbb=1"/>
          <p:cNvSpPr/>
          <p:nvPr/>
        </p:nvSpPr>
        <p:spPr>
          <a:xfrm>
            <a:off x="2023014" y="2836894"/>
            <a:ext cx="2665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</a:t>
            </a:r>
            <a:endParaRPr lang="en-US" altLang="zh-CN" sz="2800" dirty="0"/>
          </a:p>
        </p:txBody>
      </p:sp>
      <p:sp>
        <p:nvSpPr>
          <p:cNvPr id="11" name="QB_6_AN.5_1#b505fcd91.blank?vaa=1&amp;vcp=1&amp;pid=1c33b5d07&amp;color=0,0,0&amp;vpa=40&amp;vtp=1&amp;vaab=1&amp;bbb=1"/>
          <p:cNvSpPr/>
          <p:nvPr/>
        </p:nvSpPr>
        <p:spPr>
          <a:xfrm>
            <a:off x="1845214" y="3471894"/>
            <a:ext cx="12255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3" name="QB_6_AN.6_1#b505fcd91.blank?vaa=1&amp;vcp=1&amp;pid=1c33b5d07&amp;color=0,0,0&amp;vpa=41&amp;vtp=1&amp;vaab=1&amp;bbb=1"/>
          <p:cNvSpPr/>
          <p:nvPr/>
        </p:nvSpPr>
        <p:spPr>
          <a:xfrm>
            <a:off x="1819814" y="4119594"/>
            <a:ext cx="21732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endParaRPr lang="en-US" altLang="zh-CN" sz="2800" dirty="0"/>
          </a:p>
        </p:txBody>
      </p:sp>
      <p:sp>
        <p:nvSpPr>
          <p:cNvPr id="15" name="QB_6_AN.7_1#b505fcd91.blank?vaa=1&amp;vcp=1&amp;pid=1c33b5d07&amp;color=0,0,0&amp;vpa=42&amp;vtp=1&amp;vaab=1&amp;bbb=1"/>
          <p:cNvSpPr/>
          <p:nvPr/>
        </p:nvSpPr>
        <p:spPr>
          <a:xfrm>
            <a:off x="2200814" y="4767294"/>
            <a:ext cx="1935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dressed</a:t>
            </a:r>
            <a:endParaRPr lang="en-US" altLang="zh-CN" sz="2800" dirty="0"/>
          </a:p>
        </p:txBody>
      </p:sp>
      <p:sp>
        <p:nvSpPr>
          <p:cNvPr id="17" name="QB_6_AN.84_1#b505fcd91.blank?vaa=1&amp;vcp=1&amp;pid=1c33b5d07&amp;color=0,0,0&amp;vpa=43&amp;vtp=1&amp;vaab=1&amp;bbb=1"/>
          <p:cNvSpPr/>
          <p:nvPr/>
        </p:nvSpPr>
        <p:spPr>
          <a:xfrm>
            <a:off x="1857914" y="5406739"/>
            <a:ext cx="19161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brush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5_1#6adbecc77?vaa=1&amp;vcp=1&amp;pid=1c33b5d07&amp;color=0,0,0&amp;vtp=1&amp;vaab=1&amp;bt=1&amp;bb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洗淋浴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广播电台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在夜晚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迟到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做作业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上床睡觉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lang="en-US" altLang="zh-CN" sz="2800" dirty="0"/>
          </a:p>
        </p:txBody>
      </p:sp>
      <p:sp>
        <p:nvSpPr>
          <p:cNvPr id="3" name="QB_6_AN.1_1#6adbecc77.blank?vaa=1&amp;vcp=1&amp;pid=1c33b5d07&amp;color=0,0,0&amp;vpa=44&amp;vtp=1&amp;vaab=1&amp;bbb=1"/>
          <p:cNvSpPr/>
          <p:nvPr/>
        </p:nvSpPr>
        <p:spPr>
          <a:xfrm>
            <a:off x="2238914" y="893794"/>
            <a:ext cx="23891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shower</a:t>
            </a:r>
            <a:endParaRPr lang="en-US" altLang="zh-CN" sz="2800" dirty="0"/>
          </a:p>
        </p:txBody>
      </p:sp>
      <p:sp>
        <p:nvSpPr>
          <p:cNvPr id="5" name="QB_6_AN.2_1#6adbecc77.blank?vaa=1&amp;vcp=1&amp;pid=1c33b5d07&amp;color=0,0,0&amp;vpa=45&amp;vtp=1&amp;vaab=1&amp;bbb=1"/>
          <p:cNvSpPr/>
          <p:nvPr/>
        </p:nvSpPr>
        <p:spPr>
          <a:xfrm>
            <a:off x="2556414" y="1541494"/>
            <a:ext cx="2112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radio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</a:t>
            </a:r>
            <a:endParaRPr lang="en-US" altLang="zh-CN" sz="2800" dirty="0"/>
          </a:p>
        </p:txBody>
      </p:sp>
      <p:sp>
        <p:nvSpPr>
          <p:cNvPr id="7" name="QB_6_AN.3_1#6adbecc77.blank?vaa=1&amp;vcp=1&amp;pid=1c33b5d07&amp;color=0,0,0&amp;vpa=46&amp;vtp=1&amp;vaab=1&amp;bbb=1"/>
          <p:cNvSpPr/>
          <p:nvPr/>
        </p:nvSpPr>
        <p:spPr>
          <a:xfrm>
            <a:off x="2200814" y="2176494"/>
            <a:ext cx="14224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</a:t>
            </a:r>
            <a:endParaRPr lang="en-US" altLang="zh-CN" sz="2800" dirty="0"/>
          </a:p>
        </p:txBody>
      </p:sp>
      <p:sp>
        <p:nvSpPr>
          <p:cNvPr id="9" name="QB_6_AN.4_1#6adbecc77.blank?vaa=1&amp;vcp=1&amp;pid=1c33b5d07&amp;color=0,0,0&amp;vpa=47&amp;vtp=1&amp;vaab=1&amp;bbb=1"/>
          <p:cNvSpPr/>
          <p:nvPr/>
        </p:nvSpPr>
        <p:spPr>
          <a:xfrm>
            <a:off x="1832514" y="2824194"/>
            <a:ext cx="19780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endParaRPr lang="en-US" altLang="zh-CN" sz="2800" dirty="0"/>
          </a:p>
        </p:txBody>
      </p:sp>
      <p:sp>
        <p:nvSpPr>
          <p:cNvPr id="11" name="QB_6_AN.5_1#6adbecc77.blank?vaa=1&amp;vcp=1&amp;pid=1c33b5d07&amp;color=0,0,0&amp;vpa=48&amp;vtp=1&amp;vaab=1&amp;bbb=1"/>
          <p:cNvSpPr/>
          <p:nvPr/>
        </p:nvSpPr>
        <p:spPr>
          <a:xfrm>
            <a:off x="2912014" y="3472054"/>
            <a:ext cx="18764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3" name="QB_6_AN.6_1#6adbecc77.blank?vaa=1&amp;vcp=1&amp;pid=1c33b5d07&amp;color=0,0,0&amp;vpa=49&amp;vtp=1&amp;vaab=1&amp;bbb=1"/>
          <p:cNvSpPr/>
          <p:nvPr/>
        </p:nvSpPr>
        <p:spPr>
          <a:xfrm>
            <a:off x="2010314" y="4132294"/>
            <a:ext cx="23129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endParaRPr lang="en-US" altLang="zh-CN" sz="2800" dirty="0"/>
          </a:p>
        </p:txBody>
      </p:sp>
      <p:sp>
        <p:nvSpPr>
          <p:cNvPr id="15" name="QB_6_AN.7_1#6adbecc77.blank?vaa=1&amp;vcp=1&amp;pid=1c33b5d07&amp;color=0,0,0&amp;vpa=50&amp;vtp=1&amp;vaab=1&amp;bbb=1"/>
          <p:cNvSpPr/>
          <p:nvPr/>
        </p:nvSpPr>
        <p:spPr>
          <a:xfrm>
            <a:off x="2556414" y="4767294"/>
            <a:ext cx="17589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endParaRPr lang="en-US" altLang="zh-CN" sz="2800" dirty="0"/>
          </a:p>
        </p:txBody>
      </p:sp>
      <p:sp>
        <p:nvSpPr>
          <p:cNvPr id="17" name="QB_6_AN.100_1#6adbecc77.blank?vaa=1&amp;vcp=1&amp;pid=1c33b5d07&amp;color=0,0,0&amp;vpa=51&amp;vtp=1&amp;vaab=1&amp;bbb=1"/>
          <p:cNvSpPr/>
          <p:nvPr/>
        </p:nvSpPr>
        <p:spPr>
          <a:xfrm>
            <a:off x="1845214" y="5394039"/>
            <a:ext cx="1581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1_1#ac88e7310?vaa=1&amp;vcp=1&amp;pid=1c33b5d07&amp;color=0,0,0&amp;vtp=1&amp;vaab=1&amp;bt=1&amp;bb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散步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做运动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许多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lang="en-US" altLang="zh-CN" sz="2800" dirty="0"/>
          </a:p>
        </p:txBody>
      </p:sp>
      <p:sp>
        <p:nvSpPr>
          <p:cNvPr id="3" name="QB_6_AN.1_1#ac88e7310.blank?vaa=1&amp;vcp=1&amp;pid=1c33b5d07&amp;color=0,0,0&amp;vpa=52&amp;vtp=1&amp;vaab=1&amp;bbb=1"/>
          <p:cNvSpPr/>
          <p:nvPr/>
        </p:nvSpPr>
        <p:spPr>
          <a:xfrm>
            <a:off x="1883314" y="893794"/>
            <a:ext cx="20526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endParaRPr lang="en-US" altLang="zh-CN" sz="2800" dirty="0"/>
          </a:p>
        </p:txBody>
      </p:sp>
      <p:sp>
        <p:nvSpPr>
          <p:cNvPr id="5" name="QB_6_AN.2_1#ac88e7310.blank?vaa=1&amp;vcp=1&amp;pid=1c33b5d07&amp;color=0,0,0&amp;vpa=53&amp;vtp=1&amp;vaab=1&amp;bbb=1"/>
          <p:cNvSpPr/>
          <p:nvPr/>
        </p:nvSpPr>
        <p:spPr>
          <a:xfrm>
            <a:off x="2226214" y="1528794"/>
            <a:ext cx="1897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endParaRPr lang="en-US" altLang="zh-CN" sz="2800" dirty="0"/>
          </a:p>
        </p:txBody>
      </p:sp>
      <p:sp>
        <p:nvSpPr>
          <p:cNvPr id="7" name="QB_6_AN.3_1#ac88e7310.blank?vaa=1&amp;vcp=1&amp;pid=1c33b5d07&amp;color=0,0,0&amp;vpa=54&amp;vtp=1&amp;vaab=1&amp;bbb=1"/>
          <p:cNvSpPr/>
          <p:nvPr/>
        </p:nvSpPr>
        <p:spPr>
          <a:xfrm>
            <a:off x="4012946" y="2189194"/>
            <a:ext cx="1865757" cy="5500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either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9" name="QB_6_AN.4_1#ac88e7310.blank?vaa=1&amp;vcp=1&amp;pid=1c33b5d07&amp;color=0,0,0&amp;vpa=55&amp;vtp=1&amp;vaab=1&amp;bbb=1"/>
          <p:cNvSpPr/>
          <p:nvPr/>
        </p:nvSpPr>
        <p:spPr>
          <a:xfrm>
            <a:off x="1832514" y="2836894"/>
            <a:ext cx="12461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1" name="QB_6_AN.5_1#ac88e7310.blank?vaa=1&amp;vcp=1&amp;pid=1c33b5d07&amp;color=0,0,0&amp;vpa=56&amp;vtp=1&amp;vaab=1&amp;bbb=1"/>
          <p:cNvSpPr/>
          <p:nvPr/>
        </p:nvSpPr>
        <p:spPr>
          <a:xfrm>
            <a:off x="1883314" y="3471894"/>
            <a:ext cx="11461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3" name="QB_6_AN.6_1#ac88e7310.blank?vaa=1&amp;vcp=1&amp;pid=1c33b5d07&amp;color=0,0,0&amp;vpa=57&amp;vtp=1&amp;vaab=1&amp;bbb=1"/>
          <p:cNvSpPr/>
          <p:nvPr/>
        </p:nvSpPr>
        <p:spPr>
          <a:xfrm>
            <a:off x="1832514" y="4132294"/>
            <a:ext cx="14446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endParaRPr lang="en-US" altLang="zh-CN" sz="2800" dirty="0"/>
          </a:p>
        </p:txBody>
      </p:sp>
      <p:sp>
        <p:nvSpPr>
          <p:cNvPr id="15" name="QB_6_AN.7_1#ac88e7310.blank?vaa=1&amp;vcp=1&amp;pid=1c33b5d07&amp;color=0,0,0&amp;vpa=58&amp;vtp=1&amp;vaab=1&amp;bbb=1"/>
          <p:cNvSpPr/>
          <p:nvPr/>
        </p:nvSpPr>
        <p:spPr>
          <a:xfrm>
            <a:off x="1857914" y="4767294"/>
            <a:ext cx="17383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17" name="QB_6_AN.116_1#ac88e7310.blank?vaa=1&amp;vcp=1&amp;pid=1c33b5d07&amp;color=0,0,0&amp;vpa=59&amp;vtp=1&amp;vaab=1&amp;bbb=1"/>
          <p:cNvSpPr/>
          <p:nvPr/>
        </p:nvSpPr>
        <p:spPr>
          <a:xfrm>
            <a:off x="1883314" y="539403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7_1#4fc1d59e3?vaa=1&amp;vcp=1&amp;pid=1c33b5d07&amp;color=0,0,0&amp;vtp=1&amp;vaab=1&amp;bt=1&amp;bb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坐公共汽车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地铁站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认为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不得不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lang="en-US" altLang="zh-CN" sz="2800" dirty="0"/>
          </a:p>
        </p:txBody>
      </p:sp>
      <p:sp>
        <p:nvSpPr>
          <p:cNvPr id="3" name="QB_6_AN.1_1#4fc1d59e3.blank?vaa=1&amp;vcp=1&amp;pid=1c33b5d07&amp;color=0,0,0&amp;vpa=60&amp;vtp=1&amp;vaab=1&amp;bbb=1"/>
          <p:cNvSpPr/>
          <p:nvPr/>
        </p:nvSpPr>
        <p:spPr>
          <a:xfrm>
            <a:off x="2975514" y="1207484"/>
            <a:ext cx="12858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endParaRPr lang="en-US" altLang="zh-CN" sz="2800" dirty="0"/>
          </a:p>
        </p:txBody>
      </p:sp>
      <p:sp>
        <p:nvSpPr>
          <p:cNvPr id="5" name="QB_6_AN.2_1#4fc1d59e3.blank?vaa=1&amp;vcp=1&amp;pid=1c33b5d07&amp;color=0,0,0&amp;vpa=61&amp;vtp=1&amp;vaab=1&amp;bbb=1"/>
          <p:cNvSpPr/>
          <p:nvPr/>
        </p:nvSpPr>
        <p:spPr>
          <a:xfrm>
            <a:off x="2251614" y="1855184"/>
            <a:ext cx="30797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</a:t>
            </a:r>
            <a:endParaRPr lang="en-US" altLang="zh-CN" sz="2800" dirty="0"/>
          </a:p>
        </p:txBody>
      </p:sp>
      <p:sp>
        <p:nvSpPr>
          <p:cNvPr id="7" name="QB_6_AN.3_1#4fc1d59e3.blank?vaa=1&amp;vcp=1&amp;pid=1c33b5d07&amp;color=0,0,0&amp;vpa=62&amp;vtp=1&amp;vaab=1&amp;bbb=1"/>
          <p:cNvSpPr/>
          <p:nvPr/>
        </p:nvSpPr>
        <p:spPr>
          <a:xfrm>
            <a:off x="1908714" y="2515584"/>
            <a:ext cx="14636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6_AN.4_1#4fc1d59e3.blank?vaa=1&amp;vcp=1&amp;pid=1c33b5d07&amp;color=0,0,0&amp;vpa=63&amp;vtp=1&amp;vaab=1&amp;bbb=1"/>
          <p:cNvSpPr/>
          <p:nvPr/>
        </p:nvSpPr>
        <p:spPr>
          <a:xfrm>
            <a:off x="3962146" y="3163284"/>
            <a:ext cx="2495550" cy="5500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1" name="QB_6_AN.5_1#4fc1d59e3.blank?vaa=1&amp;vcp=1&amp;pid=1c33b5d07&amp;color=0,0,0&amp;vpa=64&amp;vtp=1&amp;vaab=1&amp;bbb=1"/>
          <p:cNvSpPr/>
          <p:nvPr/>
        </p:nvSpPr>
        <p:spPr>
          <a:xfrm>
            <a:off x="1857914" y="3810984"/>
            <a:ext cx="24495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endParaRPr lang="en-US" altLang="zh-CN" sz="2800" dirty="0"/>
          </a:p>
        </p:txBody>
      </p:sp>
      <p:sp>
        <p:nvSpPr>
          <p:cNvPr id="13" name="QB_6_AN.6_1#4fc1d59e3.blank?vaa=1&amp;vcp=1&amp;pid=1c33b5d07&amp;color=0,0,0&amp;vpa=65&amp;vtp=1&amp;vaab=1&amp;bbb=1"/>
          <p:cNvSpPr/>
          <p:nvPr/>
        </p:nvSpPr>
        <p:spPr>
          <a:xfrm>
            <a:off x="1845214" y="4458684"/>
            <a:ext cx="1757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endParaRPr lang="en-US" altLang="zh-CN" sz="2800" dirty="0"/>
          </a:p>
        </p:txBody>
      </p:sp>
      <p:sp>
        <p:nvSpPr>
          <p:cNvPr id="15" name="QB_6_AN.130_1#4fc1d59e3.blank?vaa=1&amp;vcp=1&amp;pid=1c33b5d07&amp;color=0,0,0&amp;vpa=66&amp;vtp=1&amp;vaab=1&amp;bbb=1"/>
          <p:cNvSpPr/>
          <p:nvPr/>
        </p:nvSpPr>
        <p:spPr>
          <a:xfrm>
            <a:off x="2213514" y="5085429"/>
            <a:ext cx="13827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1e8a4793?vcp=1&amp;pid=4f5b8aec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81c58e91b?vcp=1&amp;pid=11e8a4793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can./No,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——你会游泳吗？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——是的，我会。/不，我不会。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你很擅长讲故事。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1c58e91b?sp=1&amp;vcp=1&amp;pid=11e8a4793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你们想参加什么社团?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我们想参加象棋社团。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1c58e91b?vcp=1&amp;pid=11e8a4793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Rick?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thirty.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（P7）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——里克,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你通常几点起床？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——我通常六点半起床。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Scott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eleven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（P9）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——斯科特什么时候去上班？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——他总是十一点去上班。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1c58e91b?sp=1&amp;vcp=1&amp;pid=11e8a4793&amp;color=0,0,0&amp;mp=1&amp;vtp=1&amp;vaab=1&amp;bt=1&amp;bb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breakfast.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（P9）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安娜从不吃早饭。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放学后，我有时候打半个小时的篮球。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1c58e91b?vcp=1&amp;pid=11e8a4793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（P13）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——你怎样到学校？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——我骑自行车。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（P15）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——到学校要花多长时间？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——大概15分钟。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285c36ae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e285c36ae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e285c36ae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1c58e91b?sp=1&amp;vcp=1&amp;pid=11e8a4793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kilometers.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（P15）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从你家到学校有多远？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只有大约两千米。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90b60727.fixed?vcp=1&amp;pid=ca9401c0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1~3</a:t>
            </a:r>
            <a:endParaRPr lang="en-US" altLang="zh-CN" sz="4000" dirty="0"/>
          </a:p>
        </p:txBody>
      </p:sp>
      <p:sp>
        <p:nvSpPr>
          <p:cNvPr id="3" name="C_4_BD#790b60727.fixed?vcp=1&amp;pid=ca9401c0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345082cb?vcp=1&amp;pid=790b60727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情态动词can。</a:t>
            </a:r>
            <a:endParaRPr lang="en-US" altLang="zh-CN" sz="3200" dirty="0"/>
          </a:p>
        </p:txBody>
      </p:sp>
      <p:sp>
        <p:nvSpPr>
          <p:cNvPr id="3" name="P_6_BD#9398f75a3?sp=1&amp;vcp=1&amp;pid=1345082cb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表示能力，意为“能，会”，否定形式为can’t。例如：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这个女孩英语说得很好。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表示推测，意为“可能”，常用于疑问句或否定句中。例如：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glasses.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他不可能是托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尼，因为他没有戴眼镜。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表示请求或许可。例如：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borrow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umbrella?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我能借你的雨伞吗？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398f75a3?sp=1&amp;vcp=1&amp;pid=1345082cb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对can的一般疑问句的回答，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可以根据其含义的不同而改变。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对询问能力的回答可用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主语+can.”或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“No,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主语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+can’t.”。例如：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你会跳舞吗？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是的，我会。/No,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我不会。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对表示请求或许可的回答可以用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“OK./All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right./Sorry,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can’t./Sorry,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can’t.”等。例如：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你能参加我的生日宴会吗？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—Sorry,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对不起，恐怕我不能。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1762daf4?vcp=1&amp;pid=1345082cb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31_1#f2a5dd3cf?sp=1&amp;vaa=1&amp;vcp=1&amp;pid=71762daf4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f2a5dd3cf.bracket?vaa=1&amp;vcp=1&amp;pid=71762daf4&amp;color=0,0,0&amp;vpa=67&amp;vtp=1&amp;vaab=1"/>
          <p:cNvSpPr/>
          <p:nvPr/>
        </p:nvSpPr>
        <p:spPr>
          <a:xfrm>
            <a:off x="7597744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31_2#f2a5dd3cf.choices?vaa=1&amp;vcp=1&amp;pid=71762daf4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can’t.</a:t>
            </a:r>
            <a:endParaRPr lang="en-US" altLang="zh-CN" sz="2800" dirty="0"/>
          </a:p>
        </p:txBody>
      </p:sp>
      <p:sp>
        <p:nvSpPr>
          <p:cNvPr id="6" name="QC_7_BD.133_1#55dcb941e?sp=1&amp;vaa=1&amp;vcp=1&amp;pid=71762daf4&amp;color=0,0,0&amp;vtp=1&amp;vaab=1&amp;bb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eraser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34_1#55dcb941e.bracket?vaa=1&amp;vcp=1&amp;pid=71762daf4&amp;color=0,0,0&amp;vpa=68&amp;vtp=1&amp;vaab=1"/>
          <p:cNvSpPr/>
          <p:nvPr/>
        </p:nvSpPr>
        <p:spPr>
          <a:xfrm>
            <a:off x="5757703" y="3752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133_2#55dcb941e.choices?vaa=1&amp;vcp=1&amp;pid=71762daf4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.could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efd5ccb6?vcp=1&amp;pid=790b60727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频率副词。</a:t>
            </a:r>
            <a:endParaRPr lang="en-US" altLang="zh-CN" sz="3200" dirty="0"/>
          </a:p>
        </p:txBody>
      </p:sp>
      <p:sp>
        <p:nvSpPr>
          <p:cNvPr id="3" name="P_6_BD#576498892?vcp=1&amp;pid=7efd5ccb6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频率副词在句中作状语，一般位于实义动词之前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、系动词或助动词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。几个常用的频率副词表示的频率高低见下图：</a:t>
            </a:r>
            <a:endParaRPr lang="en-US" altLang="zh-CN" sz="2800" dirty="0"/>
          </a:p>
        </p:txBody>
      </p:sp>
      <p:pic>
        <p:nvPicPr>
          <p:cNvPr id="4" name="P_6_BD#576498892?vcp=1&amp;pid=7efd5ccb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0552" y="2601386"/>
            <a:ext cx="7936992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daa54ec5?vcp=1&amp;pid=7efd5ccb6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35_1#e91c89a03?sp=1&amp;vaa=1&amp;vcp=1&amp;pid=9daa54ec5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Sichuan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Sichuan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e91c89a03.bracket?vaa=1&amp;vcp=1&amp;pid=9daa54ec5&amp;color=0,0,0&amp;vpa=69&amp;vtp=1&amp;vaab=1"/>
          <p:cNvSpPr/>
          <p:nvPr/>
        </p:nvSpPr>
        <p:spPr>
          <a:xfrm>
            <a:off x="9041353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35_2#e91c89a03.choices?vaa=1&amp;vcp=1&amp;pid=9daa54ec5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.always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B.usually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.never</a:t>
            </a:r>
            <a:endParaRPr lang="en-US" altLang="zh-CN" sz="2800" dirty="0"/>
          </a:p>
        </p:txBody>
      </p:sp>
      <p:sp>
        <p:nvSpPr>
          <p:cNvPr id="6" name="QC_7_BD.137_1#b2170ba86?vaa=1&amp;vcp=1&amp;pid=9daa54ec5&amp;color=0,0,0&amp;vtp=1&amp;vaab=1&amp;bbb=1"/>
          <p:cNvSpPr/>
          <p:nvPr/>
        </p:nvSpPr>
        <p:spPr>
          <a:xfrm>
            <a:off x="539496" y="31098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38_1#b2170ba86.bracket?vaa=1&amp;vcp=1&amp;pid=9daa54ec5&amp;color=0,0,0&amp;vpa=70&amp;vtp=1&amp;vaab=1"/>
          <p:cNvSpPr/>
          <p:nvPr/>
        </p:nvSpPr>
        <p:spPr>
          <a:xfrm>
            <a:off x="8301387" y="309655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137_2#b2170ba86.choices?vaa=1&amp;vcp=1&amp;pid=9daa54ec5&amp;color=0,0,0&amp;vtp=1&amp;vaab=1&amp;bbb=1"/>
          <p:cNvSpPr/>
          <p:nvPr/>
        </p:nvSpPr>
        <p:spPr>
          <a:xfrm>
            <a:off x="539496" y="37315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.always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B.seldom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.never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8bcdf12e?vcp=1&amp;pid=790b60727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“乘坐交通工具”的表达方法。</a:t>
            </a:r>
            <a:endParaRPr lang="en-US" altLang="zh-CN" sz="3200" dirty="0"/>
          </a:p>
        </p:txBody>
      </p:sp>
      <p:sp>
        <p:nvSpPr>
          <p:cNvPr id="3" name="P_6_BD#64d5ff30e?sp=1&amp;vcp=1&amp;pid=c8bcdf12e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用“by+交通工具名词”。此时表示交通工具的名词只能用单数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不能被冠词或物主代词等限定词修饰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他们经常坐公共汽车回家。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用“in（on）+限定词+交通工具名词”。此时交通工具名词前必须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有冠词、名词所有格形式或形容词性物主代词等限定词修饰。其用法与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“by+交通工具名词”相似。例如：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bike.他经常骑自行车去上学。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4d5ff30e?sp=1&amp;vcp=1&amp;pid=c8bcdf12e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用“take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a（the）+交通工具名词”。如take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乘公共汽车），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train（乘火车），take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ship（乘轮船），take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乘飞机）；但“骑自行车”要用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bike来表示。例如：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school.我经常骑自行车去学校。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4d5ff30e?sp=1&amp;vcp=1&amp;pid=c8bcdf12e&amp;color=0,0,0&amp;mp=1&amp;vtp=1&amp;vaab=1&amp;bt=1&amp;bb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表示“步行去某地”，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可用下列两种句式：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+某地+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（2）walk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+某地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=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她每天步行去办公室。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a08e5c52.fixed?vcp=1&amp;pid=ca9401c0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1~3</a:t>
            </a:r>
            <a:endParaRPr lang="en-US" altLang="zh-CN" sz="4000" dirty="0"/>
          </a:p>
        </p:txBody>
      </p:sp>
      <p:sp>
        <p:nvSpPr>
          <p:cNvPr id="3" name="C_4_BD#ba08e5c52.fixed?vcp=1&amp;pid=ca9401c0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67cfcf70?vcp=1&amp;pid=c8bcdf12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139_1#e622ff0be?vaa=1&amp;vcp=1&amp;pid=267cfcf70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（乘公共汽车）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（步行）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term.</a:t>
            </a:r>
            <a:endParaRPr lang="en-US" altLang="zh-CN" sz="2800" dirty="0"/>
          </a:p>
        </p:txBody>
      </p:sp>
      <p:sp>
        <p:nvSpPr>
          <p:cNvPr id="4" name="QB_7_AN.1_1#e622ff0be.blank?vaa=1&amp;vcp=1&amp;pid=267cfcf70&amp;color=0,0,0&amp;vpa=71&amp;vtp=1&amp;vaab=1&amp;bbb=1"/>
          <p:cNvSpPr/>
          <p:nvPr/>
        </p:nvSpPr>
        <p:spPr>
          <a:xfrm>
            <a:off x="3205130" y="1168064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endParaRPr lang="en-US" altLang="zh-CN" sz="2800" dirty="0"/>
          </a:p>
        </p:txBody>
      </p:sp>
      <p:sp>
        <p:nvSpPr>
          <p:cNvPr id="5" name="QB_7_AN.2_1#e622ff0be.blank?vaa=1&amp;vcp=1&amp;pid=267cfcf70&amp;color=0,0,0&amp;vpa=72&amp;vtp=1&amp;vaab=1&amp;bbb=1"/>
          <p:cNvSpPr/>
          <p:nvPr/>
        </p:nvSpPr>
        <p:spPr>
          <a:xfrm>
            <a:off x="4119530" y="1180764"/>
            <a:ext cx="752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endParaRPr lang="en-US" altLang="zh-CN" sz="2800" dirty="0"/>
          </a:p>
        </p:txBody>
      </p:sp>
      <p:sp>
        <p:nvSpPr>
          <p:cNvPr id="7" name="QB_7_AN.143_1#e622ff0be.blank?vaa=1&amp;vcp=1&amp;pid=267cfcf70&amp;color=0,0,0&amp;vpa=73&amp;vtp=1&amp;vaab=1&amp;bbb=1"/>
          <p:cNvSpPr/>
          <p:nvPr/>
        </p:nvSpPr>
        <p:spPr>
          <a:xfrm>
            <a:off x="5042440" y="2455209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8" name="QB_7_AN.144_1#e622ff0be.blank?vaa=1&amp;vcp=1&amp;pid=267cfcf70&amp;color=0,0,0&amp;vpa=74&amp;vtp=1&amp;vaab=1&amp;bbb=1"/>
          <p:cNvSpPr/>
          <p:nvPr/>
        </p:nvSpPr>
        <p:spPr>
          <a:xfrm>
            <a:off x="5918740" y="2455209"/>
            <a:ext cx="831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b5c5513c?vcp=1&amp;pid=790b60727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talk和tell的用法区别。</a:t>
            </a:r>
            <a:endParaRPr lang="en-US" altLang="zh-CN" sz="3200" dirty="0"/>
          </a:p>
        </p:txBody>
      </p:sp>
      <p:graphicFrame>
        <p:nvGraphicFramePr>
          <p:cNvPr id="40" name="P_6_BD#796205ff5?colgroup=2,3,10,12&amp;vcp=1&amp;pid=2b5c5513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706133"/>
              </p:ext>
            </p:extLst>
          </p:nvPr>
        </p:nvGraphicFramePr>
        <p:xfrm>
          <a:off x="539496" y="1324401"/>
          <a:ext cx="11073384" cy="2770252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0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95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speak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讲话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作不及物动词时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始说话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发言的动作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;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及物动词时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其后的宾语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为某种语言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speak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meeting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你要在会上发言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speaks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quite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他汉语说得相当好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6_BD#796205ff5?colgroup=2,3,10,12&amp;vcp=1&amp;pid=2b5c5513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368079"/>
              </p:ext>
            </p:extLst>
          </p:nvPr>
        </p:nvGraphicFramePr>
        <p:xfrm>
          <a:off x="539496" y="2118804"/>
          <a:ext cx="11073384" cy="3324988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0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95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强调说话的内容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指有连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贯性的说话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宾语多为所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讲的内容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sb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对某人说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我能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用英语说出它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hello”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smile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经常笑着向她问好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796205ff5?colgroup=2,3,10,12&amp;vcp=1&amp;pid=2b5c5513c&amp;color=0,0,0&amp;vtp=1&amp;vaab=1&amp;bt=1&amp;bbb=1">
            <a:extLst>
              <a:ext uri="{FF2B5EF4-FFF2-40B4-BE49-F238E27FC236}">
                <a16:creationId xmlns:a16="http://schemas.microsoft.com/office/drawing/2014/main" id="{110A9DC3-67DE-7364-D7E9-EED6B741CE68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P_6_BD#796205ff5?colgroup=2,3,10,12&amp;vcp=1&amp;pid=2b5c5513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772344"/>
              </p:ext>
            </p:extLst>
          </p:nvPr>
        </p:nvGraphicFramePr>
        <p:xfrm>
          <a:off x="539496" y="1841436"/>
          <a:ext cx="11073384" cy="3879724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0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95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talk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谈话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谈论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强调双方之间的谈话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般用作不及物动词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介词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表示谈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及某人或者某事的时候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后接介词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confident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foreigners.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我妈妈希望我和外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国人谈话时自信一些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他们正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在谈论什么呢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796205ff5?colgroup=2,3,10,12&amp;vcp=1&amp;pid=2b5c5513c&amp;color=0,0,0&amp;mp=1&amp;vtp=1&amp;vaab=1&amp;bt=1&amp;bbb=1">
            <a:extLst>
              <a:ext uri="{FF2B5EF4-FFF2-40B4-BE49-F238E27FC236}">
                <a16:creationId xmlns:a16="http://schemas.microsoft.com/office/drawing/2014/main" id="{AB9CC624-77A5-7360-9EA8-63D72428E627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P_6_BD#796205ff5?colgroup=2,3,10,12&amp;vcp=1&amp;pid=2b5c5513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021487"/>
              </p:ext>
            </p:extLst>
          </p:nvPr>
        </p:nvGraphicFramePr>
        <p:xfrm>
          <a:off x="539496" y="1841436"/>
          <a:ext cx="11073384" cy="3879724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0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95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tell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讲述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告诉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指把一件事情传达给别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人或讲述一件事情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个故事等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常作及物动词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后面接复合宾语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于以下结构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:tell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告诉某人某事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”,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yourself.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请告诉我们关于你自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己的一些事情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often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tells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daily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life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爸爸经常告诉我在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日常生活中要节约用水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796205ff5?colgroup=2,3,10,12&amp;vcp=1&amp;pid=2b5c5513c&amp;color=0,0,0&amp;vtp=1&amp;vaab=1&amp;bt=1&amp;bbb=1">
            <a:extLst>
              <a:ext uri="{FF2B5EF4-FFF2-40B4-BE49-F238E27FC236}">
                <a16:creationId xmlns:a16="http://schemas.microsoft.com/office/drawing/2014/main" id="{45B7CF2A-0C8E-6E23-1B3E-D50DBBA36454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P_6_BD#796205ff5?colgroup=2,3,10,12&amp;vcp=1&amp;pid=2b5c5513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123000"/>
              </p:ext>
            </p:extLst>
          </p:nvPr>
        </p:nvGraphicFramePr>
        <p:xfrm>
          <a:off x="539496" y="2118804"/>
          <a:ext cx="11073384" cy="3324988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0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95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tell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讲述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告诉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告诉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某人关于某事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（not）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告诉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去做某事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quickly.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dangerous.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妈妈告诉我不要骑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自行车骑得太快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那太危险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796205ff5?colgroup=2,3,10,12&amp;vcp=1&amp;pid=2b5c5513c&amp;color=0,0,0&amp;mp=1&amp;vtp=1&amp;vaab=1&amp;bt=1&amp;bbb=1">
            <a:extLst>
              <a:ext uri="{FF2B5EF4-FFF2-40B4-BE49-F238E27FC236}">
                <a16:creationId xmlns:a16="http://schemas.microsoft.com/office/drawing/2014/main" id="{0776E7F1-6A0F-B0A3-4C62-1218B785CA5D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03e414fc?vcp=1&amp;pid=2b5c5513c&amp;color=236,117,163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graphicFrame>
        <p:nvGraphicFramePr>
          <p:cNvPr id="45" name="QM_7_BD.145_1#5ca1fd33d?colgroup=30&amp;vaa=1&amp;vcp=1&amp;pid=a03e414fc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659832"/>
              </p:ext>
            </p:extLst>
          </p:nvPr>
        </p:nvGraphicFramePr>
        <p:xfrm>
          <a:off x="539496" y="1272966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speak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8_BD.146_1#db48d56fc?vaa=1&amp;vcp=1&amp;pid=5ca1fd33d&amp;color=0,0,0&amp;vtp=1&amp;vaab=1&amp;bbb=1"/>
          <p:cNvSpPr/>
          <p:nvPr/>
        </p:nvSpPr>
        <p:spPr>
          <a:xfrm>
            <a:off x="539496" y="197146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stories.</a:t>
            </a:r>
            <a:endParaRPr lang="en-US" altLang="zh-CN" sz="2800" dirty="0"/>
          </a:p>
        </p:txBody>
      </p:sp>
      <p:sp>
        <p:nvSpPr>
          <p:cNvPr id="5" name="QB_8_AN.1_1#db48d56fc.blank?vaa=1&amp;vcp=1&amp;pid=5ca1fd33d&amp;color=0,0,0&amp;vpa=75&amp;vtp=1&amp;vaab=1&amp;bbb=1"/>
          <p:cNvSpPr/>
          <p:nvPr/>
        </p:nvSpPr>
        <p:spPr>
          <a:xfrm>
            <a:off x="2031079" y="1928286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endParaRPr lang="en-US" altLang="zh-CN" sz="2800" dirty="0"/>
          </a:p>
        </p:txBody>
      </p:sp>
      <p:sp>
        <p:nvSpPr>
          <p:cNvPr id="7" name="QB_8_AN.2_1#db48d56fc.blank?vaa=1&amp;vcp=1&amp;pid=5ca1fd33d&amp;color=0,0,0&amp;vpa=76&amp;vtp=1&amp;vaab=1&amp;bbb=1"/>
          <p:cNvSpPr/>
          <p:nvPr/>
        </p:nvSpPr>
        <p:spPr>
          <a:xfrm>
            <a:off x="2159539" y="2575986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endParaRPr lang="en-US" altLang="zh-CN" sz="2800" dirty="0"/>
          </a:p>
        </p:txBody>
      </p:sp>
      <p:sp>
        <p:nvSpPr>
          <p:cNvPr id="9" name="QB_8_AN.3_1#db48d56fc.blank?vaa=1&amp;vcp=1&amp;pid=5ca1fd33d&amp;color=0,0,0&amp;vpa=77&amp;vtp=1&amp;vaab=1&amp;bbb=1"/>
          <p:cNvSpPr/>
          <p:nvPr/>
        </p:nvSpPr>
        <p:spPr>
          <a:xfrm>
            <a:off x="1849978" y="3223686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endParaRPr lang="en-US" altLang="zh-CN" sz="2800" dirty="0"/>
          </a:p>
        </p:txBody>
      </p:sp>
      <p:sp>
        <p:nvSpPr>
          <p:cNvPr id="11" name="QB_8_AN.153_1#db48d56fc.blank?vaa=1&amp;vcp=1&amp;pid=5ca1fd33d&amp;color=0,0,0&amp;vpa=78&amp;vtp=1&amp;vaab=1&amp;bbb=1"/>
          <p:cNvSpPr/>
          <p:nvPr/>
        </p:nvSpPr>
        <p:spPr>
          <a:xfrm>
            <a:off x="3693065" y="3863131"/>
            <a:ext cx="849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45f91839?vcp=1&amp;pid=790b60727&amp;color=236,117,163&amp;vtp=1&amp;vaab=1&amp;bt=1&amp;bbb=1"/>
          <p:cNvSpPr/>
          <p:nvPr/>
        </p:nvSpPr>
        <p:spPr>
          <a:xfrm>
            <a:off x="539496" y="554400"/>
            <a:ext cx="11109960" cy="5493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考点5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wear和put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on的用法区别。</a:t>
            </a:r>
            <a:endParaRPr lang="en-US" altLang="zh-CN" sz="3200" dirty="0"/>
          </a:p>
        </p:txBody>
      </p:sp>
      <p:graphicFrame>
        <p:nvGraphicFramePr>
          <p:cNvPr id="46" name="P_6_BD#c81693cad?colgroup=3,3,12,9&amp;vcp=1&amp;pid=445f9183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677560"/>
              </p:ext>
            </p:extLst>
          </p:nvPr>
        </p:nvGraphicFramePr>
        <p:xfrm>
          <a:off x="539496" y="1229469"/>
          <a:ext cx="11064240" cy="5203064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99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124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524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20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dress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穿着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打扮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可作及物动词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宾语通常是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人或反身代词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常用于被动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但只用于穿衣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它既表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示动作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又表示状态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常用于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下列结构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：dress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sb./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oneself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给某人穿衣服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dressed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always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dresses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她总是打扮得很漂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old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enough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himself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吉姆太小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不能给自己穿衣服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dressing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doll.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玛丽正在给她的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布娃娃穿衣服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P_6_BD#c81693cad?colgroup=3,3,12,9&amp;vcp=1&amp;pid=445f9183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750956"/>
              </p:ext>
            </p:extLst>
          </p:nvPr>
        </p:nvGraphicFramePr>
        <p:xfrm>
          <a:off x="539496" y="1280826"/>
          <a:ext cx="11064240" cy="5000944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35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217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124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穿着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指穿的状态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wear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类似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不用于进行时态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skirt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（=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wearing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skirt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她穿着红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裙子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穿着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戴着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in+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表示颜色或衣服的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是系表结构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戴着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girl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friend.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穿着白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色衣服的女孩是我最好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的朋友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c81693cad?colgroup=3,3,12,9&amp;vcp=1&amp;pid=445f91839&amp;color=0,0,0&amp;vtp=1&amp;vaab=1&amp;bt=1&amp;bbb=1">
            <a:extLst>
              <a:ext uri="{FF2B5EF4-FFF2-40B4-BE49-F238E27FC236}">
                <a16:creationId xmlns:a16="http://schemas.microsoft.com/office/drawing/2014/main" id="{6C84A175-852D-12B0-B105-91B3C87474AB}"/>
              </a:ext>
            </a:extLst>
          </p:cNvPr>
          <p:cNvSpPr txBox="1"/>
          <p:nvPr/>
        </p:nvSpPr>
        <p:spPr>
          <a:xfrm>
            <a:off x="10885591" y="5724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P_6_BD#c81693cad?colgroup=3,3,12,9&amp;vcp=1&amp;pid=445f9183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427913"/>
              </p:ext>
            </p:extLst>
          </p:nvPr>
        </p:nvGraphicFramePr>
        <p:xfrm>
          <a:off x="539496" y="1841436"/>
          <a:ext cx="11064240" cy="3879724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99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124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wear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穿着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戴着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表示状态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可用于穿衣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戴帽子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戴手套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佩戴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首饰等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glasses.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我不戴眼镜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served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wearing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suit.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我接待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的那位男士当时穿着西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c81693cad?colgroup=3,3,12,9&amp;vcp=1&amp;pid=445f91839&amp;color=0,0,0&amp;mp=1&amp;vtp=1&amp;vaab=1&amp;bt=1&amp;bbb=1">
            <a:extLst>
              <a:ext uri="{FF2B5EF4-FFF2-40B4-BE49-F238E27FC236}">
                <a16:creationId xmlns:a16="http://schemas.microsoft.com/office/drawing/2014/main" id="{4262D98C-6B80-19BC-F72B-351591F05169}"/>
              </a:ext>
            </a:extLst>
          </p:cNvPr>
          <p:cNvSpPr txBox="1"/>
          <p:nvPr/>
        </p:nvSpPr>
        <p:spPr>
          <a:xfrm>
            <a:off x="10885591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502908429?vcp=1&amp;pid=ba08e5c52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6232" y="1078992"/>
            <a:ext cx="8485632" cy="47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P_6_BD#c81693cad?colgroup=3,3,12,9&amp;vcp=1&amp;pid=445f9183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990789"/>
              </p:ext>
            </p:extLst>
          </p:nvPr>
        </p:nvGraphicFramePr>
        <p:xfrm>
          <a:off x="539496" y="2118804"/>
          <a:ext cx="11064240" cy="3324988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15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3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124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戴上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穿上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表示穿衣服等的动作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其反义词是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clothes.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穿上你的衣服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please?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请把你的帽子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戴上好吗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c81693cad?colgroup=3,3,12,9&amp;vcp=1&amp;pid=445f91839&amp;color=0,0,0&amp;vtp=1&amp;vaab=1&amp;bt=1&amp;bbb=1">
            <a:extLst>
              <a:ext uri="{FF2B5EF4-FFF2-40B4-BE49-F238E27FC236}">
                <a16:creationId xmlns:a16="http://schemas.microsoft.com/office/drawing/2014/main" id="{BBDA44C3-95F7-D500-E92A-CF9CB5D45974}"/>
              </a:ext>
            </a:extLst>
          </p:cNvPr>
          <p:cNvSpPr txBox="1"/>
          <p:nvPr/>
        </p:nvSpPr>
        <p:spPr>
          <a:xfrm>
            <a:off x="10885591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2fb4d4de?vcp=1&amp;pid=445f91839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graphicFrame>
        <p:nvGraphicFramePr>
          <p:cNvPr id="50" name="QM_7_BD.154_1#ac2618281?colgroup=30&amp;vaa=1&amp;vcp=1&amp;pid=e2fb4d4de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497644"/>
              </p:ext>
            </p:extLst>
          </p:nvPr>
        </p:nvGraphicFramePr>
        <p:xfrm>
          <a:off x="539496" y="1272966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8_BD.155_1#81fedb295?vaa=1&amp;vcp=1&amp;pid=ac2618281&amp;color=0,0,0&amp;vtp=1&amp;vaab=1&amp;bbb=1"/>
          <p:cNvSpPr/>
          <p:nvPr/>
        </p:nvSpPr>
        <p:spPr>
          <a:xfrm>
            <a:off x="539496" y="197146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T-shirt.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coat.</a:t>
            </a:r>
            <a:endParaRPr lang="en-US" altLang="zh-CN" sz="2800" dirty="0"/>
          </a:p>
        </p:txBody>
      </p:sp>
      <p:sp>
        <p:nvSpPr>
          <p:cNvPr id="5" name="QB_8_AN.1_1#81fedb295.blank?vaa=1&amp;vcp=1&amp;pid=ac2618281&amp;color=0,0,0&amp;vpa=79&amp;vtp=1&amp;vaab=1&amp;bbb=1"/>
          <p:cNvSpPr/>
          <p:nvPr/>
        </p:nvSpPr>
        <p:spPr>
          <a:xfrm>
            <a:off x="2829464" y="1940986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</a:t>
            </a:r>
            <a:endParaRPr lang="en-US" altLang="zh-CN" sz="2800" dirty="0"/>
          </a:p>
        </p:txBody>
      </p:sp>
      <p:sp>
        <p:nvSpPr>
          <p:cNvPr id="7" name="QB_8_AN.2_1#81fedb295.blank?vaa=1&amp;vcp=1&amp;pid=ac2618281&amp;color=0,0,0&amp;vpa=80&amp;vtp=1&amp;vaab=1&amp;bbb=1"/>
          <p:cNvSpPr/>
          <p:nvPr/>
        </p:nvSpPr>
        <p:spPr>
          <a:xfrm>
            <a:off x="2167478" y="2588686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9" name="QB_8_AN.3_1#81fedb295.blank?vaa=1&amp;vcp=1&amp;pid=ac2618281&amp;color=0,0,0&amp;vpa=81&amp;vtp=1&amp;vaab=1&amp;bbb=1"/>
          <p:cNvSpPr/>
          <p:nvPr/>
        </p:nvSpPr>
        <p:spPr>
          <a:xfrm>
            <a:off x="2265903" y="3236386"/>
            <a:ext cx="1087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wears</a:t>
            </a:r>
            <a:endParaRPr lang="en-US" altLang="zh-CN" sz="2800" dirty="0"/>
          </a:p>
        </p:txBody>
      </p:sp>
      <p:sp>
        <p:nvSpPr>
          <p:cNvPr id="11" name="QB_8_AN.162_1#81fedb295.blank?vaa=1&amp;vcp=1&amp;pid=ac2618281&amp;color=0,0,0&amp;vpa=82&amp;vtp=1&amp;vaab=1&amp;bbb=1"/>
          <p:cNvSpPr/>
          <p:nvPr/>
        </p:nvSpPr>
        <p:spPr>
          <a:xfrm>
            <a:off x="1891253" y="3850431"/>
            <a:ext cx="17986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10a0fe4c.fixed?vcp=1&amp;pid=ca9401c0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1~3</a:t>
            </a:r>
            <a:endParaRPr lang="en-US" altLang="zh-CN" sz="4000" dirty="0"/>
          </a:p>
        </p:txBody>
      </p:sp>
      <p:sp>
        <p:nvSpPr>
          <p:cNvPr id="3" name="C_4_BD#010a0fe4c.fixed?vcp=1&amp;pid=ca9401c0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ecc68f72?sp=1&amp;vcp=1&amp;pid=010a0fe4c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主题：日常生活</a:t>
            </a:r>
            <a:endParaRPr lang="en-US" altLang="zh-CN" sz="3000" dirty="0"/>
          </a:p>
        </p:txBody>
      </p:sp>
      <p:sp>
        <p:nvSpPr>
          <p:cNvPr id="3" name="C_6_BD#6d4dc7511?vcp=1&amp;pid=becc68f72&amp;color=236,117,163&amp;vtp=1&amp;vaab=1&amp;bbb=1"/>
          <p:cNvSpPr/>
          <p:nvPr/>
        </p:nvSpPr>
        <p:spPr>
          <a:xfrm>
            <a:off x="539496" y="12112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O_7_BD.163_1#911370e35?vaa=1&amp;vcp=1&amp;pid=6d4dc7511&amp;color=0,0,0&amp;vtp=1&amp;vaab=1&amp;bbb=1&amp;hb=1"/>
          <p:cNvSpPr/>
          <p:nvPr/>
        </p:nvSpPr>
        <p:spPr>
          <a:xfrm>
            <a:off x="539496" y="18652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在今天的英语课上，你们班举行了“我的幸福家庭”主题分享会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。假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如你是组长李华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，请你根据以下内容，写一篇90词左右的英语短文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，向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全班汇报你们小组四人的分享内容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，需包括以下要点。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QO_7_BD.163_2#911370e35?colgroup=3,26&amp;vaa=1&amp;vcp=1&amp;pid=6d4dc7511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591980"/>
              </p:ext>
            </p:extLst>
          </p:nvPr>
        </p:nvGraphicFramePr>
        <p:xfrm>
          <a:off x="539496" y="885666"/>
          <a:ext cx="11082528" cy="5086668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9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84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Family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Name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Family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activity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Benefits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（好处）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98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Kate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1.能让人变得更聪明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kumimoji="0" lang="en-US" altLang="zh-CN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598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housework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1.变得更有责任感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学会照顾别人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kumimoji="0" lang="en-US" altLang="zh-CN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598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Emily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sports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1.变得健康和强壮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kumimoji="0" lang="en-US" altLang="zh-CN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（请补充）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（请补充）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911370e35?vaa=1&amp;vcp=1&amp;pid=6d4dc7511&amp;color=0,0,0&amp;vtp=1&amp;vaab=1&amp;bt=1&amp;bbb=1&amp;hb=1"/>
          <p:cNvSpPr/>
          <p:nvPr/>
        </p:nvSpPr>
        <p:spPr>
          <a:xfrm>
            <a:off x="539496" y="85598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Family”.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results.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Kate’s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smart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911370e35?vaa=1&amp;vcp=1&amp;pid=6d4dc7511&amp;color=0,0,0&amp;vtp=1&amp;vaab=1&amp;bt=1&amp;bbb=1&amp;hb=1">
            <a:extLst>
              <a:ext uri="{FF2B5EF4-FFF2-40B4-BE49-F238E27FC236}">
                <a16:creationId xmlns:a16="http://schemas.microsoft.com/office/drawing/2014/main" id="{36E53B53-F7C8-2552-90C7-2C688C34770B}"/>
              </a:ext>
            </a:extLst>
          </p:cNvPr>
          <p:cNvSpPr/>
          <p:nvPr/>
        </p:nvSpPr>
        <p:spPr>
          <a:xfrm>
            <a:off x="539496" y="121764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responsible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43502246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46d6d3de?vcp=1&amp;pid=becc68f72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55" name="P_7_BD#a12fae36e?colgroup=4,25&amp;vcp=1&amp;pid=a46d6d3de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350662"/>
              </p:ext>
            </p:extLst>
          </p:nvPr>
        </p:nvGraphicFramePr>
        <p:xfrm>
          <a:off x="539496" y="1272966"/>
          <a:ext cx="11082528" cy="4534728"/>
        </p:xfrm>
        <a:graphic>
          <a:graphicData uri="http://schemas.openxmlformats.org/drawingml/2006/table">
            <a:tbl>
              <a:tblPr/>
              <a:tblGrid>
                <a:gridCol w="1655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27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日常生活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一般现在时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三个家庭的活动及好处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“我”自己家庭的活动及好处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开篇：介绍分享活动的主题及结果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：结合表格提示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具体介绍组内成员的家庭活动及好处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：总结全文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P_7_BD#a12fae36e?colgroup=4,25&amp;vcp=1&amp;pid=a46d6d3d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238147"/>
              </p:ext>
            </p:extLst>
          </p:nvPr>
        </p:nvGraphicFramePr>
        <p:xfrm>
          <a:off x="539496" y="2085816"/>
          <a:ext cx="11082528" cy="3390964"/>
        </p:xfrm>
        <a:graphic>
          <a:graphicData uri="http://schemas.openxmlformats.org/drawingml/2006/table">
            <a:tbl>
              <a:tblPr/>
              <a:tblGrid>
                <a:gridCol w="1655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27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909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reading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relax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oneself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Exercise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healthy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strong,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friends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meaningful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a12fae36e?colgroup=4,25&amp;vcp=1&amp;pid=a46d6d3de&amp;color=0,0,0&amp;mp=1&amp;vtp=1&amp;vaab=1&amp;bt=1&amp;bbb=1">
            <a:extLst>
              <a:ext uri="{FF2B5EF4-FFF2-40B4-BE49-F238E27FC236}">
                <a16:creationId xmlns:a16="http://schemas.microsoft.com/office/drawing/2014/main" id="{ABE672FC-BA39-0432-74BB-885BD1A64A69}"/>
              </a:ext>
            </a:extLst>
          </p:cNvPr>
          <p:cNvSpPr txBox="1"/>
          <p:nvPr/>
        </p:nvSpPr>
        <p:spPr>
          <a:xfrm>
            <a:off x="10903879" y="13774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12fae36e?vcp=1&amp;pid=a46d6d3de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学习至此，请完成第4讲备考练习（第193页）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f5b8aeca.fixed?vcp=1&amp;pid=ca9401c0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1~3</a:t>
            </a:r>
            <a:endParaRPr lang="en-US" altLang="zh-CN" sz="4000" dirty="0"/>
          </a:p>
        </p:txBody>
      </p:sp>
      <p:sp>
        <p:nvSpPr>
          <p:cNvPr id="3" name="C_4_BD#4f5b8aeca.fixed?vcp=1&amp;pid=ca9401c0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518e9823.fixed?vcp=1&amp;pid=ca9401c0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1~3</a:t>
            </a:r>
            <a:endParaRPr lang="en-US" altLang="zh-CN" sz="4000" dirty="0"/>
          </a:p>
        </p:txBody>
      </p:sp>
      <p:sp>
        <p:nvSpPr>
          <p:cNvPr id="3" name="C_4_BD#4518e9823.fixed?vcp=1&amp;pid=ca9401c0c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第4讲备考练习（七年级下册Units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1~3）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fb79b6ad?sp=1&amp;vcp=1&amp;pid=4518e9823&amp;color=0,0,0&amp;vtp=1&amp;vaab=1&amp;bt=1&amp;bbb=1"/>
          <p:cNvSpPr/>
          <p:nvPr/>
        </p:nvSpPr>
        <p:spPr>
          <a:xfrm>
            <a:off x="539496" y="554400"/>
            <a:ext cx="11109960" cy="5493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165_1#778da1c50?vaa=1&amp;vcp=1&amp;pid=6fb79b6ad&amp;color=0,0,0&amp;vtp=1&amp;vaab=1&amp;bbb=1&amp;hb=1"/>
          <p:cNvSpPr/>
          <p:nvPr/>
        </p:nvSpPr>
        <p:spPr>
          <a:xfrm>
            <a:off x="539496" y="1170786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778da1c50.bracket?vaa=1&amp;vcp=1&amp;pid=6fb79b6ad&amp;color=0,0,0&amp;vpa=83&amp;vtp=1&amp;vaab=1"/>
          <p:cNvSpPr/>
          <p:nvPr/>
        </p:nvSpPr>
        <p:spPr>
          <a:xfrm>
            <a:off x="2110328" y="1691486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65_2#778da1c50.choices?vaa=1&amp;vcp=1&amp;pid=6fb79b6ad&amp;color=0,0,0&amp;vtp=1&amp;vaab=1&amp;bbb=1"/>
          <p:cNvSpPr/>
          <p:nvPr/>
        </p:nvSpPr>
        <p:spPr>
          <a:xfrm>
            <a:off x="539496" y="2243054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B.\;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C.\;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6_BD.167_1#4fa8ed628?sp=1&amp;vaa=1&amp;vcp=1&amp;pid=6fb79b6ad&amp;color=0,0,0&amp;vtp=1&amp;vaab=1&amp;bbb=1&amp;hb=1"/>
          <p:cNvSpPr/>
          <p:nvPr/>
        </p:nvSpPr>
        <p:spPr>
          <a:xfrm>
            <a:off x="539496" y="2755435"/>
            <a:ext cx="11109960" cy="1534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_1#4fa8ed628.bracket?vaa=1&amp;vcp=1&amp;pid=6fb79b6ad&amp;color=0,0,0&amp;vpa=84&amp;vtp=1&amp;vaab=1"/>
          <p:cNvSpPr/>
          <p:nvPr/>
        </p:nvSpPr>
        <p:spPr>
          <a:xfrm>
            <a:off x="1339818" y="3809535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6_BD.167_2#4fa8ed628.choices?vaa=1&amp;vcp=1&amp;pid=6fb79b6ad&amp;color=0,0,0&amp;vtp=1&amp;vaab=1&amp;bbb=1"/>
          <p:cNvSpPr/>
          <p:nvPr/>
        </p:nvSpPr>
        <p:spPr>
          <a:xfrm>
            <a:off x="539496" y="4351254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A.with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9" name="QC_6_BD.169_1#a63cec3f6?sp=1&amp;vaa=1&amp;vcp=1&amp;pid=6fb79b6ad&amp;color=0,0,0&amp;vtp=1&amp;vaab=1&amp;bbb=1"/>
          <p:cNvSpPr/>
          <p:nvPr/>
        </p:nvSpPr>
        <p:spPr>
          <a:xfrm>
            <a:off x="539496" y="4863635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—Jim,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English?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6_AN.170_1#a63cec3f6.bracket?vaa=1&amp;vcp=1&amp;pid=6fb79b6ad&amp;color=0,0,0&amp;vpa=85&amp;vtp=1&amp;vaab=1"/>
          <p:cNvSpPr/>
          <p:nvPr/>
        </p:nvSpPr>
        <p:spPr>
          <a:xfrm>
            <a:off x="6160674" y="5384335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C_6_BD.169_2#a63cec3f6.choices?vaa=1&amp;vcp=1&amp;pid=6fb79b6ad&amp;color=0,0,0&amp;vtp=1&amp;vaab=1&amp;bbb=1"/>
          <p:cNvSpPr/>
          <p:nvPr/>
        </p:nvSpPr>
        <p:spPr>
          <a:xfrm>
            <a:off x="539496" y="5934563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.speak;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1_1#892e9e85f?sp=1&amp;vaa=1&amp;vcp=1&amp;pid=6fb79b6ad&amp;color=0,0,0&amp;vtp=1&amp;vaab=1&amp;bt=1&amp;bbb=1"/>
          <p:cNvSpPr/>
          <p:nvPr/>
        </p:nvSpPr>
        <p:spPr>
          <a:xfrm>
            <a:off x="539496" y="5787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892e9e85f.bracket?vaa=1&amp;vcp=1&amp;pid=6fb79b6ad&amp;color=0,0,0&amp;vpa=86&amp;vtp=1&amp;vaab=1"/>
          <p:cNvSpPr/>
          <p:nvPr/>
        </p:nvSpPr>
        <p:spPr>
          <a:xfrm>
            <a:off x="2464339" y="12130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71_2#892e9e85f.choices?vaa=1&amp;vcp=1&amp;pid=6fb79b6ad&amp;color=0,0,0&amp;vtp=1&amp;vaab=1&amp;bbb=1"/>
          <p:cNvSpPr/>
          <p:nvPr/>
        </p:nvSpPr>
        <p:spPr>
          <a:xfrm>
            <a:off x="539496" y="184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.but</a:t>
            </a:r>
            <a:endParaRPr lang="en-US" altLang="zh-CN" sz="2800" dirty="0"/>
          </a:p>
        </p:txBody>
      </p:sp>
      <p:sp>
        <p:nvSpPr>
          <p:cNvPr id="5" name="QC_6_BD.173_1#8b268a674?vaa=1&amp;vcp=1&amp;pid=6fb79b6ad&amp;color=0,0,0&amp;vtp=1&amp;vaab=1&amp;bbb=1&amp;hb=1"/>
          <p:cNvSpPr/>
          <p:nvPr/>
        </p:nvSpPr>
        <p:spPr>
          <a:xfrm>
            <a:off x="539496" y="24752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8b268a674.bracket?vaa=1&amp;vcp=1&amp;pid=6fb79b6ad&amp;color=0,0,0&amp;vpa=87&amp;vtp=1&amp;vaab=1"/>
          <p:cNvSpPr/>
          <p:nvPr/>
        </p:nvSpPr>
        <p:spPr>
          <a:xfrm>
            <a:off x="4949475" y="31096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73_2#8b268a674.choices?vaa=1&amp;vcp=1&amp;pid=6fb79b6ad&amp;color=0,0,0&amp;vtp=1&amp;vaab=1&amp;bbb=1"/>
          <p:cNvSpPr/>
          <p:nvPr/>
        </p:nvSpPr>
        <p:spPr>
          <a:xfrm>
            <a:off x="539496" y="37444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A.job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.work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.job;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endParaRPr lang="en-US" altLang="zh-CN" sz="2800" dirty="0"/>
          </a:p>
        </p:txBody>
      </p:sp>
      <p:sp>
        <p:nvSpPr>
          <p:cNvPr id="8" name="QC_6_BD.175_1#f370ca475?sp=1&amp;vaa=1&amp;vcp=1&amp;pid=6fb79b6ad&amp;color=0,0,0&amp;vtp=1&amp;vaab=1&amp;bbb=1"/>
          <p:cNvSpPr/>
          <p:nvPr/>
        </p:nvSpPr>
        <p:spPr>
          <a:xfrm>
            <a:off x="539496" y="43739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—Peter,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76_1#f370ca475.bracket?vaa=1&amp;vcp=1&amp;pid=6fb79b6ad&amp;color=0,0,0&amp;vpa=88&amp;vtp=1&amp;vaab=1"/>
          <p:cNvSpPr/>
          <p:nvPr/>
        </p:nvSpPr>
        <p:spPr>
          <a:xfrm>
            <a:off x="7098188" y="50082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175_2#f370ca475.choices?vaa=1&amp;vcp=1&amp;pid=6fb79b6ad&amp;color=0,0,0&amp;vtp=1&amp;vaab=1&amp;bbb=1"/>
          <p:cNvSpPr/>
          <p:nvPr/>
        </p:nvSpPr>
        <p:spPr>
          <a:xfrm>
            <a:off x="539496" y="56430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7_1#d2c4e9acb?sp=1&amp;vaa=1&amp;vcp=1&amp;pid=6fb79b6ad&amp;color=0,0,0&amp;vtp=1&amp;vaab=1&amp;bt=1&amp;bbb=1"/>
          <p:cNvSpPr/>
          <p:nvPr/>
        </p:nvSpPr>
        <p:spPr>
          <a:xfrm>
            <a:off x="539496" y="8984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—Paul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d2c4e9acb.bracket?vaa=1&amp;vcp=1&amp;pid=6fb79b6ad&amp;color=0,0,0&amp;vpa=89&amp;vtp=1&amp;vaab=1"/>
          <p:cNvSpPr/>
          <p:nvPr/>
        </p:nvSpPr>
        <p:spPr>
          <a:xfrm>
            <a:off x="9464517" y="15328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77_2#d2c4e9acb.choices?vaa=1&amp;vcp=1&amp;pid=6fb79b6ad&amp;color=0,0,0&amp;vtp=1&amp;vaab=1&amp;bbb=1"/>
          <p:cNvSpPr/>
          <p:nvPr/>
        </p:nvSpPr>
        <p:spPr>
          <a:xfrm>
            <a:off x="539496" y="21737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.always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B.never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.usually</a:t>
            </a:r>
            <a:endParaRPr lang="en-US" altLang="zh-CN" sz="2800" dirty="0"/>
          </a:p>
        </p:txBody>
      </p:sp>
      <p:sp>
        <p:nvSpPr>
          <p:cNvPr id="5" name="QC_6_BD.179_1#9461274ac?vaa=1&amp;vcp=1&amp;pid=6fb79b6ad&amp;color=0,0,0&amp;vtp=1&amp;vaab=1&amp;bbb=1"/>
          <p:cNvSpPr/>
          <p:nvPr/>
        </p:nvSpPr>
        <p:spPr>
          <a:xfrm>
            <a:off x="539496" y="27953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strawberries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9461274ac.bracket?vaa=1&amp;vcp=1&amp;pid=6fb79b6ad&amp;color=0,0,0&amp;vpa=90&amp;vtp=1&amp;vaab=1"/>
          <p:cNvSpPr/>
          <p:nvPr/>
        </p:nvSpPr>
        <p:spPr>
          <a:xfrm>
            <a:off x="9770014" y="278203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79_2#9461274ac.choices?vaa=1&amp;vcp=1&amp;pid=6fb79b6ad&amp;color=0,0,0&amp;vtp=1&amp;vaab=1&amp;bbb=1"/>
          <p:cNvSpPr/>
          <p:nvPr/>
        </p:nvSpPr>
        <p:spPr>
          <a:xfrm>
            <a:off x="539496" y="34170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.taste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B.tastes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.sound</a:t>
            </a:r>
            <a:endParaRPr lang="en-US" altLang="zh-CN" sz="2800" dirty="0"/>
          </a:p>
        </p:txBody>
      </p:sp>
      <p:sp>
        <p:nvSpPr>
          <p:cNvPr id="8" name="QC_6_BD.181_1#afb169d35?sp=1&amp;vaa=1&amp;vcp=1&amp;pid=6fb79b6ad&amp;color=0,0,0&amp;vtp=1&amp;vaab=1&amp;bbb=1"/>
          <p:cNvSpPr/>
          <p:nvPr/>
        </p:nvSpPr>
        <p:spPr>
          <a:xfrm>
            <a:off x="539496" y="404650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82_1#afb169d35.bracket?vaa=1&amp;vcp=1&amp;pid=6fb79b6ad&amp;color=0,0,0&amp;vpa=91&amp;vtp=1&amp;vaab=1"/>
          <p:cNvSpPr/>
          <p:nvPr/>
        </p:nvSpPr>
        <p:spPr>
          <a:xfrm>
            <a:off x="2464339" y="468087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81_2#afb169d35.choices?vaa=1&amp;vcp=1&amp;pid=6fb79b6ad&amp;color=0,0,0&amp;vtp=1&amp;vaab=1&amp;bbb=1"/>
          <p:cNvSpPr/>
          <p:nvPr/>
        </p:nvSpPr>
        <p:spPr>
          <a:xfrm>
            <a:off x="539496" y="53156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.clean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.cross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83_1#afc53911a?sp=1&amp;vaa=1&amp;vcp=1&amp;pid=6fb79b6ad&amp;color=0,0,0&amp;vtp=1&amp;vaab=1&amp;bt=1&amp;bbb=1"/>
          <p:cNvSpPr/>
          <p:nvPr/>
        </p:nvSpPr>
        <p:spPr>
          <a:xfrm>
            <a:off x="539496" y="24986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84_1#afc53911a.bracket?vaa=1&amp;vcp=1&amp;pid=6fb79b6ad&amp;color=0,0,0&amp;vpa=92&amp;vtp=1&amp;vaab=1"/>
          <p:cNvSpPr/>
          <p:nvPr/>
        </p:nvSpPr>
        <p:spPr>
          <a:xfrm>
            <a:off x="5701252" y="31330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83_2#afc53911a.choices?vaa=1&amp;vcp=1&amp;pid=6fb79b6ad&amp;color=0,0,0&amp;vtp=1&amp;vaab=1&amp;bbb=1"/>
          <p:cNvSpPr/>
          <p:nvPr/>
        </p:nvSpPr>
        <p:spPr>
          <a:xfrm>
            <a:off x="539496" y="37739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19687" algn="l"/>
                <a:tab pos="72076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.Sounds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7a67310e?sp=1&amp;vcp=1&amp;pid=4518e9823&amp;color=0,0,0&amp;vtp=1&amp;vaab=1&amp;bt=1&amp;bbb=1"/>
          <p:cNvSpPr/>
          <p:nvPr/>
        </p:nvSpPr>
        <p:spPr>
          <a:xfrm>
            <a:off x="539496" y="443190"/>
            <a:ext cx="11109960" cy="6078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85_1#786f553fc?vaa=1&amp;vcp=1&amp;pid=17a67310e&amp;color=0,0,0&amp;vtp=1&amp;vaab=1&amp;bbb=1"/>
          <p:cNvSpPr/>
          <p:nvPr/>
        </p:nvSpPr>
        <p:spPr>
          <a:xfrm>
            <a:off x="539496" y="1107560"/>
            <a:ext cx="11109960" cy="5304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（join）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Grace!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life）in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（guitar）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Scott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walk）to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Monday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ice-cream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tastes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（well）.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（villager）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jobs.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them.a</a:t>
            </a:r>
            <a:endParaRPr lang="en-US" altLang="zh-CN" sz="2800" dirty="0"/>
          </a:p>
        </p:txBody>
      </p:sp>
      <p:sp>
        <p:nvSpPr>
          <p:cNvPr id="4" name="QB_6_AN.1_1#786f553fc.blank?vaa=1&amp;vcp=1&amp;pid=17a67310e&amp;color=0,0,0&amp;vpa=93&amp;vtp=1&amp;vaab=1&amp;bbb=1"/>
          <p:cNvSpPr/>
          <p:nvPr/>
        </p:nvSpPr>
        <p:spPr>
          <a:xfrm>
            <a:off x="1704944" y="1073206"/>
            <a:ext cx="811213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endParaRPr lang="en-US" altLang="zh-CN" sz="2800" dirty="0"/>
          </a:p>
        </p:txBody>
      </p:sp>
      <p:sp>
        <p:nvSpPr>
          <p:cNvPr id="6" name="QB_6_AN.2_1#786f553fc.blank?vaa=1&amp;vcp=1&amp;pid=17a67310e&amp;color=0,0,0&amp;vpa=94&amp;vtp=1&amp;vaab=1&amp;bbb=1"/>
          <p:cNvSpPr/>
          <p:nvPr/>
        </p:nvSpPr>
        <p:spPr>
          <a:xfrm>
            <a:off x="4402677" y="1670107"/>
            <a:ext cx="92868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endParaRPr lang="en-US" altLang="zh-CN" sz="2800" dirty="0"/>
          </a:p>
        </p:txBody>
      </p:sp>
      <p:sp>
        <p:nvSpPr>
          <p:cNvPr id="8" name="QB_6_AN.3_1#786f553fc.blank?vaa=1&amp;vcp=1&amp;pid=17a67310e&amp;color=0,0,0&amp;vpa=95&amp;vtp=1&amp;vaab=1&amp;bbb=1"/>
          <p:cNvSpPr/>
          <p:nvPr/>
        </p:nvSpPr>
        <p:spPr>
          <a:xfrm>
            <a:off x="5511323" y="2254306"/>
            <a:ext cx="122555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guitars</a:t>
            </a:r>
            <a:endParaRPr lang="en-US" altLang="zh-CN" sz="2800" dirty="0"/>
          </a:p>
        </p:txBody>
      </p:sp>
      <p:sp>
        <p:nvSpPr>
          <p:cNvPr id="10" name="QB_6_AN.4_1#786f553fc.blank?vaa=1&amp;vcp=1&amp;pid=17a67310e&amp;color=0,0,0&amp;vpa=96&amp;vtp=1&amp;vaab=1&amp;bbb=1"/>
          <p:cNvSpPr/>
          <p:nvPr/>
        </p:nvSpPr>
        <p:spPr>
          <a:xfrm>
            <a:off x="1673764" y="3460806"/>
            <a:ext cx="10874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walks</a:t>
            </a:r>
            <a:endParaRPr lang="en-US" altLang="zh-CN" sz="2800" dirty="0"/>
          </a:p>
        </p:txBody>
      </p:sp>
      <p:sp>
        <p:nvSpPr>
          <p:cNvPr id="12" name="QB_6_AN.5_1#786f553fc.blank?vaa=1&amp;vcp=1&amp;pid=17a67310e&amp;color=0,0,0&amp;vpa=97&amp;vtp=1&amp;vaab=1&amp;bbb=1"/>
          <p:cNvSpPr/>
          <p:nvPr/>
        </p:nvSpPr>
        <p:spPr>
          <a:xfrm>
            <a:off x="5864765" y="4641906"/>
            <a:ext cx="969963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endParaRPr lang="en-US" altLang="zh-CN" sz="2800" dirty="0"/>
          </a:p>
        </p:txBody>
      </p:sp>
      <p:sp>
        <p:nvSpPr>
          <p:cNvPr id="14" name="QB_6_AN.196_1#786f553fc.blank?vaa=1&amp;vcp=1&amp;pid=17a67310e&amp;color=0,0,0&amp;vpa=98&amp;vtp=1&amp;vaab=1&amp;bbb=1"/>
          <p:cNvSpPr/>
          <p:nvPr/>
        </p:nvSpPr>
        <p:spPr>
          <a:xfrm>
            <a:off x="1854739" y="5238807"/>
            <a:ext cx="14811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villagers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97_1#db34fd01e?vaa=1&amp;vcp=1&amp;pid=17a67310e&amp;color=0,0,0&amp;vtp=1&amp;vaab=1&amp;bt=1&amp;bbb=1&amp;hb=1"/>
          <p:cNvSpPr/>
          <p:nvPr/>
        </p:nvSpPr>
        <p:spPr>
          <a:xfrm>
            <a:off x="539496" y="123266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（bike）are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daughter?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（leave）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6:30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（music）.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guitar,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piano,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Zhao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Guang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erhu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B_6_AN.1_1#db34fd01e.blank?vaa=1&amp;vcp=1&amp;pid=17a67310e&amp;color=0,0,0&amp;vpa=99&amp;vtp=1&amp;vaab=1&amp;bbb=1"/>
          <p:cNvSpPr/>
          <p:nvPr/>
        </p:nvSpPr>
        <p:spPr>
          <a:xfrm>
            <a:off x="2599278" y="1202182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bikes</a:t>
            </a:r>
            <a:endParaRPr lang="en-US" altLang="zh-CN" sz="2800" dirty="0"/>
          </a:p>
        </p:txBody>
      </p:sp>
      <p:sp>
        <p:nvSpPr>
          <p:cNvPr id="5" name="QB_6_AN.2_1#db34fd01e.blank?vaa=1&amp;vcp=1&amp;pid=17a67310e&amp;color=0,0,0&amp;vpa=100&amp;vtp=1&amp;vaab=1&amp;bbb=1"/>
          <p:cNvSpPr/>
          <p:nvPr/>
        </p:nvSpPr>
        <p:spPr>
          <a:xfrm>
            <a:off x="3126327" y="2497582"/>
            <a:ext cx="1144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leaves</a:t>
            </a:r>
            <a:endParaRPr lang="en-US" altLang="zh-CN" sz="2800" dirty="0"/>
          </a:p>
        </p:txBody>
      </p:sp>
      <p:sp>
        <p:nvSpPr>
          <p:cNvPr id="7" name="QB_6_AN.3_1#db34fd01e.blank?vaa=1&amp;vcp=1&amp;pid=17a67310e&amp;color=0,0,0&amp;vpa=101&amp;vtp=1&amp;vaab=1&amp;bbb=1"/>
          <p:cNvSpPr/>
          <p:nvPr/>
        </p:nvSpPr>
        <p:spPr>
          <a:xfrm>
            <a:off x="2867564" y="3145282"/>
            <a:ext cx="1677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musicians</a:t>
            </a:r>
            <a:endParaRPr lang="en-US" altLang="zh-CN" sz="2800" dirty="0"/>
          </a:p>
        </p:txBody>
      </p:sp>
      <p:sp>
        <p:nvSpPr>
          <p:cNvPr id="8" name="QB_6_BD.203_1#09237a7f4?sp=1&amp;vaa=1&amp;vcp=1&amp;pid=17a67310e&amp;color=0,0,0&amp;vtp=1&amp;vaab=1&amp;bbb=1"/>
          <p:cNvSpPr/>
          <p:nvPr/>
        </p:nvSpPr>
        <p:spPr>
          <a:xfrm>
            <a:off x="539496" y="44436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（drive）me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go.</a:t>
            </a:r>
            <a:endParaRPr lang="en-US" altLang="zh-CN" sz="2800" dirty="0"/>
          </a:p>
        </p:txBody>
      </p:sp>
      <p:sp>
        <p:nvSpPr>
          <p:cNvPr id="9" name="QB_6_AN.204_1#09237a7f4.blank?vaa=1&amp;vcp=1&amp;pid=17a67310e&amp;color=0,0,0&amp;vpa=102&amp;vtp=1&amp;vaab=1&amp;bbb=1"/>
          <p:cNvSpPr/>
          <p:nvPr/>
        </p:nvSpPr>
        <p:spPr>
          <a:xfrm>
            <a:off x="2810414" y="4413186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ad110e5c?sp=1&amp;vcp=1&amp;pid=4518e9823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65" name="QM_6_BD.205_1#cdcbd3c39?colgroup=30&amp;vaa=1&amp;vcp=1&amp;pid=0ad110e5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147980"/>
              </p:ext>
            </p:extLst>
          </p:nvPr>
        </p:nvGraphicFramePr>
        <p:xfrm>
          <a:off x="539496" y="2166346"/>
          <a:ext cx="11100816" cy="1125855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games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club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watch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205_2#cdcbd3c39?sp=1&amp;vaa=1&amp;vcp=1&amp;pid=0ad110e5c&amp;color=0,0,0&amp;vtp=1&amp;vaab=1&amp;bbb=1&amp;hb=1"/>
          <p:cNvSpPr/>
          <p:nvPr/>
        </p:nvSpPr>
        <p:spPr>
          <a:xfrm>
            <a:off x="539496" y="332338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piano.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Howard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Howard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tryout.</a:t>
            </a:r>
            <a:endParaRPr lang="en-US" altLang="zh-CN" sz="2800" dirty="0"/>
          </a:p>
        </p:txBody>
      </p:sp>
      <p:sp>
        <p:nvSpPr>
          <p:cNvPr id="7" name="QM_6_AN.206_1#cdcbd3c39.blank?vaa=1&amp;vcp=1&amp;pid=0ad110e5c&amp;color=0,0,0&amp;vpa=103&amp;vtp=1&amp;vaab=1&amp;bbb=1"/>
          <p:cNvSpPr/>
          <p:nvPr/>
        </p:nvSpPr>
        <p:spPr>
          <a:xfrm>
            <a:off x="1711864" y="3940601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endParaRPr lang="en-US" altLang="zh-CN" sz="2800" dirty="0"/>
          </a:p>
        </p:txBody>
      </p:sp>
      <p:sp>
        <p:nvSpPr>
          <p:cNvPr id="8" name="QM_6_AN.207_1#cdcbd3c39.blank?vaa=1&amp;vcp=1&amp;pid=0ad110e5c&amp;color=0,0,0&amp;vpa=104&amp;vtp=1&amp;vaab=1&amp;bbb=1"/>
          <p:cNvSpPr/>
          <p:nvPr/>
        </p:nvSpPr>
        <p:spPr>
          <a:xfrm>
            <a:off x="10282778" y="3940601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endParaRPr lang="en-US" altLang="zh-CN" sz="2800" dirty="0"/>
          </a:p>
        </p:txBody>
      </p:sp>
      <p:sp>
        <p:nvSpPr>
          <p:cNvPr id="9" name="QM_6_AN.208_1#cdcbd3c39.blank?vaa=1&amp;vcp=1&amp;pid=0ad110e5c&amp;color=0,0,0&amp;vpa=105&amp;vtp=1&amp;vaab=1&amp;bbb=1"/>
          <p:cNvSpPr/>
          <p:nvPr/>
        </p:nvSpPr>
        <p:spPr>
          <a:xfrm>
            <a:off x="7458614" y="4588301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</a:t>
            </a:r>
            <a:endParaRPr lang="en-US" altLang="zh-CN" sz="2800" dirty="0"/>
          </a:p>
        </p:txBody>
      </p:sp>
      <p:sp>
        <p:nvSpPr>
          <p:cNvPr id="10" name="QM_6_AN.209_1#cdcbd3c39.blank?vaa=1&amp;vcp=1&amp;pid=0ad110e5c&amp;color=0,0,0&amp;vpa=106&amp;vtp=1&amp;vaab=1&amp;bbb=1"/>
          <p:cNvSpPr/>
          <p:nvPr/>
        </p:nvSpPr>
        <p:spPr>
          <a:xfrm>
            <a:off x="6412453" y="5236001"/>
            <a:ext cx="14017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05_3#cdcbd3c39?sp=1&amp;vaa=1&amp;vcp=1&amp;pid=0ad110e5c&amp;color=0,0,0&amp;vtp=1&amp;vaab=1&amp;bbb=1&amp;hb=1">
            <a:extLst>
              <a:ext uri="{FF2B5EF4-FFF2-40B4-BE49-F238E27FC236}">
                <a16:creationId xmlns:a16="http://schemas.microsoft.com/office/drawing/2014/main" id="{85D43EC9-4A24-A610-ACF6-ACB2BE8F19E2}"/>
              </a:ext>
            </a:extLst>
          </p:cNvPr>
          <p:cNvSpPr/>
          <p:nvPr/>
        </p:nvSpPr>
        <p:spPr>
          <a:xfrm>
            <a:off x="539496" y="1752212"/>
            <a:ext cx="11109960" cy="31281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tryout.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nervous.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well.</a:t>
            </a:r>
            <a:endParaRPr lang="en-US" altLang="zh-CN" sz="2800" dirty="0"/>
          </a:p>
        </p:txBody>
      </p:sp>
      <p:sp>
        <p:nvSpPr>
          <p:cNvPr id="3" name="QM_6_BD.205_4#cdcbd3c39?sp=1&amp;vaa=1&amp;vcp=1&amp;pid=0ad110e5c&amp;color=0,0,0&amp;vtp=1&amp;vaab=1&amp;bbb=1&amp;hb=1">
            <a:extLst>
              <a:ext uri="{FF2B5EF4-FFF2-40B4-BE49-F238E27FC236}">
                <a16:creationId xmlns:a16="http://schemas.microsoft.com/office/drawing/2014/main" id="{74F4D9F6-D1D7-B896-22B2-ED7DB8480CB5}"/>
              </a:ext>
            </a:extLst>
          </p:cNvPr>
          <p:cNvSpPr/>
          <p:nvPr/>
        </p:nvSpPr>
        <p:spPr>
          <a:xfrm>
            <a:off x="539496" y="467131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tryout.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Howard.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kicks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goal.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club!</a:t>
            </a:r>
            <a:endParaRPr lang="en-US" altLang="zh-CN" sz="2800" dirty="0"/>
          </a:p>
        </p:txBody>
      </p:sp>
      <p:sp>
        <p:nvSpPr>
          <p:cNvPr id="4" name="QM_6_AN.210_1#cdcbd3c39.blank?vaa=1&amp;vcp=1&amp;pid=0ad110e5c&amp;color=0,0,0&amp;vpa=107&amp;vtp=1&amp;vaab=1&amp;bbb=1">
            <a:extLst>
              <a:ext uri="{FF2B5EF4-FFF2-40B4-BE49-F238E27FC236}">
                <a16:creationId xmlns:a16="http://schemas.microsoft.com/office/drawing/2014/main" id="{87DB5D6F-E940-CBB6-3480-C6967C3F8CF8}"/>
              </a:ext>
            </a:extLst>
          </p:cNvPr>
          <p:cNvSpPr/>
          <p:nvPr/>
        </p:nvSpPr>
        <p:spPr>
          <a:xfrm>
            <a:off x="5256752" y="1566419"/>
            <a:ext cx="1165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endParaRPr lang="en-US" altLang="zh-CN" sz="2800" dirty="0"/>
          </a:p>
        </p:txBody>
      </p:sp>
      <p:sp>
        <p:nvSpPr>
          <p:cNvPr id="5" name="QM_6_AN.211_1#cdcbd3c39.blank?vaa=1&amp;vcp=1&amp;pid=0ad110e5c&amp;color=0,0,0&amp;vpa=108&amp;vtp=1&amp;vaab=1&amp;bbb=1">
            <a:extLst>
              <a:ext uri="{FF2B5EF4-FFF2-40B4-BE49-F238E27FC236}">
                <a16:creationId xmlns:a16="http://schemas.microsoft.com/office/drawing/2014/main" id="{E40DE83A-C3B2-5C10-B3A1-54E5078EECD4}"/>
              </a:ext>
            </a:extLst>
          </p:cNvPr>
          <p:cNvSpPr/>
          <p:nvPr/>
        </p:nvSpPr>
        <p:spPr>
          <a:xfrm>
            <a:off x="5821013" y="2089070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endParaRPr lang="en-US" altLang="zh-CN" sz="2800" dirty="0"/>
          </a:p>
        </p:txBody>
      </p:sp>
      <p:sp>
        <p:nvSpPr>
          <p:cNvPr id="6" name="QM_6_AN.212_1#cdcbd3c39.blank?vaa=1&amp;vcp=1&amp;pid=0ad110e5c&amp;color=0,0,0&amp;vpa=109&amp;vtp=1&amp;vaab=1&amp;bbb=1">
            <a:extLst>
              <a:ext uri="{FF2B5EF4-FFF2-40B4-BE49-F238E27FC236}">
                <a16:creationId xmlns:a16="http://schemas.microsoft.com/office/drawing/2014/main" id="{1897DFF1-331E-1D5F-C837-BCE3DC467B36}"/>
              </a:ext>
            </a:extLst>
          </p:cNvPr>
          <p:cNvSpPr/>
          <p:nvPr/>
        </p:nvSpPr>
        <p:spPr>
          <a:xfrm>
            <a:off x="1948403" y="2640640"/>
            <a:ext cx="1006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endParaRPr lang="en-US" altLang="zh-CN" sz="2800" dirty="0"/>
          </a:p>
        </p:txBody>
      </p:sp>
      <p:sp>
        <p:nvSpPr>
          <p:cNvPr id="7" name="QM_6_AN.213_1#cdcbd3c39.blank?vaa=1&amp;vcp=1&amp;pid=0ad110e5c&amp;color=0,0,0&amp;vpa=110&amp;vtp=1&amp;vaab=1&amp;bbb=1">
            <a:extLst>
              <a:ext uri="{FF2B5EF4-FFF2-40B4-BE49-F238E27FC236}">
                <a16:creationId xmlns:a16="http://schemas.microsoft.com/office/drawing/2014/main" id="{E364AE62-C067-8D97-5592-119B4D32292F}"/>
              </a:ext>
            </a:extLst>
          </p:cNvPr>
          <p:cNvSpPr/>
          <p:nvPr/>
        </p:nvSpPr>
        <p:spPr>
          <a:xfrm>
            <a:off x="9003253" y="3106298"/>
            <a:ext cx="930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endParaRPr lang="en-US" altLang="zh-CN" sz="2800" dirty="0"/>
          </a:p>
        </p:txBody>
      </p:sp>
      <p:sp>
        <p:nvSpPr>
          <p:cNvPr id="8" name="QM_6_AN.214_1#cdcbd3c39.blank?vaa=1&amp;vcp=1&amp;pid=0ad110e5c&amp;color=0,0,0&amp;vpa=111&amp;vtp=1&amp;vaab=1&amp;bbb=1">
            <a:extLst>
              <a:ext uri="{FF2B5EF4-FFF2-40B4-BE49-F238E27FC236}">
                <a16:creationId xmlns:a16="http://schemas.microsoft.com/office/drawing/2014/main" id="{A412AA34-6F64-2135-D6BE-4E2F3C245BA9}"/>
              </a:ext>
            </a:extLst>
          </p:cNvPr>
          <p:cNvSpPr/>
          <p:nvPr/>
        </p:nvSpPr>
        <p:spPr>
          <a:xfrm>
            <a:off x="8871489" y="3674115"/>
            <a:ext cx="7508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endParaRPr lang="en-US" altLang="zh-CN" sz="2800" dirty="0"/>
          </a:p>
        </p:txBody>
      </p:sp>
      <p:sp>
        <p:nvSpPr>
          <p:cNvPr id="9" name="QM_6_AN.215_1#cdcbd3c39.blank?vaa=1&amp;vcp=1&amp;pid=0ad110e5c&amp;color=0,0,0&amp;vpa=112&amp;vtp=1&amp;vaab=1&amp;bbb=1">
            <a:extLst>
              <a:ext uri="{FF2B5EF4-FFF2-40B4-BE49-F238E27FC236}">
                <a16:creationId xmlns:a16="http://schemas.microsoft.com/office/drawing/2014/main" id="{51D75A13-C045-2F25-C7BC-B25AABBE8BED}"/>
              </a:ext>
            </a:extLst>
          </p:cNvPr>
          <p:cNvSpPr/>
          <p:nvPr/>
        </p:nvSpPr>
        <p:spPr>
          <a:xfrm>
            <a:off x="9985914" y="4493911"/>
            <a:ext cx="1165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passes</a:t>
            </a:r>
            <a:endParaRPr lang="en-US" altLang="zh-CN" sz="2800" dirty="0"/>
          </a:p>
        </p:txBody>
      </p:sp>
      <p:graphicFrame>
        <p:nvGraphicFramePr>
          <p:cNvPr id="10" name="QM_6_BD.205_1#cdcbd3c39?colgroup=30&amp;vaa=1&amp;vcp=1&amp;pid=0ad110e5c&amp;color=0,0,0&amp;vtp=1&amp;vaab=1&amp;bbb=1&amp;hb=1">
            <a:extLst>
              <a:ext uri="{FF2B5EF4-FFF2-40B4-BE49-F238E27FC236}">
                <a16:creationId xmlns:a16="http://schemas.microsoft.com/office/drawing/2014/main" id="{D8D3EC80-36AF-FDFC-E4C7-A15A956590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910847"/>
              </p:ext>
            </p:extLst>
          </p:nvPr>
        </p:nvGraphicFramePr>
        <p:xfrm>
          <a:off x="539496" y="664633"/>
          <a:ext cx="11100816" cy="1125855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games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club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watch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225227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af284485?sp=1&amp;vcp=1&amp;pid=4518e982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四、阅读理解。</a:t>
            </a:r>
            <a:endParaRPr lang="en-US" altLang="zh-CN" sz="3200" dirty="0"/>
          </a:p>
        </p:txBody>
      </p:sp>
      <p:sp>
        <p:nvSpPr>
          <p:cNvPr id="3" name="QM_6_BD.216_1#b20c30946?vaa=1&amp;vcp=1&amp;pid=2af284485&amp;color=0,0,0&amp;vtp=1&amp;vaab=1&amp;bbb=1&amp;hb=1"/>
          <p:cNvSpPr/>
          <p:nvPr/>
        </p:nvSpPr>
        <p:spPr>
          <a:xfrm>
            <a:off x="539496" y="1263495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newspapers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Bonk.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Jupe,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Lurk,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Uzzle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90dfa249?vcp=1&amp;pid=4f5b8aec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543b553bf?vaa=1&amp;vcp=1&amp;pid=e90dfa249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唱歌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歌手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跳舞→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舞蹈家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演讲者；扬声器→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演讲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piano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钢琴→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钢琴家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violin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小提琴→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小提琴家</a:t>
            </a:r>
            <a:endParaRPr lang="en-US" altLang="zh-CN" sz="2800" dirty="0"/>
          </a:p>
        </p:txBody>
      </p:sp>
      <p:sp>
        <p:nvSpPr>
          <p:cNvPr id="4" name="QB_6_AN.1_1#543b553bf.blank?vaa=1&amp;vcp=1&amp;pid=e90dfa249&amp;color=0,0,0&amp;vpa=1&amp;vtp=1&amp;vaab=1&amp;bbb=1"/>
          <p:cNvSpPr/>
          <p:nvPr/>
        </p:nvSpPr>
        <p:spPr>
          <a:xfrm>
            <a:off x="3267615" y="1220315"/>
            <a:ext cx="1127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singer</a:t>
            </a:r>
            <a:endParaRPr lang="en-US" altLang="zh-CN" sz="2800" dirty="0"/>
          </a:p>
        </p:txBody>
      </p:sp>
      <p:sp>
        <p:nvSpPr>
          <p:cNvPr id="6" name="QB_6_AN.2_1#543b553bf.blank?vaa=1&amp;vcp=1&amp;pid=e90dfa249&amp;color=0,0,0&amp;vpa=2&amp;vtp=1&amp;vaab=1&amp;bbb=1"/>
          <p:cNvSpPr/>
          <p:nvPr/>
        </p:nvSpPr>
        <p:spPr>
          <a:xfrm>
            <a:off x="3464465" y="1880715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dancer</a:t>
            </a:r>
            <a:endParaRPr lang="en-US" altLang="zh-CN" sz="2800" dirty="0"/>
          </a:p>
        </p:txBody>
      </p:sp>
      <p:sp>
        <p:nvSpPr>
          <p:cNvPr id="8" name="QB_6_AN.3_1#543b553bf.blank?vaa=1&amp;vcp=1&amp;pid=e90dfa249&amp;color=0,0,0&amp;vpa=3&amp;vtp=1&amp;vaab=1&amp;bbb=1"/>
          <p:cNvSpPr/>
          <p:nvPr/>
        </p:nvSpPr>
        <p:spPr>
          <a:xfrm>
            <a:off x="3115215" y="2515715"/>
            <a:ext cx="13430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</a:t>
            </a:r>
            <a:endParaRPr lang="en-US" altLang="zh-CN" sz="2800" dirty="0"/>
          </a:p>
        </p:txBody>
      </p:sp>
      <p:sp>
        <p:nvSpPr>
          <p:cNvPr id="9" name="QB_6_AN.4_1#543b553bf.blank?vaa=1&amp;vcp=1&amp;pid=e90dfa249&amp;color=0,0,0&amp;vpa=4&amp;vtp=1&amp;vaab=1&amp;bbb=1"/>
          <p:cNvSpPr/>
          <p:nvPr/>
        </p:nvSpPr>
        <p:spPr>
          <a:xfrm>
            <a:off x="7966614" y="2515715"/>
            <a:ext cx="1223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</a:t>
            </a:r>
            <a:endParaRPr lang="en-US" altLang="zh-CN" sz="2800" dirty="0"/>
          </a:p>
        </p:txBody>
      </p:sp>
      <p:sp>
        <p:nvSpPr>
          <p:cNvPr id="11" name="QB_6_AN.5_1#543b553bf.blank?vaa=1&amp;vcp=1&amp;pid=e90dfa249&amp;color=0,0,0&amp;vpa=5&amp;vtp=1&amp;vaab=1&amp;bbb=1"/>
          <p:cNvSpPr/>
          <p:nvPr/>
        </p:nvSpPr>
        <p:spPr>
          <a:xfrm>
            <a:off x="3062828" y="3176115"/>
            <a:ext cx="1108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endParaRPr lang="en-US" altLang="zh-CN" sz="2800" dirty="0"/>
          </a:p>
        </p:txBody>
      </p:sp>
      <p:sp>
        <p:nvSpPr>
          <p:cNvPr id="13" name="QB_6_AN.6_1#543b553bf.blank?vaa=1&amp;vcp=1&amp;pid=e90dfa249&amp;color=0,0,0&amp;vpa=6&amp;vtp=1&amp;vaab=1&amp;bbb=1"/>
          <p:cNvSpPr/>
          <p:nvPr/>
        </p:nvSpPr>
        <p:spPr>
          <a:xfrm>
            <a:off x="3447002" y="3811115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pianist</a:t>
            </a:r>
            <a:endParaRPr lang="en-US" altLang="zh-CN" sz="2800" dirty="0"/>
          </a:p>
        </p:txBody>
      </p:sp>
      <p:sp>
        <p:nvSpPr>
          <p:cNvPr id="15" name="QB_6_AN.13_1#543b553bf.blank?vaa=1&amp;vcp=1&amp;pid=e90dfa249&amp;color=0,0,0&amp;vpa=7&amp;vtp=1&amp;vaab=1&amp;bbb=1"/>
          <p:cNvSpPr/>
          <p:nvPr/>
        </p:nvSpPr>
        <p:spPr>
          <a:xfrm>
            <a:off x="3829590" y="4450560"/>
            <a:ext cx="14224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violinist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16_1#b20c30946?vaa=1&amp;vcp=1&amp;pid=2af284485&amp;color=0,0,0&amp;vtp=1&amp;vaab=1&amp;bbb=1&amp;hb=1">
            <a:extLst>
              <a:ext uri="{FF2B5EF4-FFF2-40B4-BE49-F238E27FC236}">
                <a16:creationId xmlns:a16="http://schemas.microsoft.com/office/drawing/2014/main" id="{5203D39A-0A47-D91A-DF01-1906009F8D66}"/>
              </a:ext>
            </a:extLst>
          </p:cNvPr>
          <p:cNvSpPr/>
          <p:nvPr/>
        </p:nvSpPr>
        <p:spPr>
          <a:xfrm>
            <a:off x="539496" y="554400"/>
            <a:ext cx="11109960" cy="5938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Bonk.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Bonk.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jump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exhausted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Jupe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Lurk,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Uzzle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scooters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（滑板车）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Bonk.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Jupe,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Lurk,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Uzzle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Bonk.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bike.”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根据短文内容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，选择正确答案。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38682370"/>
      </p:ext>
    </p:extLst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17_1#e2c51bb2f?vaa=1&amp;vcp=1&amp;pid=b20c30946&amp;color=0,0,0&amp;vtp=1&amp;vaab=1&amp;bt=1&amp;bbb=1"/>
          <p:cNvSpPr/>
          <p:nvPr/>
        </p:nvSpPr>
        <p:spPr>
          <a:xfrm>
            <a:off x="539496" y="12327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e2c51bb2f.bracket?vaa=1&amp;vcp=1&amp;pid=b20c30946&amp;color=0,0,0&amp;vpa=113&amp;vtp=1&amp;vaab=1"/>
          <p:cNvSpPr/>
          <p:nvPr/>
        </p:nvSpPr>
        <p:spPr>
          <a:xfrm>
            <a:off x="5818727" y="12194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217_2#e2c51bb2f.choices?vaa=1&amp;vcp=1&amp;pid=b20c30946&amp;color=0,0,0&amp;vtp=1&amp;vaab=1&amp;bbb=1"/>
          <p:cNvSpPr/>
          <p:nvPr/>
        </p:nvSpPr>
        <p:spPr>
          <a:xfrm>
            <a:off x="539496" y="18572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dog.</a:t>
            </a:r>
            <a:endParaRPr lang="en-US" altLang="zh-CN" sz="2800" dirty="0"/>
          </a:p>
        </p:txBody>
      </p:sp>
      <p:sp>
        <p:nvSpPr>
          <p:cNvPr id="5" name="QC_7_BD.219_1#6231bc9fb?vaa=1&amp;vcp=1&amp;pid=b20c30946&amp;color=0,0,0&amp;vtp=1&amp;vaab=1&amp;bbb=1"/>
          <p:cNvSpPr/>
          <p:nvPr/>
        </p:nvSpPr>
        <p:spPr>
          <a:xfrm>
            <a:off x="539496" y="24788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6231bc9fb.bracket?vaa=1&amp;vcp=1&amp;pid=b20c30946&amp;color=0,0,0&amp;vpa=114&amp;vtp=1&amp;vaab=1"/>
          <p:cNvSpPr/>
          <p:nvPr/>
        </p:nvSpPr>
        <p:spPr>
          <a:xfrm>
            <a:off x="8451500" y="246554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219_2#6231bc9fb.choices?vaa=1&amp;vcp=1&amp;pid=b20c30946&amp;color=0,0,0&amp;vtp=1&amp;vaab=1&amp;bbb=1"/>
          <p:cNvSpPr/>
          <p:nvPr/>
        </p:nvSpPr>
        <p:spPr>
          <a:xfrm>
            <a:off x="539496" y="31005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scooters</a:t>
            </a:r>
            <a:endParaRPr lang="en-US" altLang="zh-CN" sz="2800" dirty="0"/>
          </a:p>
        </p:txBody>
      </p:sp>
      <p:sp>
        <p:nvSpPr>
          <p:cNvPr id="8" name="QC_7_BD.221_1#2175c40e7?vaa=1&amp;vcp=1&amp;pid=b20c30946&amp;color=0,0,0&amp;vtp=1&amp;vaab=1&amp;bbb=1&amp;hb=1"/>
          <p:cNvSpPr/>
          <p:nvPr/>
        </p:nvSpPr>
        <p:spPr>
          <a:xfrm>
            <a:off x="539496" y="373002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“exhausted”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222_1#2175c40e7.bracket?vaa=1&amp;vcp=1&amp;pid=b20c30946&amp;color=0,0,0&amp;vpa=115&amp;vtp=1&amp;vaab=1"/>
          <p:cNvSpPr/>
          <p:nvPr/>
        </p:nvSpPr>
        <p:spPr>
          <a:xfrm>
            <a:off x="2502439" y="436438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7_BD.221_2#2175c40e7.choices?vaa=1&amp;vcp=1&amp;pid=b20c30946&amp;color=0,0,0&amp;vtp=1&amp;vaab=1&amp;bbb=1"/>
          <p:cNvSpPr/>
          <p:nvPr/>
        </p:nvSpPr>
        <p:spPr>
          <a:xfrm>
            <a:off x="539496" y="49991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.目中无人的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B.筋疲力尽的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.兴奋不已的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23_1#75189636b?vaa=1&amp;vcp=1&amp;pid=b20c30946&amp;color=0,0,0&amp;vtp=1&amp;vaab=1&amp;bt=1&amp;bbb=1"/>
          <p:cNvSpPr/>
          <p:nvPr/>
        </p:nvSpPr>
        <p:spPr>
          <a:xfrm>
            <a:off x="539496" y="1531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75189636b.bracket?vaa=1&amp;vcp=1&amp;pid=b20c30946&amp;color=0,0,0&amp;vpa=116&amp;vtp=1&amp;vaab=1"/>
          <p:cNvSpPr/>
          <p:nvPr/>
        </p:nvSpPr>
        <p:spPr>
          <a:xfrm>
            <a:off x="6231477" y="15178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223_2#75189636b.choices?vaa=1&amp;vcp=1&amp;pid=b20c30946&amp;color=0,0,0&amp;vtp=1&amp;vaab=1&amp;bbb=1"/>
          <p:cNvSpPr/>
          <p:nvPr/>
        </p:nvSpPr>
        <p:spPr>
          <a:xfrm>
            <a:off x="539496" y="21634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endParaRPr lang="en-US" altLang="zh-CN" sz="2800" dirty="0"/>
          </a:p>
        </p:txBody>
      </p:sp>
      <p:sp>
        <p:nvSpPr>
          <p:cNvPr id="5" name="QC_7_BD.225_1#b7ad83086?vaa=1&amp;vcp=1&amp;pid=b20c30946&amp;color=0,0,0&amp;vtp=1&amp;vaab=1&amp;bbb=1"/>
          <p:cNvSpPr/>
          <p:nvPr/>
        </p:nvSpPr>
        <p:spPr>
          <a:xfrm>
            <a:off x="539496" y="408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Jupe,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Uzzle?(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26_1#b7ad83086.bracket?vaa=1&amp;vcp=1&amp;pid=b20c30946&amp;color=0,0,0&amp;vpa=117&amp;vtp=1&amp;vaab=1"/>
          <p:cNvSpPr/>
          <p:nvPr/>
        </p:nvSpPr>
        <p:spPr>
          <a:xfrm>
            <a:off x="8119014" y="40727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225_2#b7ad83086.choices?vaa=1&amp;vcp=1&amp;pid=b20c30946&amp;color=0,0,0&amp;vtp=1&amp;vaab=1&amp;bbb=1"/>
          <p:cNvSpPr/>
          <p:nvPr/>
        </p:nvSpPr>
        <p:spPr>
          <a:xfrm>
            <a:off x="539496" y="470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Boring.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Funny.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.Nice.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_1#ace9e3f84?vaa=1&amp;vcp=1&amp;pid=e90dfa249&amp;color=0,0,0&amp;vtp=1&amp;vaab=1&amp;bt=1&amp;bb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教、授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（课）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老师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musician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音乐家→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音乐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牙齿→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牙齿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通常；经常→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通常的；平常的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.&amp;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工作→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工人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奇怪的；滑稽好笑的→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乐趣；有趣的事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.&amp;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最好的；最好地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（最高级）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.&amp;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较好的；较好地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（比较级）</a:t>
            </a:r>
            <a:endParaRPr lang="en-US" altLang="zh-CN" sz="2800" dirty="0"/>
          </a:p>
        </p:txBody>
      </p:sp>
      <p:sp>
        <p:nvSpPr>
          <p:cNvPr id="3" name="QB_6_AN.1_1#ace9e3f84.blank?vaa=1&amp;vcp=1&amp;pid=e90dfa249&amp;color=0,0,0&amp;vpa=8&amp;vtp=1&amp;vaab=1&amp;bbb=1"/>
          <p:cNvSpPr/>
          <p:nvPr/>
        </p:nvSpPr>
        <p:spPr>
          <a:xfrm>
            <a:off x="5124990" y="893794"/>
            <a:ext cx="12827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endParaRPr lang="en-US" altLang="zh-CN" sz="2800" dirty="0"/>
          </a:p>
        </p:txBody>
      </p:sp>
      <p:sp>
        <p:nvSpPr>
          <p:cNvPr id="5" name="QB_6_AN.2_1#ace9e3f84.blank?vaa=1&amp;vcp=1&amp;pid=e90dfa249&amp;color=0,0,0&amp;vpa=9&amp;vtp=1&amp;vaab=1&amp;bbb=1"/>
          <p:cNvSpPr/>
          <p:nvPr/>
        </p:nvSpPr>
        <p:spPr>
          <a:xfrm>
            <a:off x="4256627" y="1541494"/>
            <a:ext cx="11064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endParaRPr lang="en-US" altLang="zh-CN" sz="2800" dirty="0"/>
          </a:p>
        </p:txBody>
      </p:sp>
      <p:sp>
        <p:nvSpPr>
          <p:cNvPr id="7" name="QB_6_AN.3_1#ace9e3f84.blank?vaa=1&amp;vcp=1&amp;pid=e90dfa249&amp;color=0,0,0&amp;vpa=10&amp;vtp=1&amp;vaab=1&amp;bbb=1"/>
          <p:cNvSpPr/>
          <p:nvPr/>
        </p:nvSpPr>
        <p:spPr>
          <a:xfrm>
            <a:off x="3426365" y="2189194"/>
            <a:ext cx="9477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teeth</a:t>
            </a:r>
            <a:endParaRPr lang="en-US" altLang="zh-CN" sz="2800" dirty="0"/>
          </a:p>
        </p:txBody>
      </p:sp>
      <p:sp>
        <p:nvSpPr>
          <p:cNvPr id="9" name="QB_6_AN.4_1#ace9e3f84.blank?vaa=1&amp;vcp=1&amp;pid=e90dfa249&amp;color=0,0,0&amp;vpa=11&amp;vtp=1&amp;vaab=1&amp;bbb=1"/>
          <p:cNvSpPr/>
          <p:nvPr/>
        </p:nvSpPr>
        <p:spPr>
          <a:xfrm>
            <a:off x="5275802" y="2836894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</a:t>
            </a:r>
            <a:endParaRPr lang="en-US" altLang="zh-CN" sz="2800" dirty="0"/>
          </a:p>
        </p:txBody>
      </p:sp>
      <p:sp>
        <p:nvSpPr>
          <p:cNvPr id="11" name="QB_6_AN.5_1#ace9e3f84.blank?vaa=1&amp;vcp=1&amp;pid=e90dfa249&amp;color=0,0,0&amp;vpa=12&amp;vtp=1&amp;vaab=1&amp;bbb=1"/>
          <p:cNvSpPr/>
          <p:nvPr/>
        </p:nvSpPr>
        <p:spPr>
          <a:xfrm>
            <a:off x="4222718" y="3484594"/>
            <a:ext cx="1266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</a:t>
            </a:r>
            <a:endParaRPr lang="en-US" altLang="zh-CN" sz="2800" dirty="0"/>
          </a:p>
        </p:txBody>
      </p:sp>
      <p:sp>
        <p:nvSpPr>
          <p:cNvPr id="13" name="QB_6_AN.6_1#ace9e3f84.blank?vaa=1&amp;vcp=1&amp;pid=e90dfa249&amp;color=0,0,0&amp;vpa=13&amp;vtp=1&amp;vaab=1&amp;bbb=1"/>
          <p:cNvSpPr/>
          <p:nvPr/>
        </p:nvSpPr>
        <p:spPr>
          <a:xfrm>
            <a:off x="6406103" y="4132294"/>
            <a:ext cx="733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</a:t>
            </a:r>
            <a:endParaRPr lang="en-US" altLang="zh-CN" sz="2800" dirty="0"/>
          </a:p>
        </p:txBody>
      </p:sp>
      <p:sp>
        <p:nvSpPr>
          <p:cNvPr id="15" name="QB_6_AN.27_1#ace9e3f84.blank?vaa=1&amp;vcp=1&amp;pid=e90dfa249&amp;color=0,0,0&amp;vpa=14&amp;vtp=1&amp;vaab=1&amp;bbb=1"/>
          <p:cNvSpPr/>
          <p:nvPr/>
        </p:nvSpPr>
        <p:spPr>
          <a:xfrm>
            <a:off x="8638128" y="4779994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_1#eaee09ac1?vaa=1&amp;vcp=1&amp;pid=e90dfa249&amp;color=0,0,0&amp;vtp=1&amp;vaab=1&amp;bt=1&amp;bbb=1"/>
          <p:cNvSpPr/>
          <p:nvPr/>
        </p:nvSpPr>
        <p:spPr>
          <a:xfrm>
            <a:off x="539496" y="15603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很快地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很快的</a:t>
            </a:r>
            <a:endParaRPr lang="en-US" altLang="zh-CN" sz="2800" dirty="0"/>
          </a:p>
        </p:txBody>
      </p:sp>
      <p:sp>
        <p:nvSpPr>
          <p:cNvPr id="3" name="QB_6_AN.1_1#eaee09ac1.blank?vaa=1&amp;vcp=1&amp;pid=e90dfa249&amp;color=0,0,0&amp;vpa=15&amp;vtp=1&amp;vaab=1&amp;bbb=1"/>
          <p:cNvSpPr/>
          <p:nvPr/>
        </p:nvSpPr>
        <p:spPr>
          <a:xfrm>
            <a:off x="4578890" y="1496187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</a:t>
            </a:r>
            <a:endParaRPr lang="en-US" altLang="zh-CN" sz="2800" dirty="0"/>
          </a:p>
        </p:txBody>
      </p:sp>
      <p:sp>
        <p:nvSpPr>
          <p:cNvPr id="4" name="QB_6_BD.30_1#a01f921a8?sp=1&amp;vaa=1&amp;vcp=1&amp;pid=e90dfa249&amp;color=0,0,0&amp;vtp=1&amp;vaab=1&amp;bbb=1"/>
          <p:cNvSpPr/>
          <p:nvPr/>
        </p:nvSpPr>
        <p:spPr>
          <a:xfrm>
            <a:off x="539496" y="2192592"/>
            <a:ext cx="11109960" cy="6305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生命→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生命（复数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B_6_AN.2_1#a01f921a8.blank?vaa=1&amp;vcp=1&amp;pid=e90dfa249&amp;color=0,0,0&amp;vpa=16&amp;vtp=1&amp;vaab=1&amp;bbb=1"/>
          <p:cNvSpPr/>
          <p:nvPr/>
        </p:nvSpPr>
        <p:spPr>
          <a:xfrm>
            <a:off x="3270790" y="2162111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endParaRPr lang="en-US" altLang="zh-CN" sz="2800" dirty="0"/>
          </a:p>
        </p:txBody>
      </p:sp>
      <p:sp>
        <p:nvSpPr>
          <p:cNvPr id="6" name="QB_6_BD.32_1#a3cf29c01?vaa=1&amp;vcp=1&amp;pid=e90dfa249&amp;color=0,0,0&amp;vtp=1&amp;vaab=1&amp;bbb=1"/>
          <p:cNvSpPr/>
          <p:nvPr/>
        </p:nvSpPr>
        <p:spPr>
          <a:xfrm>
            <a:off x="539496" y="287567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司机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村庄；村镇→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村民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真相</a:t>
            </a:r>
            <a:endParaRPr lang="en-US" altLang="zh-CN" sz="2800" dirty="0"/>
          </a:p>
        </p:txBody>
      </p:sp>
      <p:sp>
        <p:nvSpPr>
          <p:cNvPr id="7" name="QB_6_AN.3_1#a3cf29c01.blank?vaa=1&amp;vcp=1&amp;pid=e90dfa249&amp;color=0,0,0&amp;vpa=17&amp;vtp=1&amp;vaab=1&amp;bbb=1"/>
          <p:cNvSpPr/>
          <p:nvPr/>
        </p:nvSpPr>
        <p:spPr>
          <a:xfrm>
            <a:off x="3596227" y="2845190"/>
            <a:ext cx="1108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driver</a:t>
            </a:r>
            <a:endParaRPr lang="en-US" altLang="zh-CN" sz="2800" dirty="0"/>
          </a:p>
        </p:txBody>
      </p:sp>
      <p:sp>
        <p:nvSpPr>
          <p:cNvPr id="9" name="QB_6_AN.4_1#a3cf29c01.blank?vaa=1&amp;vcp=1&amp;pid=e90dfa249&amp;color=0,0,0&amp;vpa=18&amp;vtp=1&amp;vaab=1&amp;bbb=1"/>
          <p:cNvSpPr/>
          <p:nvPr/>
        </p:nvSpPr>
        <p:spPr>
          <a:xfrm>
            <a:off x="4893215" y="3480190"/>
            <a:ext cx="13430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villager</a:t>
            </a:r>
            <a:endParaRPr lang="en-US" altLang="zh-CN" sz="2800" dirty="0"/>
          </a:p>
        </p:txBody>
      </p:sp>
      <p:sp>
        <p:nvSpPr>
          <p:cNvPr id="11" name="QB_6_AN.37_1#a3cf29c01.blank?vaa=1&amp;vcp=1&amp;pid=e90dfa249&amp;color=0,0,0&amp;vpa=19&amp;vtp=1&amp;vaab=1&amp;bbb=1"/>
          <p:cNvSpPr/>
          <p:nvPr/>
        </p:nvSpPr>
        <p:spPr>
          <a:xfrm>
            <a:off x="3715290" y="4106935"/>
            <a:ext cx="930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truly</a:t>
            </a:r>
            <a:endParaRPr lang="en-US" altLang="zh-CN" sz="2800" dirty="0"/>
          </a:p>
        </p:txBody>
      </p:sp>
      <p:sp>
        <p:nvSpPr>
          <p:cNvPr id="12" name="QB_6_AN.38_1#a3cf29c01.blank?vaa=1&amp;vcp=1&amp;pid=e90dfa249&amp;color=0,0,0&amp;vpa=20&amp;vtp=1&amp;vaab=1&amp;bbb=1"/>
          <p:cNvSpPr/>
          <p:nvPr/>
        </p:nvSpPr>
        <p:spPr>
          <a:xfrm>
            <a:off x="6983953" y="4119635"/>
            <a:ext cx="930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c33b5d07?vcp=1&amp;pid=4f5b8aec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39_1#1bebfeb3a?vaa=1&amp;vcp=1&amp;pid=1c33b5d07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敬老院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方面给予帮助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吃早餐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六点半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三点十五分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六点四十五分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lang="en-US" altLang="zh-CN" sz="2800" dirty="0"/>
          </a:p>
        </p:txBody>
      </p:sp>
      <p:sp>
        <p:nvSpPr>
          <p:cNvPr id="4" name="QB_6_AN.1_1#1bebfeb3a.blank?vaa=1&amp;vcp=1&amp;pid=1c33b5d07&amp;color=0,0,0&amp;vpa=21&amp;vtp=1&amp;vaab=1&amp;bbb=1"/>
          <p:cNvSpPr/>
          <p:nvPr/>
        </p:nvSpPr>
        <p:spPr>
          <a:xfrm>
            <a:off x="2010314" y="1220315"/>
            <a:ext cx="304107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endParaRPr lang="en-US" altLang="zh-CN" sz="2800" dirty="0"/>
          </a:p>
        </p:txBody>
      </p:sp>
      <p:sp>
        <p:nvSpPr>
          <p:cNvPr id="6" name="QB_6_AN.2_1#1bebfeb3a.blank?vaa=1&amp;vcp=1&amp;pid=1c33b5d07&amp;color=0,0,0&amp;vpa=22&amp;vtp=1&amp;vaab=1&amp;bbb=1"/>
          <p:cNvSpPr/>
          <p:nvPr/>
        </p:nvSpPr>
        <p:spPr>
          <a:xfrm>
            <a:off x="4194715" y="1868015"/>
            <a:ext cx="16795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8" name="QB_6_AN.3_1#1bebfeb3a.blank?vaa=1&amp;vcp=1&amp;pid=1c33b5d07&amp;color=0,0,0&amp;vpa=23&amp;vtp=1&amp;vaab=1&amp;bbb=1"/>
          <p:cNvSpPr/>
          <p:nvPr/>
        </p:nvSpPr>
        <p:spPr>
          <a:xfrm>
            <a:off x="2010314" y="2528415"/>
            <a:ext cx="2151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breakfast</a:t>
            </a:r>
            <a:endParaRPr lang="en-US" altLang="zh-CN" sz="2800" dirty="0"/>
          </a:p>
        </p:txBody>
      </p:sp>
      <p:sp>
        <p:nvSpPr>
          <p:cNvPr id="10" name="QB_6_AN.4_1#1bebfeb3a.blank?vaa=1&amp;vcp=1&amp;pid=1c33b5d07&amp;color=0,0,0&amp;vpa=24&amp;vtp=1&amp;vaab=1&amp;bbb=1"/>
          <p:cNvSpPr/>
          <p:nvPr/>
        </p:nvSpPr>
        <p:spPr>
          <a:xfrm>
            <a:off x="2010314" y="3163415"/>
            <a:ext cx="21526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</a:t>
            </a:r>
            <a:endParaRPr lang="en-US" altLang="zh-CN" sz="2800" dirty="0"/>
          </a:p>
        </p:txBody>
      </p:sp>
      <p:sp>
        <p:nvSpPr>
          <p:cNvPr id="12" name="QB_6_AN.5_1#1bebfeb3a.blank?vaa=1&amp;vcp=1&amp;pid=1c33b5d07&amp;color=0,0,0&amp;vpa=25&amp;vtp=1&amp;vaab=1&amp;bbb=1"/>
          <p:cNvSpPr/>
          <p:nvPr/>
        </p:nvSpPr>
        <p:spPr>
          <a:xfrm>
            <a:off x="2708814" y="3811115"/>
            <a:ext cx="3236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quarter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endParaRPr lang="en-US" altLang="zh-CN" sz="2800" dirty="0"/>
          </a:p>
        </p:txBody>
      </p:sp>
      <p:sp>
        <p:nvSpPr>
          <p:cNvPr id="14" name="QB_6_AN.6_1#1bebfeb3a.blank?vaa=1&amp;vcp=1&amp;pid=1c33b5d07&amp;color=0,0,0&amp;vpa=26&amp;vtp=1&amp;vaab=1&amp;bbb=1"/>
          <p:cNvSpPr/>
          <p:nvPr/>
        </p:nvSpPr>
        <p:spPr>
          <a:xfrm>
            <a:off x="3077114" y="4458815"/>
            <a:ext cx="3040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quarter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</a:t>
            </a:r>
            <a:endParaRPr lang="en-US" altLang="zh-CN" sz="2800" dirty="0"/>
          </a:p>
        </p:txBody>
      </p:sp>
      <p:sp>
        <p:nvSpPr>
          <p:cNvPr id="16" name="QB_6_AN.52_1#1bebfeb3a.blank?vaa=1&amp;vcp=1&amp;pid=1c33b5d07&amp;color=0,0,0&amp;vpa=27&amp;vtp=1&amp;vaab=1&amp;bbb=1"/>
          <p:cNvSpPr/>
          <p:nvPr/>
        </p:nvSpPr>
        <p:spPr>
          <a:xfrm>
            <a:off x="1718214" y="5085560"/>
            <a:ext cx="16589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3650</Words>
  <Application>Microsoft Office PowerPoint</Application>
  <PresentationFormat>宽屏</PresentationFormat>
  <Paragraphs>694</Paragraphs>
  <Slides>62</Slides>
  <Notes>59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70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10</cp:revision>
  <dcterms:created xsi:type="dcterms:W3CDTF">2024-11-19T12:29:21Z</dcterms:created>
  <dcterms:modified xsi:type="dcterms:W3CDTF">2025-07-25T08:27:34Z</dcterms:modified>
  <cp:category/>
  <cp:contentStatus/>
</cp:coreProperties>
</file>