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58" d="100"/>
          <a:sy n="58" d="100"/>
        </p:scale>
        <p:origin x="66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BF00A-F2C7-450D-9949-2A4030D387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6634D-3BDA-458F-9D3F-5F9D59D153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892" y="989783"/>
            <a:ext cx="8316215" cy="45323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092950" y="2343150"/>
            <a:ext cx="641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21700" y="2328863"/>
            <a:ext cx="641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07250" y="3448429"/>
            <a:ext cx="641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67700" y="4566029"/>
            <a:ext cx="641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986" y="1550335"/>
            <a:ext cx="7982260" cy="4132040"/>
          </a:xfrm>
        </p:spPr>
      </p:pic>
      <p:sp>
        <p:nvSpPr>
          <p:cNvPr id="6" name="文本框 5"/>
          <p:cNvSpPr txBox="1"/>
          <p:nvPr/>
        </p:nvSpPr>
        <p:spPr>
          <a:xfrm>
            <a:off x="8610600" y="1676400"/>
            <a:ext cx="647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4250" y="3279745"/>
            <a:ext cx="65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285" y="1613296"/>
            <a:ext cx="8890045" cy="3885803"/>
          </a:xfrm>
        </p:spPr>
      </p:pic>
      <p:sp>
        <p:nvSpPr>
          <p:cNvPr id="6" name="文本框 5"/>
          <p:cNvSpPr txBox="1"/>
          <p:nvPr/>
        </p:nvSpPr>
        <p:spPr>
          <a:xfrm>
            <a:off x="8997950" y="2336800"/>
            <a:ext cx="82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8300" y="2932509"/>
            <a:ext cx="82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0435" y="3517839"/>
            <a:ext cx="82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76185" y="4119501"/>
            <a:ext cx="82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69835" y="4708463"/>
            <a:ext cx="82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891" y="1493838"/>
            <a:ext cx="9013265" cy="4037012"/>
          </a:xfrm>
        </p:spPr>
      </p:pic>
      <p:sp>
        <p:nvSpPr>
          <p:cNvPr id="6" name="文本框 5"/>
          <p:cNvSpPr txBox="1"/>
          <p:nvPr/>
        </p:nvSpPr>
        <p:spPr>
          <a:xfrm>
            <a:off x="7289800" y="36131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22600" y="41148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89800" y="41148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92500" y="464182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01050" y="464182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732" y="1441482"/>
            <a:ext cx="8602535" cy="4165568"/>
          </a:xfrm>
        </p:spPr>
      </p:pic>
      <p:sp>
        <p:nvSpPr>
          <p:cNvPr id="6" name="文本框 5"/>
          <p:cNvSpPr txBox="1"/>
          <p:nvPr/>
        </p:nvSpPr>
        <p:spPr>
          <a:xfrm>
            <a:off x="5721350" y="4938668"/>
            <a:ext cx="104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55900" y="3028890"/>
            <a:ext cx="104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2600" y="3511566"/>
            <a:ext cx="104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3450" y="4000592"/>
            <a:ext cx="104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86200" y="4938668"/>
            <a:ext cx="104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16499" y="2032712"/>
            <a:ext cx="1047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839" y="1109107"/>
            <a:ext cx="8864322" cy="4639786"/>
          </a:xfrm>
        </p:spPr>
      </p:pic>
      <p:sp>
        <p:nvSpPr>
          <p:cNvPr id="6" name="文本框 5"/>
          <p:cNvSpPr txBox="1"/>
          <p:nvPr/>
        </p:nvSpPr>
        <p:spPr>
          <a:xfrm>
            <a:off x="6680200" y="2724150"/>
            <a:ext cx="1022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慈宁宫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02550" y="2724150"/>
            <a:ext cx="1022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乾清宫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24900" y="2724150"/>
            <a:ext cx="1022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奉先殿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02481" y="3435410"/>
            <a:ext cx="1022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三大殿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57907" y="4211062"/>
            <a:ext cx="1022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武英殿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70857" y="4192041"/>
            <a:ext cx="1022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文华殿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WPS 演示</Application>
  <PresentationFormat>宽屏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黑体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小唐</cp:lastModifiedBy>
  <cp:revision>7</cp:revision>
  <dcterms:created xsi:type="dcterms:W3CDTF">2025-02-02T03:04:00Z</dcterms:created>
  <dcterms:modified xsi:type="dcterms:W3CDTF">2025-02-12T07:45:05Z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CFE85C1EC3E24CBB9D65D5F7D9C55796_12</vt:lpwstr>
  </property>
  <property fmtid="{D5CDD505-2E9C-101B-9397-08002B2CF9AE}" pid="3" name="KSOProductBuildVer">
    <vt:lpwstr>2052-12.1.0.19770</vt:lpwstr>
  </property>
</Properties>
</file>