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2" r:id="rId5"/>
    <p:sldId id="283" r:id="rId6"/>
    <p:sldId id="284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4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00" y="949960"/>
            <a:ext cx="9016365" cy="51403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301875" y="4018280"/>
            <a:ext cx="4057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34640" y="4018280"/>
            <a:ext cx="4057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7405" y="4018280"/>
            <a:ext cx="4057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71260" y="3074035"/>
            <a:ext cx="4057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56805" y="3074035"/>
            <a:ext cx="4057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51040" y="3545205"/>
            <a:ext cx="4057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56805" y="3890010"/>
            <a:ext cx="4057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40875" y="3890010"/>
            <a:ext cx="4057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18735" y="5042535"/>
            <a:ext cx="75311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数位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32580" y="5343525"/>
            <a:ext cx="53594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03620" y="5042535"/>
            <a:ext cx="75311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前一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56805" y="5042535"/>
            <a:ext cx="4057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91830" y="5042535"/>
            <a:ext cx="4921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6515" y="1252855"/>
            <a:ext cx="10196830" cy="46532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63975" y="2465070"/>
            <a:ext cx="76771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78015" y="2465070"/>
            <a:ext cx="76771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92055" y="2465070"/>
            <a:ext cx="76771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339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675" y="3065145"/>
            <a:ext cx="1337945" cy="1047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1980" y="3001010"/>
            <a:ext cx="1296035" cy="11766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7790" y="3065145"/>
            <a:ext cx="1174115" cy="1048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108075"/>
            <a:ext cx="11142345" cy="46126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99665" y="3044825"/>
            <a:ext cx="76771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768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57575" y="2412365"/>
            <a:ext cx="76771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435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25340" y="1939290"/>
            <a:ext cx="76771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649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27340" y="3044825"/>
            <a:ext cx="76771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40495" y="2412365"/>
            <a:ext cx="76771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24440" y="1939290"/>
            <a:ext cx="76771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99330" y="4288155"/>
            <a:ext cx="5937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和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75785" y="4888230"/>
            <a:ext cx="7823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减数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78830" y="4888230"/>
            <a:ext cx="7823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差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27365" y="4888230"/>
            <a:ext cx="108648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被减数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920605" y="4888230"/>
            <a:ext cx="63754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差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11" grpId="0"/>
      <p:bldP spid="11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0" y="1584960"/>
            <a:ext cx="10361295" cy="362902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659380" y="3450590"/>
            <a:ext cx="2305050" cy="9855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179060" y="3450590"/>
            <a:ext cx="2305050" cy="9855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846060" y="3450590"/>
            <a:ext cx="2305050" cy="9855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398395" y="3435985"/>
            <a:ext cx="7698740" cy="8991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145" y="758190"/>
            <a:ext cx="8963660" cy="56476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58085" y="2513965"/>
            <a:ext cx="250825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249+138=387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（个）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58085" y="4757420"/>
            <a:ext cx="250825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387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98=289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（个）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83410" y="5546725"/>
            <a:ext cx="6322060" cy="5314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解析: 由第(1)小题求出的和减去98就是晚上接的订单数。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83410" y="3345180"/>
            <a:ext cx="616585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解析:求上午和下午一共接了多少个订单，用加法计算。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11" grpId="0"/>
      <p:bldP spid="11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7745" y="1209040"/>
            <a:ext cx="9977120" cy="43529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16685" y="3615055"/>
            <a:ext cx="8263890" cy="1222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396+116=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512     512</a:t>
            </a:r>
            <a:r>
              <a:rPr 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110=402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解析:这道减法算式的被减数396+116=512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正确的得数是512</a:t>
            </a:r>
            <a:r>
              <a:rPr 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110=402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</Words>
  <Application>WPS 演示</Application>
  <PresentationFormat>宽屏</PresentationFormat>
  <Paragraphs>68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187</cp:revision>
  <dcterms:created xsi:type="dcterms:W3CDTF">2019-06-19T02:08:00Z</dcterms:created>
  <dcterms:modified xsi:type="dcterms:W3CDTF">2024-09-02T04:52:37Z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04DBD19CDF184E12B8E4E633E938B1D2_13</vt:lpwstr>
  </property>
</Properties>
</file>