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6-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890" y="1247775"/>
            <a:ext cx="10389235" cy="38906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17710" y="4681220"/>
            <a:ext cx="1369695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☆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6125" y="3793490"/>
            <a:ext cx="5734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7880" y="3794125"/>
            <a:ext cx="54483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3725" y="4251960"/>
            <a:ext cx="4692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1450" y="4251960"/>
            <a:ext cx="6330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0975" y="4251960"/>
            <a:ext cx="8991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6-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335" y="1490345"/>
            <a:ext cx="10193655" cy="1310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82940" y="23187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n+1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8650" y="2319020"/>
            <a:ext cx="1302385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2025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0365" y="2319655"/>
            <a:ext cx="814070" cy="4019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2023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6-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490345"/>
            <a:ext cx="10525760" cy="24872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75155" y="3308350"/>
            <a:ext cx="1321435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49590" y="3308350"/>
            <a:ext cx="13449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8725" y="33080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6-1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395730"/>
            <a:ext cx="10208895" cy="2837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67785" y="3677920"/>
            <a:ext cx="24244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10-8=72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316355"/>
            <a:ext cx="10393680" cy="23787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35645" y="31956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10n+8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9000" y="3195955"/>
            <a:ext cx="12712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5n+3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6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1490345"/>
            <a:ext cx="10391775" cy="1829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68450" y="2698750"/>
            <a:ext cx="13392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2990" y="2698750"/>
            <a:ext cx="135509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8435975" y="2534285"/>
                <a:ext cx="1479550" cy="7435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n(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n-1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5975" y="2534285"/>
                <a:ext cx="1479550" cy="7435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