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5" r:id="rId3"/>
    <p:sldId id="286" r:id="rId4"/>
    <p:sldId id="287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9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90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1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2315" y="840740"/>
            <a:ext cx="8014970" cy="47078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87875" y="2937510"/>
            <a:ext cx="433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41260" y="2985135"/>
            <a:ext cx="433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00140" y="3568700"/>
            <a:ext cx="433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85585" y="3568700"/>
            <a:ext cx="489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85610" y="4200525"/>
            <a:ext cx="404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49235" y="3412490"/>
            <a:ext cx="4895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71535" y="3412490"/>
            <a:ext cx="4044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47480" y="3402965"/>
            <a:ext cx="3670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05750" y="3839845"/>
            <a:ext cx="433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471535" y="3849370"/>
            <a:ext cx="3670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037955" y="3849370"/>
            <a:ext cx="433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52540" y="4989195"/>
            <a:ext cx="433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04275" y="4989195"/>
            <a:ext cx="433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1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0270" y="934085"/>
            <a:ext cx="8228330" cy="24117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39945" y="2719070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64175" y="2719070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67450" y="2719070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82790" y="2719070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68285" y="2719070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49030" y="2719070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1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8655" y="1217930"/>
            <a:ext cx="8882380" cy="174942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581900" y="2029460"/>
            <a:ext cx="556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07680" y="2029460"/>
            <a:ext cx="403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43595" y="2038985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90355" y="2038985"/>
            <a:ext cx="4610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1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000" y="1111250"/>
            <a:ext cx="8183245" cy="26047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50105" y="2499360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略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61155" y="3101975"/>
            <a:ext cx="546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40580" y="3101975"/>
            <a:ext cx="42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31740" y="3092450"/>
            <a:ext cx="460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07025" y="3101975"/>
            <a:ext cx="420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07075" y="3092450"/>
            <a:ext cx="412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58585" y="3101975"/>
            <a:ext cx="460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</Words>
  <Application>WPS 演示</Application>
  <PresentationFormat>宽屏</PresentationFormat>
  <Paragraphs>60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173</cp:revision>
  <dcterms:created xsi:type="dcterms:W3CDTF">2019-06-19T02:08:00Z</dcterms:created>
  <dcterms:modified xsi:type="dcterms:W3CDTF">2025-02-14T07:15:28Z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