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sldIdLst>
    <p:sldId id="283" r:id="rId3"/>
    <p:sldId id="287" r:id="rId4"/>
    <p:sldId id="286" r:id="rId5"/>
    <p:sldId id="285" r:id="rId6"/>
    <p:sldId id="284" r:id="rId7"/>
    <p:sldId id="291" r:id="rId8"/>
    <p:sldId id="292" r:id="rId9"/>
    <p:sldId id="293" r:id="rId10"/>
  </p:sldIdLst>
  <p:sldSz cx="12192000" cy="6858000"/>
  <p:notesSz cx="6858000" cy="9144000"/>
  <p:custDataLst>
    <p:tags r:id="rId1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9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60"/>
        <p:guide pos="3911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gs" Target="tags/tag63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7.tif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image" Target="../media/image9.tiff"/><Relationship Id="rId1" Type="http://schemas.openxmlformats.org/officeDocument/2006/relationships/image" Target="../media/image8.tif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9.tiff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10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8-1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8330" y="1313815"/>
            <a:ext cx="10968355" cy="303339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7054215" y="2964180"/>
            <a:ext cx="482600" cy="36195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D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8-1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8330" y="1490345"/>
            <a:ext cx="10986135" cy="228600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7768590" y="3379470"/>
            <a:ext cx="118046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祭拜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459413" y="3377565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郑重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078345" y="2433955"/>
            <a:ext cx="128333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毡帽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789238" y="2433955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厨房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0458133" y="1976120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刺猬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212080" y="2903220"/>
            <a:ext cx="119951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乱窜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777683" y="2903220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伶俐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9" grpId="0"/>
      <p:bldP spid="8" grpId="0"/>
      <p:bldP spid="12" grpId="0"/>
      <p:bldP spid="11" grpId="0"/>
      <p:bldP spid="7" grpId="0"/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8-1_02"/>
          <p:cNvPicPr>
            <a:picLocks noChangeAspect="1"/>
          </p:cNvPicPr>
          <p:nvPr/>
        </p:nvPicPr>
        <p:blipFill>
          <a:blip r:embed="rId1"/>
          <a:srcRect r="7694"/>
          <a:stretch>
            <a:fillRect/>
          </a:stretch>
        </p:blipFill>
        <p:spPr>
          <a:xfrm>
            <a:off x="608330" y="1490345"/>
            <a:ext cx="11014710" cy="362267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7890510" y="4662805"/>
            <a:ext cx="519430" cy="38290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⑥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563485" y="4124325"/>
            <a:ext cx="1191260" cy="3333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①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962775" y="3639820"/>
            <a:ext cx="1143635" cy="32321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③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465445" y="3101975"/>
            <a:ext cx="52070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④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8" grpId="0"/>
      <p:bldP spid="7" grpId="0"/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8-1_03"/>
          <p:cNvPicPr>
            <a:picLocks noChangeAspect="1"/>
          </p:cNvPicPr>
          <p:nvPr/>
        </p:nvPicPr>
        <p:blipFill>
          <a:blip r:embed="rId1"/>
          <a:srcRect r="17408"/>
          <a:stretch>
            <a:fillRect/>
          </a:stretch>
        </p:blipFill>
        <p:spPr>
          <a:xfrm>
            <a:off x="608330" y="1490345"/>
            <a:ext cx="11016615" cy="180403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468880" y="2809875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海边拾贝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415145" y="2228215"/>
            <a:ext cx="1748155" cy="35750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聪明能干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0" algn="l" defTabSz="914400" rtl="0" eaLnBrk="1" latinLnBrk="0" hangingPunct="1"/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625840" y="2705100"/>
            <a:ext cx="120967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见多识广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618480" y="2120900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看跳鱼儿 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618480" y="2809875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看瓜刺猹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9" grpId="0"/>
      <p:bldP spid="8" grpId="0"/>
      <p:bldP spid="6" grpId="0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8-1_0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52805" y="795020"/>
            <a:ext cx="10480675" cy="526796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8730933" y="2724150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见多识广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887278" y="2724150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孤陋寡闻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443355" y="5585460"/>
            <a:ext cx="4240530" cy="68834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正月过去了，闰土不得不回家里去。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0" algn="l" defTabSz="914400" rtl="0" eaLnBrk="1" latinLnBrk="0" hangingPunct="1"/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268720" y="3122930"/>
            <a:ext cx="47434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B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5" grpId="0"/>
      <p:bldP spid="8" grpId="0"/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8-1-1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76960" y="789305"/>
            <a:ext cx="9891395" cy="2590165"/>
          </a:xfrm>
          <a:prstGeom prst="rect">
            <a:avLst/>
          </a:prstGeom>
        </p:spPr>
      </p:pic>
      <p:pic>
        <p:nvPicPr>
          <p:cNvPr id="5" name="图片 4" descr="8-1-1_01"/>
          <p:cNvPicPr>
            <a:picLocks noChangeAspect="1"/>
          </p:cNvPicPr>
          <p:nvPr/>
        </p:nvPicPr>
        <p:blipFill>
          <a:blip r:embed="rId2"/>
          <a:srcRect b="59412"/>
          <a:stretch>
            <a:fillRect/>
          </a:stretch>
        </p:blipFill>
        <p:spPr>
          <a:xfrm>
            <a:off x="1172210" y="3300730"/>
            <a:ext cx="9796145" cy="29292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8-1-1_01"/>
          <p:cNvPicPr>
            <a:picLocks noChangeAspect="1"/>
          </p:cNvPicPr>
          <p:nvPr/>
        </p:nvPicPr>
        <p:blipFill>
          <a:blip r:embed="rId1"/>
          <a:srcRect t="39311"/>
          <a:stretch>
            <a:fillRect/>
          </a:stretch>
        </p:blipFill>
        <p:spPr>
          <a:xfrm>
            <a:off x="608330" y="1042670"/>
            <a:ext cx="10968990" cy="490474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669290" y="4389755"/>
            <a:ext cx="10968990" cy="9683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>
              <a:lnSpc>
                <a:spcPct val="150000"/>
              </a:lnSpc>
              <a:buClrTx/>
              <a:buSzTx/>
              <a:buFontTx/>
            </a:pPr>
            <a:r>
              <a:rPr lang="en-US" altLang="zh-CN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   </a:t>
            </a:r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羡慕、惊奇因为闰土见多识广，动手能力强，而小鲁迅只能在院子里读书(只能看到四角的天空)，从来没有这样快活地玩过。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357745" y="1675765"/>
            <a:ext cx="697039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闰土的心里有无穷无尽的稀奇的事，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480243" y="1613535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见多识广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882323" y="1154430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雪地捕鸟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9504363" y="1154430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看瓜刺猹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732713" y="1154430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海边拾贝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69290" y="2969260"/>
            <a:ext cx="11096625" cy="101473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>
              <a:lnSpc>
                <a:spcPct val="150000"/>
              </a:lnSpc>
            </a:pP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       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金黄的月亮下，闰土小心翼翼地向一匹猹走过去，悄悄地举起胡叉，猛地一刺，没叉中猹，倒把西瓜给叉破了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581140" y="2570480"/>
            <a:ext cx="5670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三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69290" y="2162175"/>
            <a:ext cx="4587240" cy="4476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是“我”往常的朋友所不知道的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0" algn="l" defTabSz="914400" rtl="0" eaLnBrk="1" latinLnBrk="0" hangingPunct="1"/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  <p:bldP spid="10" grpId="0"/>
      <p:bldP spid="8" grpId="0"/>
      <p:bldP spid="7" grpId="0"/>
      <p:bldP spid="15" grpId="0"/>
      <p:bldP spid="14" grpId="0"/>
      <p:bldP spid="13" grpId="0"/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8-1-1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8330" y="1179830"/>
            <a:ext cx="10970895" cy="438340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607695" y="3429000"/>
            <a:ext cx="11019155" cy="1476375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>
              <a:lnSpc>
                <a:spcPct val="150000"/>
              </a:lnSpc>
            </a:pPr>
            <a:r>
              <a:rPr lang="en-US" altLang="zh-CN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    </a:t>
            </a:r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他可是我们班的跑步冠军，高高的额头下嵌着一对水汪汪的大眼睛，非常有神!高挺的鼻梁下有着一张能说会道的小嘴巴，讲起道理来滔滔不绝。最让人钦佩的是他奔跑的速度，“嗖”的一声就没影了，像一阵风似的。他每次跑步的时候，同学们都用崇拜的眼神看着他。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ZTczZGJiMzk3NmE4MTFmY2I0NmVkOTVhODY4OTk3OTc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354</Words>
  <Application>WPS 演示</Application>
  <PresentationFormat>宽屏</PresentationFormat>
  <Paragraphs>65</Paragraphs>
  <Slides>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8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Times New Roman</vt:lpstr>
      <vt:lpstr>黑体</vt:lpstr>
      <vt:lpstr>1_WPS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可爱芦笋滑旱冰</cp:lastModifiedBy>
  <cp:revision>169</cp:revision>
  <dcterms:created xsi:type="dcterms:W3CDTF">2019-06-19T02:08:00Z</dcterms:created>
  <dcterms:modified xsi:type="dcterms:W3CDTF">2024-08-21T08:12:53Z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2052-12.1.0.17133</vt:lpwstr>
  </property>
  <property fmtid="{D5CDD505-2E9C-101B-9397-08002B2CF9AE}" pid="3" name="ICV">
    <vt:lpwstr>D009DF75EECF428FAAB9AE23E884C75C_13</vt:lpwstr>
  </property>
</Properties>
</file>