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4" userDrawn="1">
          <p15:clr>
            <a:srgbClr val="A4A3A4"/>
          </p15:clr>
        </p15:guide>
        <p15:guide id="2" pos="3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14"/>
        <p:guide pos="394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_00"/>
          <p:cNvPicPr>
            <a:picLocks noChangeAspect="1"/>
          </p:cNvPicPr>
          <p:nvPr/>
        </p:nvPicPr>
        <p:blipFill>
          <a:blip r:embed="rId1">
            <a:clrChange>
              <a:clrFrom>
                <a:srgbClr val="939191">
                  <a:alpha val="100000"/>
                </a:srgbClr>
              </a:clrFrom>
              <a:clrTo>
                <a:srgbClr val="939191">
                  <a:alpha val="100000"/>
                  <a:alpha val="0"/>
                </a:srgbClr>
              </a:clrTo>
            </a:clrChange>
          </a:blip>
          <a:srcRect t="9468"/>
          <a:stretch>
            <a:fillRect/>
          </a:stretch>
        </p:blipFill>
        <p:spPr>
          <a:xfrm>
            <a:off x="2741295" y="835025"/>
            <a:ext cx="7688580" cy="5751195"/>
          </a:xfrm>
          <a:prstGeom prst="rect">
            <a:avLst/>
          </a:prstGeom>
        </p:spPr>
      </p:pic>
      <p:pic>
        <p:nvPicPr>
          <p:cNvPr id="5" name="图片 4" descr="2-6_0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94062"/>
          <a:stretch>
            <a:fillRect/>
          </a:stretch>
        </p:blipFill>
        <p:spPr>
          <a:xfrm>
            <a:off x="2953385" y="703580"/>
            <a:ext cx="7598410" cy="3727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576695" y="6200775"/>
            <a:ext cx="336359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欢呼雀跃、笑声不断，同学们非常开心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41295" y="5857240"/>
            <a:ext cx="3835400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接到了烫手山芋，赶紧把花扔出去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11310" y="5529580"/>
            <a:ext cx="246570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接到花后像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41295" y="5529580"/>
            <a:ext cx="6356985" cy="327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聚精会神，眼睛紧盯着快速传递的花，神情紧张，生怕花传到自己这里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85280" y="4060825"/>
            <a:ext cx="173736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受检阅部队入场的情景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86960" y="4060825"/>
            <a:ext cx="1557020" cy="7073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每位战士的具体表现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48760" y="4170680"/>
            <a:ext cx="7181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53300" y="5857240"/>
            <a:ext cx="3502660" cy="46037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腰杆挺直，嘴巴紧闭，双手紧紧地合拢</a:t>
            </a:r>
            <a:endParaRPr lang="zh-CN" altLang="en-US" sz="1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1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75000" y="6200775"/>
            <a:ext cx="246570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泰然自若，笑眯眯地看着花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0" grpId="0"/>
      <p:bldP spid="9" grpId="0"/>
      <p:bldP spid="8" grpId="0"/>
      <p:bldP spid="7" grpId="0"/>
      <p:bldP spid="14" grpId="0"/>
      <p:bldP spid="1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06475"/>
            <a:ext cx="10968990" cy="48761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1560" y="5431790"/>
            <a:ext cx="7743190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桃树上结满了桃子，桃子那么大，那么红，那么诱人，一个个鲜嫩粉红，使人忍不住咽口水。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1560" y="4494530"/>
            <a:ext cx="10241280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第二句表达效果更好，连用两个“是那么”,起到了突出、强调草原风景美的作用，也能够更鲜明地表达情感，使语言富有感染力。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1010265" cy="2410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58595" y="3352165"/>
            <a:ext cx="916305" cy="4756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商量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58510" y="2880995"/>
            <a:ext cx="859790" cy="4356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赞叹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98455" y="2880995"/>
            <a:ext cx="7562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讨论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41790" y="2880995"/>
            <a:ext cx="8597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大喊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90625"/>
            <a:ext cx="10968355" cy="36290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42860" y="3778250"/>
            <a:ext cx="13411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一脸无奈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33383" y="32829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捂着肚子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72605" y="2282190"/>
            <a:ext cx="11341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喊道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59505" y="1746250"/>
            <a:ext cx="1129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宣布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785" y="770255"/>
            <a:ext cx="8355965" cy="57702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75450" y="2132330"/>
            <a:ext cx="30867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书写时不要出现错别字。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215640" y="2792730"/>
            <a:ext cx="281940" cy="25527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862580" y="3205480"/>
            <a:ext cx="281940" cy="25527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40580" y="4799330"/>
            <a:ext cx="6324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728345"/>
            <a:ext cx="10968355" cy="51511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08800" y="2812415"/>
            <a:ext cx="12750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当以死守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90448" y="54140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江姐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80055" y="3856355"/>
            <a:ext cx="2388870" cy="4552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位卑未敢忘忧国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39338" y="48856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视死如归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21405" y="4885690"/>
            <a:ext cx="19450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视死忽如归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30980" y="5414010"/>
            <a:ext cx="18040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狼牙山五壮士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16340" y="2812415"/>
            <a:ext cx="2388870" cy="4419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不可以尺寸与人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7" grpId="0"/>
      <p:bldP spid="9" grpId="0"/>
      <p:bldP spid="8" grpId="0"/>
      <p:bldP spid="10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d2ac1a0e-86da-4bbe-8d60-b993ec47a2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284</Words>
  <Application>WPS 演示</Application>
  <PresentationFormat>宽屏</PresentationFormat>
  <Paragraphs>58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171</cp:revision>
  <dcterms:created xsi:type="dcterms:W3CDTF">2019-06-19T02:08:00Z</dcterms:created>
  <dcterms:modified xsi:type="dcterms:W3CDTF">2024-09-04T03:33:11Z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