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1C6480-A609-A799-4B3C-DE8F7E7461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33391C3-4CD0-6093-674A-CE009ECBB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6DB0F-5BFF-696C-21E7-02BCC6548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0D60-4E11-DF42-DC1F-6765D02EE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DD7879-EACA-E07E-B46F-7E92DF21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335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2659E9-98DA-E827-3356-9AC68ADD0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AF38F17-BDFA-E3FC-5DF7-F36235559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14A8AD-E43D-4410-6904-F08264AAE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774A0C-C6B4-8062-C878-B70E2C78B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262BBE-A240-8191-B53A-19CA53D55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30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CC9FC01-8A11-65A6-AAFD-79C1893CD9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D05872-47AB-07E6-8F57-60A1FCF4B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490BEE-615D-9FDD-A42A-68B7FD870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1F850-3B55-E5A2-1269-236D65965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EA2542-8E06-81ED-1DA5-B28883655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56C107-62BC-152C-B2B6-6DB62AFA0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7F9AF1-6C56-B60E-2D99-23B5BA5D2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EB6F82-9432-0CA6-433A-BE2AE84CD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6D3D43-0812-99C7-062F-C0119DE82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2E5ACA-AF5A-E2FB-925A-3C95BC3ED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022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E09551-82DF-517B-A27B-2C82B6D6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5C3F59-BAD6-0CB9-C108-32F29A3325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A4EF80-F40F-8E20-758A-D12F2673A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AB9360-663E-5763-F422-FE637F8EEA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C8A281-84D7-074F-CC60-1A6AA8B4D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7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9EA29E-9B7B-4164-C942-28B02496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81887B-0620-92F1-5643-7D77AED96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599C67-53F6-37EC-73B6-A82D125D56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5D5638-26D2-8CA2-7BDE-A639ED3DA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991E9C-E991-94A2-FE9A-2FAD889FB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5801CB-A523-E940-9972-05CF99A40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426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7F6615-3201-3C55-C9D2-B9F48BDD6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475D50-C2E3-B279-3908-7F91FDCAC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26A2CE6-1976-7268-5BC6-C49B69E31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1773BC-43DE-AD49-4002-65D386177B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89064DA-1041-E600-42A3-2D4CFACAE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F018BB8-EC5F-B33D-6C88-12AE2253A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29E94ED-A4BA-65A2-E1F8-ED3E04500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5D1D9F7-668C-AC73-3E10-DE5D7223D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52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384054-407C-1560-673F-43E3D3C33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626B02B-0762-750B-C5F6-F9862B308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FAFA481-2524-794B-117B-C99D413D7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70AA954-AFFF-279D-151D-3B995954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3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68841ED-6571-8944-3BAD-6A0BA861B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D953D8-85BA-4C5B-051B-FC2A09CEC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5F11B5-4EDE-6280-BAF5-8AC06040B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26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704049-10FC-54D2-7B25-D6FD82674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3771E6-2B13-A21F-7ACD-661F72D1D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AD3C75-3726-1781-85A6-B522FCF6A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ED8183C-2319-A56C-79B5-A54DC92AF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2E95724-7AB0-D52F-A4ED-2E537571A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C4D51F-F503-6E50-C4E6-5D874E52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24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812E48-2C3F-4316-1DA0-6952AE0E0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DC2AB2-46EF-8FFA-99F1-CAFE258C2B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2CE158-AACA-3C72-1550-1EF2E3F7F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87E4FE-E62E-4BFA-0D14-B3241B96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778DEE4-04EC-6F62-EFBD-007C00D52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BEBDF5C-49F3-3668-5AE4-3317BFD7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022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CFCDF4-5DBB-B434-3CCA-FEC343318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9D663A-3A4C-82BD-452B-E3A935B68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5262CE-5133-92FA-BF86-6234C3920C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DD6D2-E2D5-4DDF-86C2-D30DCD28C16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1B5E73-3588-7664-7481-DE4D82090C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629CEA-2F36-A191-FFC5-685D72C8C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E0716-A414-45E3-9D01-171B24011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48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32D638-E28E-2489-9E9E-E9381CF5AC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2777B0-445A-D896-667A-E41E1FD5EB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2464ED-245A-E3C5-6226-08E87F38F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476" y="672481"/>
            <a:ext cx="8481774" cy="51669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8302D7-A0B2-37CD-88D1-83F3E8B1E711}"/>
              </a:ext>
            </a:extLst>
          </p:cNvPr>
          <p:cNvSpPr txBox="1"/>
          <p:nvPr/>
        </p:nvSpPr>
        <p:spPr>
          <a:xfrm>
            <a:off x="4089400" y="276587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F591C5-5815-24D5-08BC-3840BCC030F4}"/>
              </a:ext>
            </a:extLst>
          </p:cNvPr>
          <p:cNvSpPr txBox="1"/>
          <p:nvPr/>
        </p:nvSpPr>
        <p:spPr>
          <a:xfrm>
            <a:off x="3492500" y="3275012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8C7570-8C68-D0B1-3DF2-51799C0D8124}"/>
              </a:ext>
            </a:extLst>
          </p:cNvPr>
          <p:cNvSpPr txBox="1"/>
          <p:nvPr/>
        </p:nvSpPr>
        <p:spPr>
          <a:xfrm>
            <a:off x="3999259" y="3765888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FF8899-8609-7A4D-2331-412739AC630E}"/>
              </a:ext>
            </a:extLst>
          </p:cNvPr>
          <p:cNvSpPr txBox="1"/>
          <p:nvPr/>
        </p:nvSpPr>
        <p:spPr>
          <a:xfrm>
            <a:off x="6267815" y="377223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A4FAA7-D837-410C-5EEE-04FC052AE774}"/>
              </a:ext>
            </a:extLst>
          </p:cNvPr>
          <p:cNvSpPr txBox="1"/>
          <p:nvPr/>
        </p:nvSpPr>
        <p:spPr>
          <a:xfrm>
            <a:off x="8693515" y="3772238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512C825-7D0B-63E6-AA5C-8825C780721C}"/>
              </a:ext>
            </a:extLst>
          </p:cNvPr>
          <p:cNvSpPr txBox="1"/>
          <p:nvPr/>
        </p:nvSpPr>
        <p:spPr>
          <a:xfrm>
            <a:off x="3494363" y="4266406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2DC9413-F1E1-9668-B862-A130B496EEDA}"/>
              </a:ext>
            </a:extLst>
          </p:cNvPr>
          <p:cNvSpPr txBox="1"/>
          <p:nvPr/>
        </p:nvSpPr>
        <p:spPr>
          <a:xfrm>
            <a:off x="4859613" y="4761706"/>
            <a:ext cx="218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2025             7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BBA10D4-9E87-C0AB-B9AF-703473762E51}"/>
              </a:ext>
            </a:extLst>
          </p:cNvPr>
          <p:cNvSpPr txBox="1"/>
          <p:nvPr/>
        </p:nvSpPr>
        <p:spPr>
          <a:xfrm>
            <a:off x="2884763" y="52578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48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6B9F34-8049-1A4E-9113-334A833EE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BFFB3A3-2BC1-CDD2-FDE2-87DD8476F7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22" y="1212374"/>
            <a:ext cx="8698412" cy="4058126"/>
          </a:xfr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7D3FC3F-DDB2-E101-0B0B-DB9530B4FC48}"/>
              </a:ext>
            </a:extLst>
          </p:cNvPr>
          <p:cNvCxnSpPr/>
          <p:nvPr/>
        </p:nvCxnSpPr>
        <p:spPr>
          <a:xfrm>
            <a:off x="3352800" y="2279650"/>
            <a:ext cx="3835400" cy="1066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801D29F-9FF3-FBCC-BAB8-3652ADA9BF02}"/>
              </a:ext>
            </a:extLst>
          </p:cNvPr>
          <p:cNvCxnSpPr/>
          <p:nvPr/>
        </p:nvCxnSpPr>
        <p:spPr>
          <a:xfrm flipV="1">
            <a:off x="7816850" y="2228850"/>
            <a:ext cx="952500" cy="990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C324F06-0522-BA11-7E27-9F705FC55A2F}"/>
              </a:ext>
            </a:extLst>
          </p:cNvPr>
          <p:cNvCxnSpPr/>
          <p:nvPr/>
        </p:nvCxnSpPr>
        <p:spPr>
          <a:xfrm>
            <a:off x="7677150" y="3670300"/>
            <a:ext cx="1162050" cy="939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1F0D3D7-69B4-3BAC-D809-A5C9E98475E3}"/>
              </a:ext>
            </a:extLst>
          </p:cNvPr>
          <p:cNvCxnSpPr/>
          <p:nvPr/>
        </p:nvCxnSpPr>
        <p:spPr>
          <a:xfrm flipV="1">
            <a:off x="4775200" y="2228850"/>
            <a:ext cx="228600" cy="990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B581FB7-E53B-793A-977A-D11F4A6145DF}"/>
              </a:ext>
            </a:extLst>
          </p:cNvPr>
          <p:cNvCxnSpPr/>
          <p:nvPr/>
        </p:nvCxnSpPr>
        <p:spPr>
          <a:xfrm flipV="1">
            <a:off x="5010150" y="2254250"/>
            <a:ext cx="1797050" cy="1092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4012BC8-625A-CDE0-3194-6E7937B921C4}"/>
              </a:ext>
            </a:extLst>
          </p:cNvPr>
          <p:cNvCxnSpPr/>
          <p:nvPr/>
        </p:nvCxnSpPr>
        <p:spPr>
          <a:xfrm flipH="1">
            <a:off x="3352800" y="3670300"/>
            <a:ext cx="1022351" cy="939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1865A03-03A0-CFBC-1B44-0BFEA5F0E3DB}"/>
              </a:ext>
            </a:extLst>
          </p:cNvPr>
          <p:cNvCxnSpPr/>
          <p:nvPr/>
        </p:nvCxnSpPr>
        <p:spPr>
          <a:xfrm>
            <a:off x="4940300" y="3670300"/>
            <a:ext cx="63500" cy="939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F82435-30F9-DF5A-A321-BECE73375A8E}"/>
              </a:ext>
            </a:extLst>
          </p:cNvPr>
          <p:cNvCxnSpPr/>
          <p:nvPr/>
        </p:nvCxnSpPr>
        <p:spPr>
          <a:xfrm>
            <a:off x="5010150" y="3511551"/>
            <a:ext cx="1651000" cy="10985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38C5B2-A991-F5B5-5D65-B26833D97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9B6F586-505F-2EA3-208D-43F6027FE4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672" y="1436688"/>
            <a:ext cx="9574056" cy="23479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648D19B-4DC9-87FD-6A31-C3EB7484D686}"/>
              </a:ext>
            </a:extLst>
          </p:cNvPr>
          <p:cNvSpPr txBox="1"/>
          <p:nvPr/>
        </p:nvSpPr>
        <p:spPr>
          <a:xfrm>
            <a:off x="1905000" y="2159794"/>
            <a:ext cx="8126380" cy="1771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eaLnBrk="0">
              <a:lnSpc>
                <a:spcPct val="91000"/>
              </a:lnSpc>
              <a:spcBef>
                <a:spcPts val="190"/>
              </a:spcBef>
              <a:spcAft>
                <a:spcPts val="0"/>
              </a:spcAft>
            </a:pPr>
            <a:r>
              <a:rPr lang="zh-CN" altLang="zh-CN" sz="1800" spc="-27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54965" marR="49530" indent="-323215" eaLnBrk="0">
              <a:lnSpc>
                <a:spcPct val="116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1988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年是闰年，张叔叔从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1988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年开始每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隔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年过</a:t>
            </a:r>
            <a:r>
              <a:rPr lang="zh-CN" altLang="zh-CN" sz="2000" spc="-2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次生日。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2025</a:t>
            </a:r>
            <a:r>
              <a:rPr lang="en-US" altLang="zh-CN" sz="2000" spc="-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1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1988=37,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37÷4=9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所以到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2025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年张叔叔一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共过了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个生日。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49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97DBED-C6D9-6EE2-F872-51877D07F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70CCCE2-CD56-2707-0B83-15039E5D0D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02" y="1097566"/>
            <a:ext cx="10380795" cy="163293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E9DCDB9-AA43-3611-8E32-B9308D4C19BC}"/>
              </a:ext>
            </a:extLst>
          </p:cNvPr>
          <p:cNvSpPr txBox="1"/>
          <p:nvPr/>
        </p:nvSpPr>
        <p:spPr>
          <a:xfrm>
            <a:off x="8464550" y="2053797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51979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55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5</cp:revision>
  <dcterms:created xsi:type="dcterms:W3CDTF">2025-02-03T06:36:53Z</dcterms:created>
  <dcterms:modified xsi:type="dcterms:W3CDTF">2025-02-03T07:17:11Z</dcterms:modified>
</cp:coreProperties>
</file>