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tiff" ContentType="image/tif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281" r:id="rId4"/>
    <p:sldId id="282" r:id="rId5"/>
    <p:sldId id="283" r:id="rId6"/>
    <p:sldId id="284" r:id="rId7"/>
    <p:sldId id="285" r:id="rId8"/>
    <p:sldId id="288" r:id="rId9"/>
    <p:sldId id="289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tiff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19.png"/><Relationship Id="rId1" Type="http://schemas.openxmlformats.org/officeDocument/2006/relationships/image" Target="../media/image18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8-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167765"/>
            <a:ext cx="11163300" cy="440499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735570" y="313372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35570" y="275336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47885" y="2955925"/>
            <a:ext cx="132080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四分之一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25950" y="410527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25950" y="373570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72435" y="482663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5814060" y="471868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4060" y="4718685"/>
                <a:ext cx="521970" cy="6889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/>
          <p:cNvSpPr txBox="1"/>
          <p:nvPr/>
        </p:nvSpPr>
        <p:spPr>
          <a:xfrm>
            <a:off x="8116570" y="482663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265" y="1198880"/>
            <a:ext cx="9982835" cy="465010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5147310" y="308483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7310" y="3084830"/>
                <a:ext cx="521970" cy="6889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9768840" y="308483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68840" y="3084830"/>
                <a:ext cx="521970" cy="6889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8634095" y="516001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4095" y="5160010"/>
                <a:ext cx="521970" cy="6889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3833495" y="1134110"/>
            <a:ext cx="1972945" cy="535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涂色略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885" y="1494155"/>
            <a:ext cx="11463655" cy="16078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35020" y="237617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1750" y="237617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45125" y="237617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5230" y="237617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88500" y="237617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9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1185" y="1508760"/>
            <a:ext cx="11477625" cy="25400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2305685" y="225361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5685" y="2253615"/>
                <a:ext cx="521970" cy="6889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766945" y="225361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6945" y="2253615"/>
                <a:ext cx="521970" cy="6889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7350760" y="2361565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9812655" y="2253615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12655" y="2253615"/>
                <a:ext cx="521970" cy="6889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2305685" y="317754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5685" y="3177540"/>
                <a:ext cx="521970" cy="6889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4648200" y="317754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200" y="3177540"/>
                <a:ext cx="521970" cy="68897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/>
          <p:nvPr/>
        </p:nvSpPr>
        <p:spPr>
          <a:xfrm>
            <a:off x="7350760" y="3285490"/>
            <a:ext cx="50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9693275" y="3177540"/>
                <a:ext cx="52197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3275" y="3177540"/>
                <a:ext cx="521970" cy="68897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8" grpId="0"/>
      <p:bldP spid="8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9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285" y="954405"/>
            <a:ext cx="11695430" cy="28162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769110" y="2274570"/>
            <a:ext cx="24650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45÷9×2=10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（颗）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9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810" y="1046480"/>
            <a:ext cx="10541000" cy="38220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43380" y="5160010"/>
            <a:ext cx="74377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涂色略</a:t>
            </a: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提示:第一幅涂3个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第二幅涂6个</a:t>
            </a: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第三幅涂9个</a:t>
            </a: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9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255" y="1026795"/>
            <a:ext cx="9029700" cy="52482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1767840" y="2740025"/>
                <a:ext cx="2204085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   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        </m:t>
                      </m:r>
                    </m:oMath>
                  </m:oMathPara>
                </a14:m>
                <a:endParaRPr lang="en-US" altLang="zh-CN" sz="2000" i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7840" y="2740025"/>
                <a:ext cx="2204085" cy="6889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114300" imgH="215900" progId="Equation.KSEE3">
                  <p:embed/>
                </p:oleObj>
              </mc:Choice>
              <mc:Fallback>
                <p:oleObj name="" r:id="rId3" imgW="1143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783965" y="2847975"/>
            <a:ext cx="24650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36÷9×6=24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（页）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2097405" y="5027295"/>
                <a:ext cx="3665220" cy="68897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   </m:t>
                      </m:r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1</m:t>
                      </m:r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−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        </m:t>
                      </m:r>
                    </m:oMath>
                  </m:oMathPara>
                </a14:m>
                <a:endParaRPr lang="en-US" altLang="zh-CN" sz="2000" i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7405" y="5027295"/>
                <a:ext cx="3665220" cy="6889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8" grpId="0"/>
      <p:bldP spid="8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9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7755" y="826135"/>
            <a:ext cx="10462260" cy="49218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855470" y="3891915"/>
            <a:ext cx="379920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24÷4=6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（个）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24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6=18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（个）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60500" y="4491990"/>
            <a:ext cx="5625465" cy="8356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属于春季的节气有6个,属于夏季、秋季和冬季的节气共有18个，唐唐说得不对。</a:t>
            </a:r>
            <a:endParaRPr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</Words>
  <Application>WPS 演示</Application>
  <PresentationFormat>宽屏</PresentationFormat>
  <Paragraphs>66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Times New Roman</vt:lpstr>
      <vt:lpstr>黑体</vt:lpstr>
      <vt:lpstr>Cambria Math</vt:lpstr>
      <vt:lpstr>微软雅黑</vt:lpstr>
      <vt:lpstr>Arial Unicode MS</vt:lpstr>
      <vt:lpstr>Calibri</vt:lpstr>
      <vt:lpstr>WPS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189</cp:revision>
  <dcterms:created xsi:type="dcterms:W3CDTF">2019-06-19T02:08:00Z</dcterms:created>
  <dcterms:modified xsi:type="dcterms:W3CDTF">2024-09-02T09:30:26Z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F7661738B9624B2CAB4E0238D8B5ECC5_13</vt:lpwstr>
  </property>
</Properties>
</file>