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1" r:id="rId3"/>
    <p:sldId id="272" r:id="rId4"/>
    <p:sldId id="273" r:id="rId5"/>
    <p:sldId id="274" r:id="rId6"/>
    <p:sldId id="275" r:id="rId7"/>
    <p:sldId id="276" r:id="rId8"/>
    <p:sldId id="277" r:id="rId9"/>
    <p:sldId id="278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2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0D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2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第6课时_00"/>
          <p:cNvPicPr>
            <a:picLocks noChangeAspect="1"/>
          </p:cNvPicPr>
          <p:nvPr/>
        </p:nvPicPr>
        <p:blipFill>
          <a:blip r:embed="rId1"/>
          <a:srcRect l="11144" r="12083" b="37471"/>
          <a:stretch>
            <a:fillRect/>
          </a:stretch>
        </p:blipFill>
        <p:spPr>
          <a:xfrm>
            <a:off x="380365" y="769620"/>
            <a:ext cx="11636375" cy="33000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0" y="4012565"/>
            <a:ext cx="3321050" cy="114554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+9.8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9.8=15.2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9.8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=5.4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15105" y="4069715"/>
            <a:ext cx="3630295" cy="1053465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5.7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+5.7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=6.3+5.7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 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45780" y="4069715"/>
            <a:ext cx="3630295" cy="169037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7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.8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+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=1.8+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7.8=1.8+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endParaRPr lang="en-US" altLang="zh-CN" sz="2400" i="1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7.8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1.8=1.8+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1.8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第6课时_01"/>
          <p:cNvPicPr>
            <a:picLocks noChangeAspect="1"/>
          </p:cNvPicPr>
          <p:nvPr/>
        </p:nvPicPr>
        <p:blipFill>
          <a:blip r:embed="rId1"/>
          <a:srcRect l="11144" t="9671" r="10229"/>
          <a:stretch>
            <a:fillRect/>
          </a:stretch>
        </p:blipFill>
        <p:spPr>
          <a:xfrm>
            <a:off x="109855" y="789305"/>
            <a:ext cx="11787505" cy="511365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908300" y="1784985"/>
            <a:ext cx="3558540" cy="37782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唐唐每天写毛笔字的个数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95945" y="1784985"/>
            <a:ext cx="355854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乐乐每天写毛笔字的个数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51650" y="1784985"/>
            <a:ext cx="833120" cy="410210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29940" y="2319020"/>
            <a:ext cx="1417320" cy="37782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</a:rPr>
              <a:t>+10=30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83780" y="3291840"/>
            <a:ext cx="205549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长方形的面积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29940" y="3291840"/>
            <a:ext cx="563880" cy="39243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长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20945" y="3291840"/>
            <a:ext cx="563880" cy="39243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altLang="en-US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宽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63925" y="3841750"/>
            <a:ext cx="1283335" cy="41973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en-US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=28</a:t>
            </a:r>
            <a:endParaRPr lang="en-US" altLang="en-US" sz="24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81630" y="4813300"/>
            <a:ext cx="2703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一双袜子的售价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43545" y="4807585"/>
            <a:ext cx="2570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一顶帽子的售价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28690" y="4807585"/>
            <a:ext cx="563880" cy="39243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63925" y="5339715"/>
            <a:ext cx="2025015" cy="56324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=20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4" grpId="0"/>
      <p:bldP spid="4" grpId="1"/>
      <p:bldP spid="2" grpId="0"/>
      <p:bldP spid="2" grpId="1"/>
      <p:bldP spid="5" grpId="0"/>
      <p:bldP spid="5" grpId="1"/>
      <p:bldP spid="7" grpId="0"/>
      <p:bldP spid="7" grpId="1"/>
      <p:bldP spid="8" grpId="0"/>
      <p:bldP spid="8" grpId="1"/>
      <p:bldP spid="6" grpId="0"/>
      <p:bldP spid="6" grpId="1"/>
      <p:bldP spid="9" grpId="0"/>
      <p:bldP spid="9" grpId="1"/>
      <p:bldP spid="10" grpId="0"/>
      <p:bldP spid="10" grpId="1"/>
      <p:bldP spid="12" grpId="0"/>
      <p:bldP spid="12" grpId="1"/>
      <p:bldP spid="11" grpId="0"/>
      <p:bldP spid="11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第6课时_02"/>
          <p:cNvPicPr>
            <a:picLocks noChangeAspect="1"/>
          </p:cNvPicPr>
          <p:nvPr/>
        </p:nvPicPr>
        <p:blipFill>
          <a:blip r:embed="rId1"/>
          <a:srcRect l="12206" r="35776"/>
          <a:stretch>
            <a:fillRect/>
          </a:stretch>
        </p:blipFill>
        <p:spPr>
          <a:xfrm>
            <a:off x="524510" y="1003935"/>
            <a:ext cx="10923905" cy="481838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874770" y="2359660"/>
            <a:ext cx="850900" cy="48133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en-US" sz="36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r>
              <a:rPr lang="en-US" sz="36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en-US" sz="2800" b="0">
                <a:solidFill>
                  <a:srgbClr val="000000"/>
                </a:solidFill>
                <a:latin typeface="Times New Roman" panose="02020603050405020304" charset="0"/>
              </a:rPr>
              <a:t> </a:t>
            </a:r>
            <a:endParaRPr lang="en-US" altLang="en-US" sz="2800" b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6000" y="3090545"/>
            <a:ext cx="1428115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150÷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endParaRPr lang="en-US" altLang="en-US" sz="3200" b="0" i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46475" y="4500245"/>
            <a:ext cx="1437640" cy="61404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+200</a:t>
            </a:r>
            <a:endParaRPr lang="en-US" altLang="en-US" sz="32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56000" y="5230495"/>
            <a:ext cx="1334770" cy="59182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700</a:t>
            </a:r>
            <a:r>
              <a:rPr lang="en-US" sz="32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endParaRPr lang="en-US" altLang="en-US" sz="3200" b="0" i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第6课时_03"/>
          <p:cNvPicPr>
            <a:picLocks noChangeAspect="1"/>
          </p:cNvPicPr>
          <p:nvPr/>
        </p:nvPicPr>
        <p:blipFill>
          <a:blip r:embed="rId1"/>
          <a:srcRect l="12067" t="-2000" r="20948" b="15208"/>
          <a:stretch>
            <a:fillRect/>
          </a:stretch>
        </p:blipFill>
        <p:spPr>
          <a:xfrm>
            <a:off x="487680" y="938530"/>
            <a:ext cx="11047730" cy="30994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549400" y="3060700"/>
            <a:ext cx="4606925" cy="17145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解：设优惠了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元。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         98</a:t>
            </a:r>
            <a:r>
              <a:rPr lang="en-US" sz="32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=75                     </a:t>
            </a:r>
            <a:endParaRPr lang="en-US" sz="3200" b="0">
              <a:solidFill>
                <a:srgbClr val="FF0000"/>
              </a:solidFill>
              <a:latin typeface="Times New Roman" panose="02020603050405020304" charset="0"/>
            </a:endParaRPr>
          </a:p>
          <a:p>
            <a:pPr indent="0"/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               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=23</a:t>
            </a:r>
            <a:endParaRPr lang="en-US" altLang="en-US" sz="32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第6课时2_00"/>
          <p:cNvPicPr>
            <a:picLocks noChangeAspect="1"/>
          </p:cNvPicPr>
          <p:nvPr/>
        </p:nvPicPr>
        <p:blipFill>
          <a:blip r:embed="rId1"/>
          <a:srcRect l="12598" r="11552" b="67305"/>
          <a:stretch>
            <a:fillRect/>
          </a:stretch>
        </p:blipFill>
        <p:spPr>
          <a:xfrm>
            <a:off x="421640" y="960755"/>
            <a:ext cx="10986770" cy="141541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14095" y="3311525"/>
            <a:ext cx="8228330" cy="185928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解：设北京市行政辖区总面积是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万平方千米。</a:t>
            </a:r>
            <a:endParaRPr lang="en-US" sz="32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+22.119=23.76     </a:t>
            </a:r>
            <a:endParaRPr lang="en-US" sz="32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indent="0"/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 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=1.641</a:t>
            </a:r>
            <a:endParaRPr lang="en-US" altLang="en-US" sz="32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第6课时2_01"/>
          <p:cNvPicPr>
            <a:picLocks noChangeAspect="1"/>
          </p:cNvPicPr>
          <p:nvPr/>
        </p:nvPicPr>
        <p:blipFill>
          <a:blip r:embed="rId1"/>
          <a:srcRect l="14052" r="11552" b="74372"/>
          <a:stretch>
            <a:fillRect/>
          </a:stretch>
        </p:blipFill>
        <p:spPr>
          <a:xfrm>
            <a:off x="704850" y="942340"/>
            <a:ext cx="10616565" cy="97472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97915" y="2875915"/>
            <a:ext cx="9656445" cy="231965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解：设人造地球卫星环绕地球运行的速度是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千米/秒</a:t>
            </a:r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en-US" sz="3200" b="0">
                <a:solidFill>
                  <a:srgbClr val="000000"/>
                </a:solidFill>
                <a:latin typeface="Times New Roman" panose="02020603050405020304" charset="0"/>
              </a:rPr>
              <a:t>                        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+3.3=11.2               </a:t>
            </a:r>
            <a:endParaRPr lang="en-US" sz="3200" b="0">
              <a:solidFill>
                <a:srgbClr val="FF0000"/>
              </a:solidFill>
              <a:latin typeface="Times New Roman" panose="02020603050405020304" charset="0"/>
            </a:endParaRPr>
          </a:p>
          <a:p>
            <a:pPr indent="0"/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                                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=7.9</a:t>
            </a:r>
            <a:endParaRPr lang="en-US" altLang="en-US" sz="32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第6课时2_02"/>
          <p:cNvPicPr>
            <a:picLocks noChangeAspect="1"/>
          </p:cNvPicPr>
          <p:nvPr/>
        </p:nvPicPr>
        <p:blipFill>
          <a:blip r:embed="rId1"/>
          <a:srcRect l="12067" r="11552" b="72742"/>
          <a:stretch>
            <a:fillRect/>
          </a:stretch>
        </p:blipFill>
        <p:spPr>
          <a:xfrm>
            <a:off x="387350" y="963295"/>
            <a:ext cx="11294110" cy="10096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45845" y="2865120"/>
            <a:ext cx="9091930" cy="17354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marL="5715" indent="-5715"/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解：设骑自行车每分钟可减少</a:t>
            </a:r>
            <a:r>
              <a:rPr lang="en-US" alt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 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g</a:t>
            </a:r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二氧化碳的排放。</a:t>
            </a:r>
            <a:endParaRPr lang="en-US" sz="32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5715" indent="-5715"/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6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=105        </a:t>
            </a:r>
            <a:endParaRPr lang="en-US" sz="32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5715" indent="-5715"/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=17.5</a:t>
            </a:r>
            <a:endParaRPr lang="en-US" altLang="en-US" sz="32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2第6课时2_03"/>
          <p:cNvPicPr>
            <a:picLocks noChangeAspect="1"/>
          </p:cNvPicPr>
          <p:nvPr/>
        </p:nvPicPr>
        <p:blipFill>
          <a:blip r:embed="rId1"/>
          <a:srcRect l="10082" t="6258" r="12475" b="60344"/>
          <a:stretch>
            <a:fillRect/>
          </a:stretch>
        </p:blipFill>
        <p:spPr>
          <a:xfrm>
            <a:off x="296545" y="814705"/>
            <a:ext cx="11598910" cy="166560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65480" y="3102610"/>
            <a:ext cx="8597265" cy="227584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marL="151765" indent="-151765"/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解：设较小的奇数是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则较大的奇数是</a:t>
            </a:r>
            <a:r>
              <a:rPr lang="zh-CN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x+2</a:t>
            </a:r>
            <a:r>
              <a:rPr lang="zh-CN" alt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zh-CN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en-US" sz="32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151765" indent="-151765"/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zh-CN" alt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+2</a:t>
            </a:r>
            <a:r>
              <a:rPr lang="zh-CN" alt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=160                       </a:t>
            </a:r>
            <a:endParaRPr lang="en-US" sz="32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151765" indent="-151765"/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    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=79</a:t>
            </a:r>
            <a:endParaRPr lang="en-US" sz="32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151765" indent="-151765"/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+2=79+2=81</a:t>
            </a:r>
            <a:endParaRPr lang="en-US" altLang="en-US" sz="32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838</Words>
  <Application>WPS 演示</Application>
  <PresentationFormat>宽屏</PresentationFormat>
  <Paragraphs>67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176</cp:revision>
  <dcterms:created xsi:type="dcterms:W3CDTF">2019-06-19T02:08:00Z</dcterms:created>
  <dcterms:modified xsi:type="dcterms:W3CDTF">2024-08-29T05:18:38Z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CC0844334A434252BCD9551607F1E617_13</vt:lpwstr>
  </property>
</Properties>
</file>