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1"/>
  </p:notes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31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16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7" r:id="rId56"/>
    <p:sldId id="318" r:id="rId57"/>
    <p:sldId id="311" r:id="rId58"/>
    <p:sldId id="319" r:id="rId59"/>
    <p:sldId id="312" r:id="rId6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3430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7.xml"/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7.xml"/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7.xml"/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7.xml"/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92cd7c33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B9EF976-B871-40F8-9A38-1CE847FAFE0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第13讲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1~2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2cd7c33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06522B9-99E9-49E6-BF19-8FEE8D6B17F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8b37443e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8c78140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b22676d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23fb2d1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7380975b0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8b37443ee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08c78140f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7b22676d6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823fb2d18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7380975b0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第13讲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1~2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92cd7c33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36D148B-6ECD-447C-9698-5C6ECBD3892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8b37443e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8c78140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b22676d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23fb2d1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7380975b0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8b37443ee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08c78140f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7b22676d6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823fb2d18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7380975b0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第13讲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1~2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331eb1f6855087e7377c8#tid=673b115cf38e380009f4dc45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D76C548-17B3-F0D4-BCC9-22FEA08774F8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B69977E-D263-4E88-BEAD-0C35A14DABF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578AD7E-ADDA-46A9-A1CA-30FB3E684B2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8b37443e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8c78140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b22676d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23fb2d1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7380975b0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8b37443ee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08c78140f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7b22676d6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823fb2d18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7380975b0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F9876A8-C1A8-4C85-AC2C-CA8D6569855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8b37443e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8c78140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b22676d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23fb2d1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7380975b0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8b37443ee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08c78140f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7b22676d6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823fb2d18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7380975b0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b14479d7?vcp=1&amp;pid=08c78140f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重点短语</a:t>
            </a:r>
            <a:endParaRPr lang="en-US" altLang="zh-CN" sz="3200" dirty="0"/>
          </a:p>
        </p:txBody>
      </p:sp>
      <p:sp>
        <p:nvSpPr>
          <p:cNvPr id="3" name="QB_6_BD.53_1#7398d1f88?vaa=1&amp;vcp=1&amp;pid=4b14479d7&amp;color=0,0,0&amp;vtp=1&amp;vaab=1&amp;bb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喉咙疼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照X光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休息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同意做某事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丢掉性命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跌倒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晒伤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满足感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____________________</a:t>
            </a:r>
            <a:endParaRPr lang="en-US" altLang="zh-CN" sz="2800" dirty="0"/>
          </a:p>
        </p:txBody>
      </p:sp>
      <p:sp>
        <p:nvSpPr>
          <p:cNvPr id="4" name="QB_6_AN.1_1#7398d1f88.blank?vaa=1&amp;vcp=1&amp;pid=4b14479d7&amp;color=0,0,0&amp;vpa=30&amp;vtp=1&amp;vaab=1&amp;bbb=1"/>
          <p:cNvSpPr/>
          <p:nvPr/>
        </p:nvSpPr>
        <p:spPr>
          <a:xfrm>
            <a:off x="2010314" y="1233015"/>
            <a:ext cx="30400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throat</a:t>
            </a:r>
            <a:endParaRPr lang="en-US" altLang="zh-CN" sz="2800" dirty="0"/>
          </a:p>
        </p:txBody>
      </p:sp>
      <p:sp>
        <p:nvSpPr>
          <p:cNvPr id="6" name="QB_6_AN.2_1#7398d1f88.blank?vaa=1&amp;vcp=1&amp;pid=4b14479d7&amp;color=0,0,0&amp;vpa=31&amp;vtp=1&amp;vaab=1&amp;bbb=1"/>
          <p:cNvSpPr/>
          <p:nvPr/>
        </p:nvSpPr>
        <p:spPr>
          <a:xfrm>
            <a:off x="1962689" y="1868015"/>
            <a:ext cx="22129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X-ray</a:t>
            </a:r>
            <a:endParaRPr lang="en-US" altLang="zh-CN" sz="2800" dirty="0"/>
          </a:p>
        </p:txBody>
      </p:sp>
      <p:sp>
        <p:nvSpPr>
          <p:cNvPr id="8" name="QB_6_AN.3_1#7398d1f88.blank?vaa=1&amp;vcp=1&amp;pid=4b14479d7&amp;color=0,0,0&amp;vpa=32&amp;vtp=1&amp;vaab=1&amp;bbb=1"/>
          <p:cNvSpPr/>
          <p:nvPr/>
        </p:nvSpPr>
        <p:spPr>
          <a:xfrm>
            <a:off x="1667414" y="2528415"/>
            <a:ext cx="19542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breaks</a:t>
            </a:r>
            <a:endParaRPr lang="en-US" altLang="zh-CN" sz="2800" dirty="0"/>
          </a:p>
        </p:txBody>
      </p:sp>
      <p:sp>
        <p:nvSpPr>
          <p:cNvPr id="10" name="QB_6_AN.4_1#7398d1f88.blank?vaa=1&amp;vcp=1&amp;pid=4b14479d7&amp;color=0,0,0&amp;vpa=33&amp;vtp=1&amp;vaab=1&amp;bbb=1"/>
          <p:cNvSpPr/>
          <p:nvPr/>
        </p:nvSpPr>
        <p:spPr>
          <a:xfrm>
            <a:off x="2708814" y="3163415"/>
            <a:ext cx="26955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agree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12" name="QB_6_AN.5_1#7398d1f88.blank?vaa=1&amp;vcp=1&amp;pid=4b14479d7&amp;color=0,0,0&amp;vpa=34&amp;vtp=1&amp;vaab=1&amp;bbb=1"/>
          <p:cNvSpPr/>
          <p:nvPr/>
        </p:nvSpPr>
        <p:spPr>
          <a:xfrm>
            <a:off x="2416714" y="3823815"/>
            <a:ext cx="240925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endParaRPr lang="en-US" altLang="zh-CN" sz="2800" dirty="0"/>
          </a:p>
        </p:txBody>
      </p:sp>
      <p:sp>
        <p:nvSpPr>
          <p:cNvPr id="14" name="QB_6_AN.6_1#7398d1f88.blank?vaa=1&amp;vcp=1&amp;pid=4b14479d7&amp;color=0,0,0&amp;vpa=35&amp;vtp=1&amp;vaab=1&amp;bbb=1"/>
          <p:cNvSpPr/>
          <p:nvPr/>
        </p:nvSpPr>
        <p:spPr>
          <a:xfrm>
            <a:off x="1705514" y="4471515"/>
            <a:ext cx="17002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endParaRPr lang="en-US" altLang="zh-CN" sz="2800" dirty="0"/>
          </a:p>
        </p:txBody>
      </p:sp>
      <p:sp>
        <p:nvSpPr>
          <p:cNvPr id="16" name="QB_6_AN.7_1#7398d1f88.blank?vaa=1&amp;vcp=1&amp;pid=4b14479d7&amp;color=0,0,0&amp;vpa=36&amp;vtp=1&amp;vaab=1&amp;bbb=1"/>
          <p:cNvSpPr/>
          <p:nvPr/>
        </p:nvSpPr>
        <p:spPr>
          <a:xfrm>
            <a:off x="1642014" y="5106515"/>
            <a:ext cx="23510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sunburned</a:t>
            </a:r>
            <a:endParaRPr lang="en-US" altLang="zh-CN" sz="2800" dirty="0"/>
          </a:p>
        </p:txBody>
      </p:sp>
      <p:sp>
        <p:nvSpPr>
          <p:cNvPr id="18" name="QB_6_AN.68_1#7398d1f88.blank?vaa=1&amp;vcp=1&amp;pid=4b14479d7&amp;color=0,0,0&amp;vpa=37&amp;vtp=1&amp;vaab=1&amp;bbb=1"/>
          <p:cNvSpPr/>
          <p:nvPr/>
        </p:nvSpPr>
        <p:spPr>
          <a:xfrm>
            <a:off x="2035714" y="5733260"/>
            <a:ext cx="35131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satisfaction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  <p:bldP spid="16" grpId="0" build="p" animBg="1"/>
      <p:bldP spid="18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69_1#fb459ca59?vaa=1&amp;vcp=1&amp;pid=4b14479d7&amp;color=0,0,0&amp;vtp=1&amp;vaab=1&amp;bt=1&amp;bbb=1"/>
          <p:cNvSpPr/>
          <p:nvPr/>
        </p:nvSpPr>
        <p:spPr>
          <a:xfrm>
            <a:off x="539496" y="60423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影响；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有作用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兴奋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胃痛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躺下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看牙医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量体温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下（车）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endParaRPr lang="en-US" altLang="zh-CN" sz="2800" dirty="0"/>
          </a:p>
        </p:txBody>
      </p:sp>
      <p:sp>
        <p:nvSpPr>
          <p:cNvPr id="3" name="QB_6_AN.1_1#fb459ca59.blank?vaa=1&amp;vcp=1&amp;pid=4b14479d7&amp;color=0,0,0&amp;vpa=38&amp;vtp=1&amp;vaab=1&amp;bbb=1"/>
          <p:cNvSpPr/>
          <p:nvPr/>
        </p:nvSpPr>
        <p:spPr>
          <a:xfrm>
            <a:off x="3102515" y="573754"/>
            <a:ext cx="297332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difference</a:t>
            </a:r>
            <a:endParaRPr lang="en-US" altLang="zh-CN" sz="2800" dirty="0"/>
          </a:p>
        </p:txBody>
      </p:sp>
      <p:sp>
        <p:nvSpPr>
          <p:cNvPr id="5" name="QB_6_AN.2_1#fb459ca59.blank?vaa=1&amp;vcp=1&amp;pid=4b14479d7&amp;color=0,0,0&amp;vpa=39&amp;vtp=1&amp;vaab=1&amp;bbb=1"/>
          <p:cNvSpPr/>
          <p:nvPr/>
        </p:nvSpPr>
        <p:spPr>
          <a:xfrm>
            <a:off x="2950114" y="1221454"/>
            <a:ext cx="27622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endParaRPr lang="en-US" altLang="zh-CN" sz="2800" dirty="0"/>
          </a:p>
        </p:txBody>
      </p:sp>
      <p:sp>
        <p:nvSpPr>
          <p:cNvPr id="7" name="QB_6_AN.3_1#fb459ca59.blank?vaa=1&amp;vcp=1&amp;pid=4b14479d7&amp;color=0,0,0&amp;vpa=40&amp;vtp=1&amp;vaab=1&amp;bbb=1"/>
          <p:cNvSpPr/>
          <p:nvPr/>
        </p:nvSpPr>
        <p:spPr>
          <a:xfrm>
            <a:off x="1863694" y="1869154"/>
            <a:ext cx="20526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cold</a:t>
            </a:r>
            <a:endParaRPr lang="en-US" altLang="zh-CN" sz="2800" dirty="0"/>
          </a:p>
        </p:txBody>
      </p:sp>
      <p:sp>
        <p:nvSpPr>
          <p:cNvPr id="9" name="QB_6_AN.4_1#fb459ca59.blank?vaa=1&amp;vcp=1&amp;pid=4b14479d7&amp;color=0,0,0&amp;vpa=41&amp;vtp=1&amp;vaab=1&amp;bbb=1"/>
          <p:cNvSpPr/>
          <p:nvPr/>
        </p:nvSpPr>
        <p:spPr>
          <a:xfrm>
            <a:off x="1896014" y="2516854"/>
            <a:ext cx="32734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stomachache</a:t>
            </a:r>
            <a:endParaRPr lang="en-US" altLang="zh-CN" sz="2800" dirty="0"/>
          </a:p>
        </p:txBody>
      </p:sp>
      <p:sp>
        <p:nvSpPr>
          <p:cNvPr id="11" name="QB_6_AN.5_1#fb459ca59.blank?vaa=1&amp;vcp=1&amp;pid=4b14479d7&amp;color=0,0,0&amp;vpa=42&amp;vtp=1&amp;vaab=1&amp;bbb=1"/>
          <p:cNvSpPr/>
          <p:nvPr/>
        </p:nvSpPr>
        <p:spPr>
          <a:xfrm>
            <a:off x="1845214" y="3164554"/>
            <a:ext cx="15811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endParaRPr lang="en-US" altLang="zh-CN" sz="2800" dirty="0"/>
          </a:p>
        </p:txBody>
      </p:sp>
      <p:sp>
        <p:nvSpPr>
          <p:cNvPr id="13" name="QB_6_AN.6_1#fb459ca59.blank?vaa=1&amp;vcp=1&amp;pid=4b14479d7&amp;color=0,0,0&amp;vpa=43&amp;vtp=1&amp;vaab=1&amp;bbb=1"/>
          <p:cNvSpPr/>
          <p:nvPr/>
        </p:nvSpPr>
        <p:spPr>
          <a:xfrm>
            <a:off x="2175414" y="3812254"/>
            <a:ext cx="21701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dentist</a:t>
            </a:r>
            <a:endParaRPr lang="en-US" altLang="zh-CN" sz="2800" dirty="0"/>
          </a:p>
        </p:txBody>
      </p:sp>
      <p:sp>
        <p:nvSpPr>
          <p:cNvPr id="15" name="QB_6_AN.7_1#fb459ca59.blank?vaa=1&amp;vcp=1&amp;pid=4b14479d7&amp;color=0,0,0&amp;vpa=44&amp;vtp=1&amp;vaab=1&amp;bbb=1"/>
          <p:cNvSpPr/>
          <p:nvPr/>
        </p:nvSpPr>
        <p:spPr>
          <a:xfrm>
            <a:off x="2238914" y="4447254"/>
            <a:ext cx="3650679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temperature</a:t>
            </a:r>
            <a:endParaRPr lang="en-US" altLang="zh-CN" sz="2800" dirty="0"/>
          </a:p>
        </p:txBody>
      </p:sp>
      <p:sp>
        <p:nvSpPr>
          <p:cNvPr id="17" name="QB_6_AN.8_1#fb459ca59.blank?vaa=1&amp;vcp=1&amp;pid=4b14479d7&amp;color=0,0,0&amp;vpa=45&amp;vtp=1&amp;vaab=1&amp;bbb=1"/>
          <p:cNvSpPr/>
          <p:nvPr/>
        </p:nvSpPr>
        <p:spPr>
          <a:xfrm>
            <a:off x="1819814" y="5107654"/>
            <a:ext cx="21717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fever</a:t>
            </a:r>
            <a:endParaRPr lang="en-US" altLang="zh-CN" sz="2800" dirty="0"/>
          </a:p>
        </p:txBody>
      </p:sp>
      <p:sp>
        <p:nvSpPr>
          <p:cNvPr id="19" name="QB_6_AN.86_1#fb459ca59.blank?vaa=1&amp;vcp=1&amp;pid=4b14479d7&amp;color=0,0,0&amp;vpa=46&amp;vtp=1&amp;vaab=1&amp;bbb=1"/>
          <p:cNvSpPr/>
          <p:nvPr/>
        </p:nvSpPr>
        <p:spPr>
          <a:xfrm>
            <a:off x="2531014" y="5721699"/>
            <a:ext cx="127946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  <p:bldP spid="19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87_1#8f0a1feba?vaa=1&amp;vcp=1&amp;pid=4b14479d7&amp;color=0,0,0&amp;vtp=1&amp;vaab=1&amp;bt=1&amp;bbb=1"/>
          <p:cNvSpPr/>
          <p:nvPr/>
        </p:nvSpPr>
        <p:spPr>
          <a:xfrm>
            <a:off x="539496" y="61058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惊讶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立即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陷入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多亏了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及时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习惯于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冒险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登山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用尽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lang="en-US" altLang="zh-CN" sz="2800" dirty="0"/>
          </a:p>
        </p:txBody>
      </p:sp>
      <p:sp>
        <p:nvSpPr>
          <p:cNvPr id="3" name="QB_6_AN.1_1#8f0a1feba.blank?vaa=1&amp;vcp=1&amp;pid=4b14479d7&amp;color=0,0,0&amp;vpa=47&amp;vtp=1&amp;vaab=1&amp;bbb=1"/>
          <p:cNvSpPr/>
          <p:nvPr/>
        </p:nvSpPr>
        <p:spPr>
          <a:xfrm>
            <a:off x="2950114" y="567404"/>
            <a:ext cx="276644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surprise</a:t>
            </a:r>
            <a:endParaRPr lang="en-US" altLang="zh-CN" sz="2800" dirty="0"/>
          </a:p>
        </p:txBody>
      </p:sp>
      <p:sp>
        <p:nvSpPr>
          <p:cNvPr id="5" name="QB_6_AN.2_1#8f0a1feba.blank?vaa=1&amp;vcp=1&amp;pid=4b14479d7&amp;color=0,0,0&amp;vpa=48&amp;vtp=1&amp;vaab=1&amp;bbb=1"/>
          <p:cNvSpPr/>
          <p:nvPr/>
        </p:nvSpPr>
        <p:spPr>
          <a:xfrm>
            <a:off x="1883314" y="1215104"/>
            <a:ext cx="18573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endParaRPr lang="en-US" altLang="zh-CN" sz="2800" dirty="0"/>
          </a:p>
        </p:txBody>
      </p:sp>
      <p:sp>
        <p:nvSpPr>
          <p:cNvPr id="7" name="QB_6_AN.3_1#8f0a1feba.blank?vaa=1&amp;vcp=1&amp;pid=4b14479d7&amp;color=0,0,0&amp;vpa=49&amp;vtp=1&amp;vaab=1&amp;bbb=1"/>
          <p:cNvSpPr/>
          <p:nvPr/>
        </p:nvSpPr>
        <p:spPr>
          <a:xfrm>
            <a:off x="1845214" y="1862804"/>
            <a:ext cx="14224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endParaRPr lang="en-US" altLang="zh-CN" sz="2800" dirty="0"/>
          </a:p>
        </p:txBody>
      </p:sp>
      <p:sp>
        <p:nvSpPr>
          <p:cNvPr id="9" name="QB_6_AN.4_1#8f0a1feba.blank?vaa=1&amp;vcp=1&amp;pid=4b14479d7&amp;color=0,0,0&amp;vpa=50&amp;vtp=1&amp;vaab=1&amp;bbb=1"/>
          <p:cNvSpPr/>
          <p:nvPr/>
        </p:nvSpPr>
        <p:spPr>
          <a:xfrm>
            <a:off x="2886614" y="2523204"/>
            <a:ext cx="16398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1" name="QB_6_AN.5_1#8f0a1feba.blank?vaa=1&amp;vcp=1&amp;pid=4b14479d7&amp;color=0,0,0&amp;vpa=51&amp;vtp=1&amp;vaab=1&amp;bbb=1"/>
          <p:cNvSpPr/>
          <p:nvPr/>
        </p:nvSpPr>
        <p:spPr>
          <a:xfrm>
            <a:off x="1883314" y="3170904"/>
            <a:ext cx="13430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endParaRPr lang="en-US" altLang="zh-CN" sz="2800" dirty="0"/>
          </a:p>
        </p:txBody>
      </p:sp>
      <p:sp>
        <p:nvSpPr>
          <p:cNvPr id="13" name="QB_6_AN.6_1#8f0a1feba.blank?vaa=1&amp;vcp=1&amp;pid=4b14479d7&amp;color=0,0,0&amp;vpa=52&amp;vtp=1&amp;vaab=1&amp;bbb=1"/>
          <p:cNvSpPr/>
          <p:nvPr/>
        </p:nvSpPr>
        <p:spPr>
          <a:xfrm>
            <a:off x="2912014" y="3805904"/>
            <a:ext cx="42560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（doing）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15" name="QB_6_AN.7_1#8f0a1feba.blank?vaa=1&amp;vcp=1&amp;pid=4b14479d7&amp;color=0,0,0&amp;vpa=53&amp;vtp=1&amp;vaab=1&amp;bbb=1"/>
          <p:cNvSpPr/>
          <p:nvPr/>
        </p:nvSpPr>
        <p:spPr>
          <a:xfrm>
            <a:off x="1883314" y="4466304"/>
            <a:ext cx="16986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risks</a:t>
            </a:r>
            <a:endParaRPr lang="en-US" altLang="zh-CN" sz="2800" dirty="0"/>
          </a:p>
        </p:txBody>
      </p:sp>
      <p:sp>
        <p:nvSpPr>
          <p:cNvPr id="17" name="QB_6_AN.8_1#8f0a1feba.blank?vaa=1&amp;vcp=1&amp;pid=4b14479d7&amp;color=0,0,0&amp;vpa=54&amp;vtp=1&amp;vaab=1&amp;bbb=1"/>
          <p:cNvSpPr/>
          <p:nvPr/>
        </p:nvSpPr>
        <p:spPr>
          <a:xfrm>
            <a:off x="1832514" y="5101304"/>
            <a:ext cx="30400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mountain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climbing</a:t>
            </a:r>
            <a:endParaRPr lang="en-US" altLang="zh-CN" sz="2800" dirty="0"/>
          </a:p>
        </p:txBody>
      </p:sp>
      <p:sp>
        <p:nvSpPr>
          <p:cNvPr id="19" name="QB_6_AN.104_1#8f0a1feba.blank?vaa=1&amp;vcp=1&amp;pid=4b14479d7&amp;color=0,0,0&amp;vpa=55&amp;vtp=1&amp;vaab=1&amp;bbb=1"/>
          <p:cNvSpPr/>
          <p:nvPr/>
        </p:nvSpPr>
        <p:spPr>
          <a:xfrm>
            <a:off x="1896014" y="5740749"/>
            <a:ext cx="18399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  <p:bldP spid="19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05_1#46017bda5?vaa=1&amp;vcp=1&amp;pid=4b14479d7&amp;color=0,0,0&amp;vtp=1&amp;vaab=1&amp;bt=1&amp;bbb=1"/>
          <p:cNvSpPr/>
          <p:nvPr/>
        </p:nvSpPr>
        <p:spPr>
          <a:xfrm>
            <a:off x="539496" y="60423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27.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挽救生命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切除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掌管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坚持做某事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做决定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打扫干净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变得高兴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分发;散发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lang="en-US" altLang="zh-CN" sz="2800" dirty="0"/>
          </a:p>
        </p:txBody>
      </p:sp>
      <p:sp>
        <p:nvSpPr>
          <p:cNvPr id="3" name="QB_6_AN.1_1#46017bda5.blank?vaa=1&amp;vcp=1&amp;pid=4b14479d7&amp;color=0,0,0&amp;vpa=56&amp;vtp=1&amp;vaab=1&amp;bbb=1"/>
          <p:cNvSpPr/>
          <p:nvPr/>
        </p:nvSpPr>
        <p:spPr>
          <a:xfrm>
            <a:off x="2556414" y="573754"/>
            <a:ext cx="246799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endParaRPr lang="en-US" altLang="zh-CN" sz="2800" dirty="0"/>
          </a:p>
        </p:txBody>
      </p:sp>
      <p:sp>
        <p:nvSpPr>
          <p:cNvPr id="5" name="QB_6_AN.2_1#46017bda5.blank?vaa=1&amp;vcp=1&amp;pid=4b14479d7&amp;color=0,0,0&amp;vpa=57&amp;vtp=1&amp;vaab=1&amp;bbb=1"/>
          <p:cNvSpPr/>
          <p:nvPr/>
        </p:nvSpPr>
        <p:spPr>
          <a:xfrm>
            <a:off x="1819814" y="1221454"/>
            <a:ext cx="127946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endParaRPr lang="en-US" altLang="zh-CN" sz="2800" dirty="0"/>
          </a:p>
        </p:txBody>
      </p:sp>
      <p:sp>
        <p:nvSpPr>
          <p:cNvPr id="7" name="QB_6_AN.3_1#46017bda5.blank?vaa=1&amp;vcp=1&amp;pid=4b14479d7&amp;color=0,0,0&amp;vpa=58&amp;vtp=1&amp;vaab=1&amp;bbb=1"/>
          <p:cNvSpPr/>
          <p:nvPr/>
        </p:nvSpPr>
        <p:spPr>
          <a:xfrm>
            <a:off x="2899314" y="1856454"/>
            <a:ext cx="17986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9" name="QB_6_AN.4_1#46017bda5.blank?vaa=1&amp;vcp=1&amp;pid=4b14479d7&amp;color=0,0,0&amp;vpa=59&amp;vtp=1&amp;vaab=1&amp;bbb=1"/>
          <p:cNvSpPr/>
          <p:nvPr/>
        </p:nvSpPr>
        <p:spPr>
          <a:xfrm>
            <a:off x="1819814" y="2516854"/>
            <a:ext cx="27066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control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1" name="QB_6_AN.5_1#46017bda5.blank?vaa=1&amp;vcp=1&amp;pid=4b14479d7&amp;color=0,0,0&amp;vpa=60&amp;vtp=1&amp;vaab=1&amp;bbb=1"/>
          <p:cNvSpPr/>
          <p:nvPr/>
        </p:nvSpPr>
        <p:spPr>
          <a:xfrm>
            <a:off x="2937414" y="3151854"/>
            <a:ext cx="31305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13" name="QB_6_AN.6_1#46017bda5.blank?vaa=1&amp;vcp=1&amp;pid=4b14479d7&amp;color=0,0,0&amp;vpa=61&amp;vtp=1&amp;vaab=1&amp;bbb=1"/>
          <p:cNvSpPr/>
          <p:nvPr/>
        </p:nvSpPr>
        <p:spPr>
          <a:xfrm>
            <a:off x="2251614" y="3812254"/>
            <a:ext cx="2722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decision</a:t>
            </a:r>
            <a:endParaRPr lang="en-US" altLang="zh-CN" sz="2800" dirty="0"/>
          </a:p>
        </p:txBody>
      </p:sp>
      <p:sp>
        <p:nvSpPr>
          <p:cNvPr id="15" name="QB_6_AN.7_1#46017bda5.blank?vaa=1&amp;vcp=1&amp;pid=4b14479d7&amp;color=0,0,0&amp;vpa=62&amp;vtp=1&amp;vaab=1&amp;bbb=1"/>
          <p:cNvSpPr/>
          <p:nvPr/>
        </p:nvSpPr>
        <p:spPr>
          <a:xfrm>
            <a:off x="2581814" y="4447254"/>
            <a:ext cx="15398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17" name="QB_6_AN.8_1#46017bda5.blank?vaa=1&amp;vcp=1&amp;pid=4b14479d7&amp;color=0,0,0&amp;vpa=63&amp;vtp=1&amp;vaab=1&amp;bbb=1"/>
          <p:cNvSpPr/>
          <p:nvPr/>
        </p:nvSpPr>
        <p:spPr>
          <a:xfrm>
            <a:off x="3635915" y="5094954"/>
            <a:ext cx="15605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19" name="QB_6_AN.122_1#46017bda5.blank?vaa=1&amp;vcp=1&amp;pid=4b14479d7&amp;color=0,0,0&amp;vpa=64&amp;vtp=1&amp;vaab=1&amp;bbb=1"/>
          <p:cNvSpPr/>
          <p:nvPr/>
        </p:nvSpPr>
        <p:spPr>
          <a:xfrm>
            <a:off x="2692939" y="5721699"/>
            <a:ext cx="15017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  <p:bldP spid="19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23_1#ad31daa55?vaa=1&amp;vcp=1&amp;pid=4b14479d7&amp;color=0,0,0&amp;vtp=1&amp;vaab=1&amp;bt=1&amp;bbb=1"/>
          <p:cNvSpPr/>
          <p:nvPr/>
        </p:nvSpPr>
        <p:spPr>
          <a:xfrm>
            <a:off x="539496" y="61058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36.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想出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推迟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分发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帮忙做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过去常常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照顾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放弃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参加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选拔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张贴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endParaRPr lang="en-US" altLang="zh-CN" sz="2800" dirty="0"/>
          </a:p>
        </p:txBody>
      </p:sp>
      <p:sp>
        <p:nvSpPr>
          <p:cNvPr id="3" name="QB_6_AN.1_1#ad31daa55.blank?vaa=1&amp;vcp=1&amp;pid=4b14479d7&amp;color=0,0,0&amp;vpa=65&amp;vtp=1&amp;vaab=1&amp;bbb=1"/>
          <p:cNvSpPr/>
          <p:nvPr/>
        </p:nvSpPr>
        <p:spPr>
          <a:xfrm>
            <a:off x="1896014" y="567404"/>
            <a:ext cx="23701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5" name="QB_6_AN.2_1#ad31daa55.blank?vaa=1&amp;vcp=1&amp;pid=4b14479d7&amp;color=0,0,0&amp;vpa=66&amp;vtp=1&amp;vaab=1&amp;bbb=1"/>
          <p:cNvSpPr/>
          <p:nvPr/>
        </p:nvSpPr>
        <p:spPr>
          <a:xfrm>
            <a:off x="1896014" y="1215104"/>
            <a:ext cx="1300099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endParaRPr lang="en-US" altLang="zh-CN" sz="2800" dirty="0"/>
          </a:p>
        </p:txBody>
      </p:sp>
      <p:sp>
        <p:nvSpPr>
          <p:cNvPr id="7" name="QB_6_AN.3_1#ad31daa55.blank?vaa=1&amp;vcp=1&amp;pid=4b14479d7&amp;color=0,0,0&amp;vpa=67&amp;vtp=1&amp;vaab=1&amp;bbb=1"/>
          <p:cNvSpPr/>
          <p:nvPr/>
        </p:nvSpPr>
        <p:spPr>
          <a:xfrm>
            <a:off x="1845214" y="1875504"/>
            <a:ext cx="15811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endParaRPr lang="en-US" altLang="zh-CN" sz="2800" dirty="0"/>
          </a:p>
        </p:txBody>
      </p:sp>
      <p:sp>
        <p:nvSpPr>
          <p:cNvPr id="9" name="QB_6_AN.4_1#ad31daa55.blank?vaa=1&amp;vcp=1&amp;pid=4b14479d7&amp;color=0,0,0&amp;vpa=68&amp;vtp=1&amp;vaab=1&amp;bbb=1"/>
          <p:cNvSpPr/>
          <p:nvPr/>
        </p:nvSpPr>
        <p:spPr>
          <a:xfrm>
            <a:off x="2912014" y="2510504"/>
            <a:ext cx="23114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11" name="QB_6_AN.5_1#ad31daa55.blank?vaa=1&amp;vcp=1&amp;pid=4b14479d7&amp;color=0,0,0&amp;vpa=69&amp;vtp=1&amp;vaab=1&amp;bbb=1"/>
          <p:cNvSpPr/>
          <p:nvPr/>
        </p:nvSpPr>
        <p:spPr>
          <a:xfrm>
            <a:off x="2581814" y="3170904"/>
            <a:ext cx="13636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3" name="QB_6_AN.6_1#ad31daa55.blank?vaa=1&amp;vcp=1&amp;pid=4b14479d7&amp;color=0,0,0&amp;vpa=70&amp;vtp=1&amp;vaab=1&amp;bbb=1"/>
          <p:cNvSpPr/>
          <p:nvPr/>
        </p:nvSpPr>
        <p:spPr>
          <a:xfrm>
            <a:off x="1832514" y="3818604"/>
            <a:ext cx="14430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15" name="QB_6_AN.7_1#ad31daa55.blank?vaa=1&amp;vcp=1&amp;pid=4b14479d7&amp;color=0,0,0&amp;vpa=71&amp;vtp=1&amp;vaab=1&amp;bbb=1"/>
          <p:cNvSpPr/>
          <p:nvPr/>
        </p:nvSpPr>
        <p:spPr>
          <a:xfrm>
            <a:off x="1845214" y="4453604"/>
            <a:ext cx="14033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17" name="QB_6_AN.8_1#ad31daa55.blank?vaa=1&amp;vcp=1&amp;pid=4b14479d7&amp;color=0,0,0&amp;vpa=72&amp;vtp=1&amp;vaab=1&amp;bbb=1"/>
          <p:cNvSpPr/>
          <p:nvPr/>
        </p:nvSpPr>
        <p:spPr>
          <a:xfrm>
            <a:off x="3331115" y="5101304"/>
            <a:ext cx="12858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endParaRPr lang="en-US" altLang="zh-CN" sz="2800" dirty="0"/>
          </a:p>
        </p:txBody>
      </p:sp>
      <p:sp>
        <p:nvSpPr>
          <p:cNvPr id="19" name="QB_6_AN.140_1#ad31daa55.blank?vaa=1&amp;vcp=1&amp;pid=4b14479d7&amp;color=0,0,0&amp;vpa=73&amp;vtp=1&amp;vaab=1&amp;bbb=1"/>
          <p:cNvSpPr/>
          <p:nvPr/>
        </p:nvSpPr>
        <p:spPr>
          <a:xfrm>
            <a:off x="1832514" y="5728049"/>
            <a:ext cx="12461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  <p:bldP spid="19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41_1#7f568861c?vaa=1&amp;vcp=1&amp;pid=4b14479d7&amp;color=0,0,0&amp;vtp=1&amp;vaab=1&amp;bt=1&amp;bbb=1"/>
          <p:cNvSpPr/>
          <p:nvPr/>
        </p:nvSpPr>
        <p:spPr>
          <a:xfrm>
            <a:off x="539496" y="15707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打电话给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停止做某事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修理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（外貌或行为）像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赠送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endParaRPr lang="en-US" altLang="zh-CN" sz="2800" dirty="0"/>
          </a:p>
        </p:txBody>
      </p:sp>
      <p:sp>
        <p:nvSpPr>
          <p:cNvPr id="3" name="QB_6_AN.1_1#7f568861c.blank?vaa=1&amp;vcp=1&amp;pid=4b14479d7&amp;color=0,0,0&amp;vpa=74&amp;vtp=1&amp;vaab=1&amp;bbb=1"/>
          <p:cNvSpPr/>
          <p:nvPr/>
        </p:nvSpPr>
        <p:spPr>
          <a:xfrm>
            <a:off x="3318415" y="1527524"/>
            <a:ext cx="13033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5" name="QB_6_AN.2_1#7f568861c.blank?vaa=1&amp;vcp=1&amp;pid=4b14479d7&amp;color=0,0,0&amp;vpa=75&amp;vtp=1&amp;vaab=1&amp;bbb=1"/>
          <p:cNvSpPr/>
          <p:nvPr/>
        </p:nvSpPr>
        <p:spPr>
          <a:xfrm>
            <a:off x="2886614" y="2175224"/>
            <a:ext cx="2519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7" name="QB_6_AN.3_1#7f568861c.blank?vaa=1&amp;vcp=1&amp;pid=4b14479d7&amp;color=0,0,0&amp;vpa=76&amp;vtp=1&amp;vaab=1&amp;bbb=1"/>
          <p:cNvSpPr/>
          <p:nvPr/>
        </p:nvSpPr>
        <p:spPr>
          <a:xfrm>
            <a:off x="1870614" y="2822924"/>
            <a:ext cx="11874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fix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9" name="QB_6_AN.4_1#7f568861c.blank?vaa=1&amp;vcp=1&amp;pid=4b14479d7&amp;color=0,0,0&amp;vpa=77&amp;vtp=1&amp;vaab=1&amp;bbb=1"/>
          <p:cNvSpPr/>
          <p:nvPr/>
        </p:nvSpPr>
        <p:spPr>
          <a:xfrm>
            <a:off x="4016915" y="3483324"/>
            <a:ext cx="16779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endParaRPr lang="en-US" altLang="zh-CN" sz="2800" dirty="0"/>
          </a:p>
        </p:txBody>
      </p:sp>
      <p:sp>
        <p:nvSpPr>
          <p:cNvPr id="11" name="QB_6_AN.5_1#7f568861c.blank?vaa=1&amp;vcp=1&amp;pid=4b14479d7&amp;color=0,0,0&amp;vpa=78&amp;vtp=1&amp;vaab=1&amp;bbb=1"/>
          <p:cNvSpPr/>
          <p:nvPr/>
        </p:nvSpPr>
        <p:spPr>
          <a:xfrm>
            <a:off x="1832514" y="4118324"/>
            <a:ext cx="17970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endParaRPr lang="en-US" altLang="zh-CN" sz="2800" dirty="0"/>
          </a:p>
        </p:txBody>
      </p:sp>
      <p:sp>
        <p:nvSpPr>
          <p:cNvPr id="13" name="QB_6_AN.152_1#7f568861c.blank?vaa=1&amp;vcp=1&amp;pid=4b14479d7&amp;color=0,0,0&amp;vpa=79&amp;vtp=1&amp;vaab=1&amp;bbb=1"/>
          <p:cNvSpPr/>
          <p:nvPr/>
        </p:nvSpPr>
        <p:spPr>
          <a:xfrm>
            <a:off x="1870614" y="4745069"/>
            <a:ext cx="11858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668b5467?vcp=1&amp;pid=08c78140f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重点句型</a:t>
            </a:r>
            <a:endParaRPr lang="en-US" altLang="zh-CN" sz="3200" dirty="0"/>
          </a:p>
        </p:txBody>
      </p:sp>
      <p:sp>
        <p:nvSpPr>
          <p:cNvPr id="3" name="P_6#9b3b5dd9d?vcp=1&amp;pid=b668b5467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—What’s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matter?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back.（P1）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——怎么了？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——我背痛。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（P4）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下次你不要吃那么多。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b3b5dd9d?sp=1&amp;vcp=1&amp;pid=b668b5467&amp;color=0,0,0&amp;vtp=1&amp;vaab=1&amp;bt=1&amp;bbb=1"/>
          <p:cNvSpPr/>
          <p:nvPr/>
        </p:nvSpPr>
        <p:spPr>
          <a:xfrm>
            <a:off x="539496" y="8671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Ben?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himself.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（P4）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本怎么了？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——他伤到了自己。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temperature.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（P4）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——她应该做什么？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——她应该量体温。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9b3b5dd9d?vcp=1&amp;pid=b668b5467&amp;color=0,0,0&amp;vtp=1&amp;vaab=1&amp;bt=1&amp;bbb=1"/>
          <p:cNvSpPr/>
          <p:nvPr/>
        </p:nvSpPr>
        <p:spPr>
          <a:xfrm>
            <a:off x="539496" y="8861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outside.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（P9）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我希望到外面工作。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Mario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future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dream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job.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（P11）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马里奥相信这样会帮助他得到未来梦想的工作。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（P11）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我可以做我喜欢做的事，同时又可以帮助别人。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b3b5dd9d?sp=1&amp;vcp=1&amp;pid=b668b5467&amp;color=0,0,0&amp;mp=1&amp;vtp=1&amp;vaab=1&amp;bt=1&amp;bbb=1&amp;hb=1"/>
          <p:cNvSpPr/>
          <p:nvPr/>
        </p:nvSpPr>
        <p:spPr>
          <a:xfrm>
            <a:off x="539496" y="8861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volunteers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P12）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她每周去那里做一次志愿者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帮助孩子们学习如何阅读。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Animal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Helpers.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（P14）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我想感谢你捐款给“动物助手”。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possible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Lucky.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（P14）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对我来说，有了你的帮助，我才有可能拥有Lucky。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1dba34bd2.fixed?vcp=1&amp;pid=2866004c6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1dba34bd2.fixed?vcp=1&amp;pid=2866004c6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1dba34bd2.fixed?vcp=1&amp;pid=2866004c6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八年级下册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b22676d6.fixed?vcp=1&amp;pid=92cd7c33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1~2</a:t>
            </a:r>
            <a:endParaRPr lang="en-US" altLang="zh-CN" sz="4000" dirty="0"/>
          </a:p>
        </p:txBody>
      </p:sp>
      <p:sp>
        <p:nvSpPr>
          <p:cNvPr id="3" name="C_4_BD#7b22676d6.fixed?vcp=1&amp;pid=92cd7c33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考点聚焦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da4c9a6a?vcp=1&amp;pid=7b22676d6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情态动词should的用法。</a:t>
            </a:r>
            <a:endParaRPr lang="en-US" altLang="zh-CN" sz="3200" dirty="0"/>
          </a:p>
        </p:txBody>
      </p:sp>
      <p:sp>
        <p:nvSpPr>
          <p:cNvPr id="3" name="P_6_BD#2dc6e5a4f?vcp=1&amp;pid=8da4c9a6a&amp;color=0,0,0&amp;vtp=1&amp;vaab=1&amp;bbb=1&amp;h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情态动词should后接动词原形，变为一般疑问句时将should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提前，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变为否定句时在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should后加not。should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常用于以下两种情况。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提出建议、观点或看法。例如：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tired.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rest.你看起来很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累。你应该躺下来休息一下。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表示推测，意为“应该，按理应当”。例如：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soon.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等一下。我想他应该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很快就到了。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e98ea38e?vcp=1&amp;pid=8da4c9a6a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P_7_BD#c987e2bb9?vcp=1&amp;pid=ee98ea38e&amp;color=0,0,0&amp;vtp=1&amp;vaab=1&amp;bbb=1"/>
          <p:cNvSpPr/>
          <p:nvPr/>
        </p:nvSpPr>
        <p:spPr>
          <a:xfrm>
            <a:off x="539496" y="12112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用should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的适当形式填空。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party,you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proper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clothes.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loudly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fit,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exercise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less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meat.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3-year-old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boy.</a:t>
            </a:r>
            <a:endParaRPr lang="en-US" altLang="zh-CN" sz="2800" dirty="0"/>
          </a:p>
        </p:txBody>
      </p:sp>
      <p:sp>
        <p:nvSpPr>
          <p:cNvPr id="5" name="QB_7_AN.1_1#c987e2bb9.blank?vaa=1&amp;vcp=1&amp;pid=ee98ea38e&amp;color=0,0,0&amp;vpa=80&amp;vtp=1&amp;vaab=1&amp;bbb=1"/>
          <p:cNvSpPr/>
          <p:nvPr/>
        </p:nvSpPr>
        <p:spPr>
          <a:xfrm>
            <a:off x="5357463" y="1828464"/>
            <a:ext cx="12065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endParaRPr lang="en-US" altLang="zh-CN" sz="2800" dirty="0"/>
          </a:p>
        </p:txBody>
      </p:sp>
      <p:sp>
        <p:nvSpPr>
          <p:cNvPr id="7" name="QB_7_AN.2_1#c987e2bb9.blank?vaa=1&amp;vcp=1&amp;pid=ee98ea38e&amp;color=0,0,0&amp;vpa=81&amp;vtp=1&amp;vaab=1&amp;bbb=1"/>
          <p:cNvSpPr/>
          <p:nvPr/>
        </p:nvSpPr>
        <p:spPr>
          <a:xfrm>
            <a:off x="1419891" y="2476164"/>
            <a:ext cx="1595374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shouldn’t</a:t>
            </a:r>
            <a:endParaRPr lang="en-US" altLang="zh-CN" sz="2800" dirty="0"/>
          </a:p>
        </p:txBody>
      </p:sp>
      <p:sp>
        <p:nvSpPr>
          <p:cNvPr id="9" name="QB_7_AN.3_1#c987e2bb9.blank?vaa=1&amp;vcp=1&amp;pid=ee98ea38e&amp;color=0,0,0&amp;vpa=82&amp;vtp=1&amp;vaab=1&amp;bbb=1"/>
          <p:cNvSpPr/>
          <p:nvPr/>
        </p:nvSpPr>
        <p:spPr>
          <a:xfrm>
            <a:off x="3480911" y="3123864"/>
            <a:ext cx="12065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endParaRPr lang="en-US" altLang="zh-CN" sz="2800" dirty="0"/>
          </a:p>
        </p:txBody>
      </p:sp>
      <p:sp>
        <p:nvSpPr>
          <p:cNvPr id="11" name="QB_7_AN.160_1#c987e2bb9.blank?vaa=1&amp;vcp=1&amp;pid=ee98ea38e&amp;color=0,0,0&amp;vpa=83&amp;vtp=1&amp;vaab=1&amp;bbb=1"/>
          <p:cNvSpPr/>
          <p:nvPr/>
        </p:nvSpPr>
        <p:spPr>
          <a:xfrm>
            <a:off x="1533366" y="3750609"/>
            <a:ext cx="1595374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shouldn’t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a2730814?vcp=1&amp;pid=7b22676d6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动词不定式。</a:t>
            </a:r>
            <a:endParaRPr lang="en-US" altLang="zh-CN" sz="3200" dirty="0"/>
          </a:p>
        </p:txBody>
      </p:sp>
      <p:sp>
        <p:nvSpPr>
          <p:cNvPr id="3" name="P_6_BD#51a133cf1?vcp=1&amp;pid=aa2730814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动词不定式的基本结构为“to+动词原形”（有时可不加to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）。动词不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定式在句中可充当主语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、表语、宾语、状语、宾语补足语、定语等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。八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年级上册教材已讲过动词不定式作宾语的用法，这里主要讲作宾语补足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语和状语的用法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51a133cf1?sp=1&amp;vcp=1&amp;pid=aa2730814&amp;color=0,0,0&amp;vtp=1&amp;vaab=1&amp;bt=1&amp;bbb=1&amp;hb=1"/>
          <p:cNvSpPr/>
          <p:nvPr/>
        </p:nvSpPr>
        <p:spPr>
          <a:xfrm>
            <a:off x="539496" y="12125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作宾语补足语。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动词不定式作宾语补足语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，放在宾语的后面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，表示宾语是什么或怎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么样。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（1）在ask,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encourage,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wish,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advise,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teach等动词或短语之后，常接带to的不定式作宾语补足语。例如：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time.老师要求我们按时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到校。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51a133cf1?sp=1&amp;vcp=1&amp;pid=aa2730814&amp;color=0,0,0&amp;mp=1&amp;vtp=1&amp;vaab=1&amp;bt=1&amp;bbb=1&amp;hb=1"/>
          <p:cNvSpPr/>
          <p:nvPr/>
        </p:nvSpPr>
        <p:spPr>
          <a:xfrm>
            <a:off x="539496" y="8925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（2）使役动词（have,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let）及感官动词（feel,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notice等）后跟不带to的动词不定式作宾语补足语。例如：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老板让他的工人每天工作十小时以上。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（3）动词help后接不定式作宾语补足语时，不定式符号to可省略，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也可不省略。例如：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weekends,I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（to）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housework.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周末，我经常帮助妈妈做家务。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51a133cf1?sp=1&amp;vcp=1&amp;pid=aa2730814&amp;color=0,0,0&amp;vtp=1&amp;vaab=1&amp;bt=1&amp;bbb=1"/>
          <p:cNvSpPr/>
          <p:nvPr/>
        </p:nvSpPr>
        <p:spPr>
          <a:xfrm>
            <a:off x="539496" y="8925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作状语。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（1）表示目的。表示目的时，不定式可以放在句首，也可以放在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句末。放在句首时，不定式和句子之间常用逗号隔开。例如：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6:00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morning.为了按时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到达那里，我们早上六点就出发了。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（2）表示结果。不定式作结果状语，一般位于句末。例如：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classroom,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discover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empty.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我来到教室，结果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发现教室空无一人。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95909ad6?vcp=1&amp;pid=aa2730814&amp;color=236,117,163&amp;vtp=1&amp;vaab=1&amp;bt=1&amp;bbb=1"/>
          <p:cNvSpPr/>
          <p:nvPr/>
        </p:nvSpPr>
        <p:spPr>
          <a:xfrm>
            <a:off x="539496" y="554400"/>
            <a:ext cx="11109960" cy="6075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161_1#c09ae160b?vaa=1&amp;vcp=1&amp;pid=d95909ad6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Doctors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meal.(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_1#c09ae160b.bracket?vaa=1&amp;vcp=1&amp;pid=d95909ad6&amp;color=0,0,0&amp;vpa=84&amp;vtp=1&amp;vaab=1"/>
          <p:cNvSpPr/>
          <p:nvPr/>
        </p:nvSpPr>
        <p:spPr>
          <a:xfrm>
            <a:off x="9600153" y="120258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161_2#c09ae160b.choices?vaa=1&amp;vcp=1&amp;pid=d95909ad6&amp;color=0,0,0&amp;vtp=1&amp;vaab=1&amp;bbb=1"/>
          <p:cNvSpPr/>
          <p:nvPr/>
        </p:nvSpPr>
        <p:spPr>
          <a:xfrm>
            <a:off x="539496" y="184560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.wash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B.washed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wash</a:t>
            </a:r>
            <a:endParaRPr lang="en-US" altLang="zh-CN" sz="2800" dirty="0"/>
          </a:p>
        </p:txBody>
      </p:sp>
      <p:sp>
        <p:nvSpPr>
          <p:cNvPr id="6" name="QC_7_BD.163_1#24d90e48e?vaa=1&amp;vcp=1&amp;pid=d95909ad6&amp;color=0,0,0&amp;vtp=1&amp;vaab=1&amp;bbb=1&amp;hb=1"/>
          <p:cNvSpPr/>
          <p:nvPr/>
        </p:nvSpPr>
        <p:spPr>
          <a:xfrm>
            <a:off x="539496" y="247508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teenagers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eyesight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（视力）,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action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situation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getting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worse.(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164_1#24d90e48e.bracket?vaa=1&amp;vcp=1&amp;pid=d95909ad6&amp;color=0,0,0&amp;vpa=85&amp;vtp=1&amp;vaab=1"/>
          <p:cNvSpPr/>
          <p:nvPr/>
        </p:nvSpPr>
        <p:spPr>
          <a:xfrm>
            <a:off x="1754728" y="375714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7_BD.163_2#24d90e48e.choices?vaa=1&amp;vcp=1&amp;pid=d95909ad6&amp;color=0,0,0&amp;vtp=1&amp;vaab=1&amp;bbb=1"/>
          <p:cNvSpPr/>
          <p:nvPr/>
        </p:nvSpPr>
        <p:spPr>
          <a:xfrm>
            <a:off x="539496" y="439767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.stop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.stopped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65_1#e24ef02cc?sp=1&amp;vaa=1&amp;vcp=1&amp;pid=d95909ad6&amp;color=0,0,0&amp;vtp=1&amp;vaab=1&amp;bbb=1">
            <a:extLst>
              <a:ext uri="{FF2B5EF4-FFF2-40B4-BE49-F238E27FC236}">
                <a16:creationId xmlns:a16="http://schemas.microsoft.com/office/drawing/2014/main" id="{07C18266-DB32-F301-3177-5A752F30E46B}"/>
              </a:ext>
            </a:extLst>
          </p:cNvPr>
          <p:cNvSpPr/>
          <p:nvPr/>
        </p:nvSpPr>
        <p:spPr>
          <a:xfrm>
            <a:off x="539496" y="89707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—Look!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Kangkang,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crossing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crosswalk.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Jane,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165_2#e24ef02cc.choices?vaa=1&amp;vcp=1&amp;pid=d95909ad6&amp;color=0,0,0&amp;vtp=1&amp;vaab=1&amp;bbb=1">
            <a:extLst>
              <a:ext uri="{FF2B5EF4-FFF2-40B4-BE49-F238E27FC236}">
                <a16:creationId xmlns:a16="http://schemas.microsoft.com/office/drawing/2014/main" id="{4E775CA3-409D-9D64-C661-0B6FF2A846B8}"/>
              </a:ext>
            </a:extLst>
          </p:cNvPr>
          <p:cNvSpPr/>
          <p:nvPr/>
        </p:nvSpPr>
        <p:spPr>
          <a:xfrm>
            <a:off x="539496" y="21650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.helps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.help</a:t>
            </a:r>
            <a:endParaRPr lang="en-US" altLang="zh-CN" sz="2800" dirty="0"/>
          </a:p>
        </p:txBody>
      </p:sp>
      <p:sp>
        <p:nvSpPr>
          <p:cNvPr id="4" name="QC_7_AN.1_1#e24ef02cc.bracket?vaa=1&amp;vcp=1&amp;pid=d95909ad6&amp;color=0,0,0&amp;vpa=86&amp;vtp=1&amp;vaab=1">
            <a:extLst>
              <a:ext uri="{FF2B5EF4-FFF2-40B4-BE49-F238E27FC236}">
                <a16:creationId xmlns:a16="http://schemas.microsoft.com/office/drawing/2014/main" id="{2EEC23D8-B79D-E899-405B-8049B8DA48F0}"/>
              </a:ext>
            </a:extLst>
          </p:cNvPr>
          <p:cNvSpPr/>
          <p:nvPr/>
        </p:nvSpPr>
        <p:spPr>
          <a:xfrm>
            <a:off x="5079968" y="153144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167_1#bb6460863?sp=1&amp;vaa=1&amp;vcp=1&amp;pid=d95909ad6&amp;color=0,0,0&amp;vtp=1&amp;vaab=1&amp;bt=1&amp;bbb=1">
            <a:extLst>
              <a:ext uri="{FF2B5EF4-FFF2-40B4-BE49-F238E27FC236}">
                <a16:creationId xmlns:a16="http://schemas.microsoft.com/office/drawing/2014/main" id="{C31987F5-BB91-454A-029B-3B8D99DF6120}"/>
              </a:ext>
            </a:extLst>
          </p:cNvPr>
          <p:cNvSpPr/>
          <p:nvPr/>
        </p:nvSpPr>
        <p:spPr>
          <a:xfrm>
            <a:off x="539496" y="279447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farmers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products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easily.(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2_1#bb6460863.bracket?vaa=1&amp;vcp=1&amp;pid=d95909ad6&amp;color=0,0,0&amp;vpa=87&amp;vtp=1&amp;vaab=1">
            <a:extLst>
              <a:ext uri="{FF2B5EF4-FFF2-40B4-BE49-F238E27FC236}">
                <a16:creationId xmlns:a16="http://schemas.microsoft.com/office/drawing/2014/main" id="{41C944DA-842A-B1C9-48E0-0803BEA6B8C6}"/>
              </a:ext>
            </a:extLst>
          </p:cNvPr>
          <p:cNvSpPr/>
          <p:nvPr/>
        </p:nvSpPr>
        <p:spPr>
          <a:xfrm>
            <a:off x="5460650" y="342884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7_BD.167_2#bb6460863.choices?vaa=1&amp;vcp=1&amp;pid=d95909ad6&amp;color=0,0,0&amp;vtp=1&amp;vaab=1&amp;bbb=1">
            <a:extLst>
              <a:ext uri="{FF2B5EF4-FFF2-40B4-BE49-F238E27FC236}">
                <a16:creationId xmlns:a16="http://schemas.microsoft.com/office/drawing/2014/main" id="{420097B8-B845-C2AC-72EA-3F9286EAC025}"/>
              </a:ext>
            </a:extLst>
          </p:cNvPr>
          <p:cNvSpPr/>
          <p:nvPr/>
        </p:nvSpPr>
        <p:spPr>
          <a:xfrm>
            <a:off x="539496" y="40645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sell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B.Sell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.Selling</a:t>
            </a:r>
            <a:endParaRPr lang="en-US" altLang="zh-CN" sz="2800" dirty="0"/>
          </a:p>
        </p:txBody>
      </p:sp>
      <p:sp>
        <p:nvSpPr>
          <p:cNvPr id="8" name="QC_7_BD.169_1#8c90bbb8d?vaa=1&amp;vcp=1&amp;pid=d95909ad6&amp;color=0,0,0&amp;vtp=1&amp;vaab=1&amp;bbb=1">
            <a:extLst>
              <a:ext uri="{FF2B5EF4-FFF2-40B4-BE49-F238E27FC236}">
                <a16:creationId xmlns:a16="http://schemas.microsoft.com/office/drawing/2014/main" id="{72E44604-96A3-9AEC-A3BE-8B8E85133FC6}"/>
              </a:ext>
            </a:extLst>
          </p:cNvPr>
          <p:cNvSpPr/>
          <p:nvPr/>
        </p:nvSpPr>
        <p:spPr>
          <a:xfrm>
            <a:off x="539496" y="46853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felt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tired,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stopped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7_AN.170_1#8c90bbb8d.bracket?vaa=1&amp;vcp=1&amp;pid=d95909ad6&amp;color=0,0,0&amp;vpa=88&amp;vtp=1&amp;vaab=1">
            <a:extLst>
              <a:ext uri="{FF2B5EF4-FFF2-40B4-BE49-F238E27FC236}">
                <a16:creationId xmlns:a16="http://schemas.microsoft.com/office/drawing/2014/main" id="{B0C1C4D0-F198-48AC-A2A3-0D67EE10C514}"/>
              </a:ext>
            </a:extLst>
          </p:cNvPr>
          <p:cNvSpPr/>
          <p:nvPr/>
        </p:nvSpPr>
        <p:spPr>
          <a:xfrm>
            <a:off x="10378028" y="467198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7_BD.169_2#8c90bbb8d.choices?vaa=1&amp;vcp=1&amp;pid=d95909ad6&amp;color=0,0,0&amp;vtp=1&amp;vaab=1&amp;bbb=1">
            <a:extLst>
              <a:ext uri="{FF2B5EF4-FFF2-40B4-BE49-F238E27FC236}">
                <a16:creationId xmlns:a16="http://schemas.microsoft.com/office/drawing/2014/main" id="{A04333D7-8A48-2331-C440-EA3839780F5E}"/>
              </a:ext>
            </a:extLst>
          </p:cNvPr>
          <p:cNvSpPr/>
          <p:nvPr/>
        </p:nvSpPr>
        <p:spPr>
          <a:xfrm>
            <a:off x="539496" y="531455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.having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B.have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45204932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9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90ef6493?vcp=1&amp;pid=7b22676d6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反身代词。</a:t>
            </a:r>
            <a:endParaRPr lang="en-US" altLang="zh-CN" sz="3200" dirty="0"/>
          </a:p>
        </p:txBody>
      </p:sp>
      <p:sp>
        <p:nvSpPr>
          <p:cNvPr id="3" name="P_6_BD#6aa53d9d3?sp=1&amp;vcp=1&amp;pid=e90ef6493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反身代词的单复数形式如下表所示。</a:t>
            </a:r>
            <a:endParaRPr lang="en-US" altLang="zh-CN" sz="2800" dirty="0"/>
          </a:p>
        </p:txBody>
      </p:sp>
      <p:graphicFrame>
        <p:nvGraphicFramePr>
          <p:cNvPr id="32" name="P_6_BD#6aa53d9d3?colgroup=4,7,16&amp;vcp=1&amp;pid=e90ef6493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1823629"/>
              </p:ext>
            </p:extLst>
          </p:nvPr>
        </p:nvGraphicFramePr>
        <p:xfrm>
          <a:off x="539496" y="1958766"/>
          <a:ext cx="11091672" cy="4470656"/>
        </p:xfrm>
        <a:graphic>
          <a:graphicData uri="http://schemas.openxmlformats.org/drawingml/2006/table">
            <a:tbl>
              <a:tblPr/>
              <a:tblGrid>
                <a:gridCol w="1956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62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72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06996">
                <a:tc>
                  <a:txBody>
                    <a:bodyPr/>
                    <a:lstStyle/>
                    <a:p>
                      <a:pPr algn="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数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第一人称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myself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我自己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ourselves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我们自己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第二人称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yourself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你自己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yourselves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你们自己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第三人称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himself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他自己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herself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她自己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itself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它自己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09788" lvl="1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他们自己</a:t>
                      </a:r>
                      <a:endParaRPr lang="en-US" altLang="zh-CN" sz="1200" dirty="0"/>
                    </a:p>
                    <a:p>
                      <a:pPr marL="2109788" lvl="1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她们自己</a:t>
                      </a:r>
                      <a:endParaRPr lang="en-US" altLang="zh-CN" sz="1200" dirty="0"/>
                    </a:p>
                    <a:p>
                      <a:pPr marL="2109788" lvl="1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它们自己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4B3490A0-D5FA-C67F-6D7B-A997C06CF841}"/>
              </a:ext>
            </a:extLst>
          </p:cNvPr>
          <p:cNvSpPr txBox="1"/>
          <p:nvPr/>
        </p:nvSpPr>
        <p:spPr>
          <a:xfrm>
            <a:off x="6842632" y="5064394"/>
            <a:ext cx="1665288" cy="50731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itchFamily="34" charset="-120"/>
              </a:rPr>
              <a:t>themselves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6" name="SystemAddBraceShape">
            <a:extLst>
              <a:ext uri="{FF2B5EF4-FFF2-40B4-BE49-F238E27FC236}">
                <a16:creationId xmlns:a16="http://schemas.microsoft.com/office/drawing/2014/main" id="{DACA6500-633F-7556-5E0B-8D4FFEFFEE71}"/>
              </a:ext>
            </a:extLst>
          </p:cNvPr>
          <p:cNvSpPr/>
          <p:nvPr/>
        </p:nvSpPr>
        <p:spPr>
          <a:xfrm>
            <a:off x="8571420" y="4761848"/>
            <a:ext cx="165100" cy="1231456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b37443ee.fixed?vcp=1&amp;pid=92cd7c33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1~2</a:t>
            </a:r>
            <a:endParaRPr lang="en-US" altLang="zh-CN" sz="4000" dirty="0"/>
          </a:p>
        </p:txBody>
      </p:sp>
      <p:sp>
        <p:nvSpPr>
          <p:cNvPr id="3" name="C_4_BD#8b37443ee.fixed?vcp=1&amp;pid=92cd7c33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6aa53d9d3?sp=1&amp;vcp=1&amp;pid=e90ef6493&amp;color=0,0,0&amp;vtp=1&amp;vaab=1&amp;bt=1&amp;bbb=1"/>
          <p:cNvSpPr/>
          <p:nvPr/>
        </p:nvSpPr>
        <p:spPr>
          <a:xfrm>
            <a:off x="539496" y="12125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反身代词的用法。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（1）作宾语。例如：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ourselves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night.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昨晚我们在宴会上玩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得很开心。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（2）作同位语。例如：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model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themselves.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孩子们自己制作了汽车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模型。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6aa53d9d3?sp=1&amp;vcp=1&amp;pid=e90ef6493&amp;color=0,0,0&amp;vtp=1&amp;vaab=1&amp;bt=1&amp;bbb=1"/>
          <p:cNvSpPr/>
          <p:nvPr/>
        </p:nvSpPr>
        <p:spPr>
          <a:xfrm>
            <a:off x="539496" y="8607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反身代词的常用词组。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oneself自学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oneself自学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oneself过得愉快;玩得高兴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oneself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to随便吃/用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oneself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苏醒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hurt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oneself受伤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oneself独自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42dc51c2?vcp=1&amp;pid=e90ef6493&amp;color=236,117,163&amp;vtp=1&amp;vaab=1&amp;bt=1&amp;bbb=1"/>
          <p:cNvSpPr/>
          <p:nvPr/>
        </p:nvSpPr>
        <p:spPr>
          <a:xfrm>
            <a:off x="539496" y="444675"/>
            <a:ext cx="11109960" cy="5561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graphicFrame>
        <p:nvGraphicFramePr>
          <p:cNvPr id="35" name="QM_7_BD.171_1#9e57b5c39?colgroup=30&amp;vaa=1&amp;vcp=1&amp;pid=d42dc51c2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5292508"/>
              </p:ext>
            </p:extLst>
          </p:nvPr>
        </p:nvGraphicFramePr>
        <p:xfrm>
          <a:off x="539496" y="1116250"/>
          <a:ext cx="11100816" cy="582486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8248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itself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herself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themselves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himself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yourselves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B_8_BD.172_1#621ddea7e?vaa=1&amp;vcp=1&amp;pid=9e57b5c39&amp;color=0,0,0&amp;vtp=1&amp;vaab=1&amp;bbb=1"/>
          <p:cNvSpPr/>
          <p:nvPr/>
        </p:nvSpPr>
        <p:spPr>
          <a:xfrm>
            <a:off x="539496" y="1827450"/>
            <a:ext cx="11109960" cy="45954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Nobody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</a:p>
          <a:p>
            <a:pPr marL="0" marR="0" lvl="0" indent="0" defTabSz="914400" rtl="0" eaLnBrk="1" fontAlgn="auto" latinLnBrk="0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wrong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computer.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doctor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delicious!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fruit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salad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girls!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fish.</a:t>
            </a:r>
            <a:endParaRPr lang="en-US" altLang="zh-CN" sz="2800" dirty="0"/>
          </a:p>
        </p:txBody>
      </p:sp>
      <p:sp>
        <p:nvSpPr>
          <p:cNvPr id="5" name="QB_8_AN.1_1#621ddea7e.blank?vaa=1&amp;vcp=1&amp;pid=9e57b5c39&amp;color=0,0,0&amp;vpa=89&amp;vtp=1&amp;vaab=1&amp;bbb=1"/>
          <p:cNvSpPr/>
          <p:nvPr/>
        </p:nvSpPr>
        <p:spPr>
          <a:xfrm>
            <a:off x="7555453" y="1797478"/>
            <a:ext cx="122555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herself</a:t>
            </a:r>
            <a:endParaRPr lang="en-US" altLang="zh-CN" sz="2800" dirty="0"/>
          </a:p>
        </p:txBody>
      </p:sp>
      <p:sp>
        <p:nvSpPr>
          <p:cNvPr id="7" name="QB_8_AN.2_1#621ddea7e.blank?vaa=1&amp;vcp=1&amp;pid=9e57b5c39&amp;color=0,0,0&amp;vpa=90&amp;vtp=1&amp;vaab=1&amp;bbb=1"/>
          <p:cNvSpPr/>
          <p:nvPr/>
        </p:nvSpPr>
        <p:spPr>
          <a:xfrm>
            <a:off x="549815" y="2965878"/>
            <a:ext cx="968375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itself</a:t>
            </a:r>
            <a:endParaRPr lang="en-US" altLang="zh-CN" sz="2800" dirty="0"/>
          </a:p>
        </p:txBody>
      </p:sp>
      <p:sp>
        <p:nvSpPr>
          <p:cNvPr id="9" name="QB_8_AN.3_1#621ddea7e.blank?vaa=1&amp;vcp=1&amp;pid=9e57b5c39&amp;color=0,0,0&amp;vpa=91&amp;vtp=1&amp;vaab=1&amp;bbb=1"/>
          <p:cNvSpPr/>
          <p:nvPr/>
        </p:nvSpPr>
        <p:spPr>
          <a:xfrm>
            <a:off x="5413915" y="3550078"/>
            <a:ext cx="1323975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himself</a:t>
            </a:r>
            <a:endParaRPr lang="en-US" altLang="zh-CN" sz="2800" dirty="0"/>
          </a:p>
        </p:txBody>
      </p:sp>
      <p:sp>
        <p:nvSpPr>
          <p:cNvPr id="11" name="QB_8_AN.4_1#621ddea7e.blank?vaa=1&amp;vcp=1&amp;pid=9e57b5c39&amp;color=0,0,0&amp;vpa=92&amp;vtp=1&amp;vaab=1&amp;bbb=1"/>
          <p:cNvSpPr/>
          <p:nvPr/>
        </p:nvSpPr>
        <p:spPr>
          <a:xfrm>
            <a:off x="562515" y="5302678"/>
            <a:ext cx="183515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themselves</a:t>
            </a:r>
            <a:endParaRPr lang="en-US" altLang="zh-CN" sz="2800" dirty="0"/>
          </a:p>
        </p:txBody>
      </p:sp>
      <p:sp>
        <p:nvSpPr>
          <p:cNvPr id="13" name="QB_8_AN.181_1#621ddea7e.blank?vaa=1&amp;vcp=1&amp;pid=9e57b5c39&amp;color=0,0,0&amp;vpa=93&amp;vtp=1&amp;vaab=1&amp;bbb=1"/>
          <p:cNvSpPr/>
          <p:nvPr/>
        </p:nvSpPr>
        <p:spPr>
          <a:xfrm>
            <a:off x="4174077" y="5853096"/>
            <a:ext cx="17780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yourselves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7fcc89bb?vcp=1&amp;pid=7b22676d6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考点4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动词短语。</a:t>
            </a:r>
            <a:endParaRPr lang="en-US" altLang="zh-CN" sz="3200" dirty="0"/>
          </a:p>
        </p:txBody>
      </p:sp>
      <p:sp>
        <p:nvSpPr>
          <p:cNvPr id="3" name="P_6_BD#3df70a4a2?vcp=1&amp;pid=57fcc89bb&amp;color=0,0,0&amp;vtp=1&amp;vaab=1&amp;bbb=1&amp;h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动词后加介词或副词等构成短语，表达一种特定的含义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。动词短语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主要有以下四种构成形式。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动词+介词。如：agree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arrive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in/at,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knock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at/on,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laugh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for等。这类动词短语后的宾语无论是名词还是代词，都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要放在介词后。例如：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key.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在找我的钥匙。我已经找了一个小时了。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df70a4a2?sp=1&amp;vcp=1&amp;pid=57fcc89bb&amp;color=0,0,0&amp;vtp=1&amp;vaab=1&amp;bt=1&amp;bbb=1&amp;hb=1"/>
          <p:cNvSpPr/>
          <p:nvPr/>
        </p:nvSpPr>
        <p:spPr>
          <a:xfrm>
            <a:off x="539496" y="12125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动词+副词。如：come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on/off,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。这类动词短语后面的宾语是名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，名词可放在副词之前，也可放在副词之后；宾语是代词时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，代词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只能放在副词之前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radio.=Please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radio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请打开收音机。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up?你能把它捡起来吗？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df70a4a2?sp=1&amp;vcp=1&amp;pid=57fcc89bb&amp;color=0,0,0&amp;vtp=1&amp;vaab=1&amp;bt=1&amp;bbb=1&amp;hb=1"/>
          <p:cNvSpPr/>
          <p:nvPr/>
        </p:nvSpPr>
        <p:spPr>
          <a:xfrm>
            <a:off x="539496" y="8925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动词+名词+介词。如：have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attention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forward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to等。在这类动词短语中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，宾语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都放在介词之后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forward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Beihai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again.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我期待着再次去北海。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动词+形容词+介词。如：be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angry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good/bad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famous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at等。例如：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Hangzhou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famous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Lake.杭州因西湖而闻名。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6744db72?vcp=1&amp;pid=57fcc89bb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182_1#207f68a2c?vaa=1&amp;vcp=1&amp;pid=76744db72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outside.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scarf.(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_1#207f68a2c.bracket?vaa=1&amp;vcp=1&amp;pid=76744db72&amp;color=0,0,0&amp;vpa=94&amp;vtp=1&amp;vaab=1"/>
          <p:cNvSpPr/>
          <p:nvPr/>
        </p:nvSpPr>
        <p:spPr>
          <a:xfrm>
            <a:off x="10503758" y="120258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182_2#207f68a2c.choices?vaa=1&amp;vcp=1&amp;pid=76744db72&amp;color=0,0,0&amp;vtp=1&amp;vaab=1&amp;bbb=1"/>
          <p:cNvSpPr/>
          <p:nvPr/>
        </p:nvSpPr>
        <p:spPr>
          <a:xfrm>
            <a:off x="539496" y="184560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endParaRPr lang="en-US" altLang="zh-CN" sz="2800" dirty="0"/>
          </a:p>
        </p:txBody>
      </p:sp>
      <p:sp>
        <p:nvSpPr>
          <p:cNvPr id="6" name="QC_7_BD.184_1#d69fc6953?vaa=1&amp;vcp=1&amp;pid=76744db72&amp;color=0,0,0&amp;vtp=1&amp;vaab=1&amp;bbb=1&amp;hb=1"/>
          <p:cNvSpPr/>
          <p:nvPr/>
        </p:nvSpPr>
        <p:spPr>
          <a:xfrm>
            <a:off x="539496" y="247508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2_1#d69fc6953.bracket?vaa=1&amp;vcp=1&amp;pid=76744db72&amp;color=0,0,0&amp;vpa=95&amp;vtp=1&amp;vaab=1"/>
          <p:cNvSpPr/>
          <p:nvPr/>
        </p:nvSpPr>
        <p:spPr>
          <a:xfrm>
            <a:off x="1576928" y="310944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7_BD.184_2#d69fc6953.choices?vaa=1&amp;vcp=1&amp;pid=76744db72&amp;color=0,0,0&amp;vtp=1&amp;vaab=1&amp;bbb=1"/>
          <p:cNvSpPr/>
          <p:nvPr/>
        </p:nvSpPr>
        <p:spPr>
          <a:xfrm>
            <a:off x="539496" y="374425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through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9" name="QC_7_BD.186_1#577943a67?vaa=1&amp;vcp=1&amp;pid=76744db72&amp;color=0,0,0&amp;vtp=1&amp;vaab=1&amp;bbb=1"/>
          <p:cNvSpPr/>
          <p:nvPr/>
        </p:nvSpPr>
        <p:spPr>
          <a:xfrm>
            <a:off x="539496" y="436592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radio.(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0" name="QC_7_AN.187_1#577943a67.bracket?vaa=1&amp;vcp=1&amp;pid=76744db72&amp;color=0,0,0&amp;vpa=96&amp;vtp=1&amp;vaab=1"/>
          <p:cNvSpPr/>
          <p:nvPr/>
        </p:nvSpPr>
        <p:spPr>
          <a:xfrm>
            <a:off x="8503189" y="435258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1" name="QC_7_BD.186_2#577943a67.choices?vaa=1&amp;vcp=1&amp;pid=76744db72&amp;color=0,0,0&amp;vtp=1&amp;vaab=1&amp;bbb=1"/>
          <p:cNvSpPr/>
          <p:nvPr/>
        </p:nvSpPr>
        <p:spPr>
          <a:xfrm>
            <a:off x="539496" y="498758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.turn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88_1#b27227f54?sp=1&amp;vaa=1&amp;vcp=1&amp;pid=76744db72&amp;color=0,0,0&amp;vtp=1&amp;vaab=1&amp;bt=1&amp;bbb=1&amp;hb=1"/>
          <p:cNvSpPr/>
          <p:nvPr/>
        </p:nvSpPr>
        <p:spPr>
          <a:xfrm>
            <a:off x="539496" y="12223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collect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bikes?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b27227f54.bracket?vaa=1&amp;vcp=1&amp;pid=76744db72&amp;color=0,0,0&amp;vpa=97&amp;vtp=1&amp;vaab=1"/>
          <p:cNvSpPr/>
          <p:nvPr/>
        </p:nvSpPr>
        <p:spPr>
          <a:xfrm>
            <a:off x="3424714" y="25044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188_2#b27227f54.choices?vaa=1&amp;vcp=1&amp;pid=76744db72&amp;color=0,0,0&amp;vtp=1&amp;vaab=1&amp;bbb=1"/>
          <p:cNvSpPr/>
          <p:nvPr/>
        </p:nvSpPr>
        <p:spPr>
          <a:xfrm>
            <a:off x="539496" y="31382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.fixed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5" name="QC_7_BD.190_1#00e63f87b?vaa=1&amp;vcp=1&amp;pid=76744db72&amp;color=0,0,0&amp;vtp=1&amp;vaab=1&amp;bbb=1&amp;hb=1"/>
          <p:cNvSpPr/>
          <p:nvPr/>
        </p:nvSpPr>
        <p:spPr>
          <a:xfrm>
            <a:off x="539496" y="37677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dress,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’d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191_1#00e63f87b.bracket?vaa=1&amp;vcp=1&amp;pid=76744db72&amp;color=0,0,0&amp;vpa=98&amp;vtp=1&amp;vaab=1"/>
          <p:cNvSpPr/>
          <p:nvPr/>
        </p:nvSpPr>
        <p:spPr>
          <a:xfrm>
            <a:off x="3215227" y="44021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7_BD.190_2#00e63f87b.choices?vaa=1&amp;vcp=1&amp;pid=76744db72&amp;color=0,0,0&amp;vtp=1&amp;vaab=1&amp;bbb=1"/>
          <p:cNvSpPr/>
          <p:nvPr/>
        </p:nvSpPr>
        <p:spPr>
          <a:xfrm>
            <a:off x="539496" y="50369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A.pay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683ecb6f?vcp=1&amp;pid=7b22676d6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考点5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do和be/get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doing/n.的用法区别。</a:t>
            </a:r>
            <a:endParaRPr lang="en-US" altLang="zh-CN" sz="3200" dirty="0"/>
          </a:p>
        </p:txBody>
      </p:sp>
      <p:graphicFrame>
        <p:nvGraphicFramePr>
          <p:cNvPr id="41" name="P_6_BD#fcf5f9674?colgroup=7,7,7,7&amp;vcp=1&amp;pid=b683ecb6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222647"/>
              </p:ext>
            </p:extLst>
          </p:nvPr>
        </p:nvGraphicFramePr>
        <p:xfrm>
          <a:off x="539496" y="1324401"/>
          <a:ext cx="11064240" cy="4473132"/>
        </p:xfrm>
        <a:graphic>
          <a:graphicData uri="http://schemas.openxmlformats.org/drawingml/2006/table">
            <a:tbl>
              <a:tblPr/>
              <a:tblGrid>
                <a:gridCol w="2761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340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340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346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gridSpan="4"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过去常常做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表示过去常常做某事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现在不做了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early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hour’s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walk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before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breakfast.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我过去常常很早起床并且在早餐前散步一小时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 gridSpan="4"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be/get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doing/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习惯于做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get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都可以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这里的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是介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后跟动词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-ing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形式或名词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living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countryside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now.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她现在不习惯在乡下生活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here?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你习惯吃这儿的饭菜吗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be9300b0?vcp=1&amp;pid=b683ecb6f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192_1#2d290d017?vaa=1&amp;vcp=1&amp;pid=0be9300b0&amp;color=0,0,0&amp;vtp=1&amp;vaab=1&amp;bbb=1&amp;hb=1"/>
          <p:cNvSpPr/>
          <p:nvPr/>
        </p:nvSpPr>
        <p:spPr>
          <a:xfrm>
            <a:off x="539496" y="121124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weight.(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93_1#2d290d017.bracket?vaa=1&amp;vcp=1&amp;pid=0be9300b0&amp;color=0,0,0&amp;vpa=99&amp;vtp=1&amp;vaab=1"/>
          <p:cNvSpPr/>
          <p:nvPr/>
        </p:nvSpPr>
        <p:spPr>
          <a:xfrm>
            <a:off x="1872203" y="249330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192_2#2d290d017.choices?vaa=1&amp;vcp=1&amp;pid=0be9300b0&amp;color=0,0,0&amp;vtp=1&amp;vaab=1&amp;bbb=1"/>
          <p:cNvSpPr/>
          <p:nvPr/>
        </p:nvSpPr>
        <p:spPr>
          <a:xfrm>
            <a:off x="539496" y="31367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A.used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walking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.used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897d2746d?vcp=1&amp;pid=8b37443ee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2121408"/>
            <a:ext cx="11064240" cy="261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23fb2d18.fixed?vcp=1&amp;pid=92cd7c33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1~2</a:t>
            </a:r>
            <a:endParaRPr lang="en-US" altLang="zh-CN" sz="4000" dirty="0"/>
          </a:p>
        </p:txBody>
      </p:sp>
      <p:sp>
        <p:nvSpPr>
          <p:cNvPr id="3" name="C_4_BD#823fb2d18.fixed?vcp=1&amp;pid=92cd7c33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写作精练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c7beefd7?sp=1&amp;vcp=1&amp;pid=823fb2d18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主题：助人为乐</a:t>
            </a:r>
            <a:endParaRPr lang="en-US" altLang="zh-CN" sz="3000" dirty="0"/>
          </a:p>
        </p:txBody>
      </p:sp>
      <p:sp>
        <p:nvSpPr>
          <p:cNvPr id="3" name="C_6_BD#6b587a7ba?vcp=1&amp;pid=4c7beefd7&amp;color=236,117,163&amp;vtp=1&amp;vaab=1&amp;bbb=1"/>
          <p:cNvSpPr/>
          <p:nvPr/>
        </p:nvSpPr>
        <p:spPr>
          <a:xfrm>
            <a:off x="539496" y="1211244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写作精练</a:t>
            </a:r>
            <a:endParaRPr lang="en-US" altLang="zh-CN" sz="3000" dirty="0"/>
          </a:p>
        </p:txBody>
      </p:sp>
      <p:sp>
        <p:nvSpPr>
          <p:cNvPr id="4" name="QB_7_BD.194_1#6b4e8f121?vaa=1&amp;vcp=1&amp;pid=6b587a7ba&amp;color=0,0,0&amp;vtp=1&amp;vaab=1&amp;bbb=1&amp;hb=1"/>
          <p:cNvSpPr/>
          <p:nvPr/>
        </p:nvSpPr>
        <p:spPr>
          <a:xfrm>
            <a:off x="539496" y="186529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赠人玫瑰手有余香。帮助别人自己会感到快乐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，得到别人的帮助更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是一种幸运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。假设你校正举办以“我身边的好人好事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”为主题的英语征文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比赛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，请根据以下内容提示，以“An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Unforgettable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Day”为题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，根据下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面的内容提示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，用英语写一篇90词左右的记叙文。</a:t>
            </a:r>
            <a:endParaRPr lang="en-US" altLang="zh-CN" sz="2800" dirty="0"/>
          </a:p>
        </p:txBody>
      </p:sp>
      <p:sp>
        <p:nvSpPr>
          <p:cNvPr id="5" name="QB_7_BD.194_2#6b4e8f121?sp=1&amp;vaa=1&amp;vcp=1&amp;pid=6b587a7ba&amp;color=0,0,0&amp;vtp=1&amp;vaab=1&amp;bbb=1"/>
          <p:cNvSpPr/>
          <p:nvPr/>
        </p:nvSpPr>
        <p:spPr>
          <a:xfrm>
            <a:off x="539496" y="441799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内容提示：1.时间；2.地点；3.人物；4.事件；5.感受。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94_3#6b4e8f121?sp=1&amp;vaa=1&amp;vcp=1&amp;pid=6b587a7ba&amp;color=0,0,0&amp;mp=1&amp;vtp=1&amp;vaab=1&amp;bt=1&amp;bbb=1"/>
          <p:cNvSpPr/>
          <p:nvPr/>
        </p:nvSpPr>
        <p:spPr>
          <a:xfrm>
            <a:off x="539496" y="87455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Unforgettable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endParaRPr lang="en-US" altLang="zh-CN" sz="2800" dirty="0"/>
          </a:p>
        </p:txBody>
      </p:sp>
      <p:sp>
        <p:nvSpPr>
          <p:cNvPr id="3" name="QB_7_BD.194_4#6b4e8f121?sp=1&amp;vaa=1&amp;vcp=1&amp;pid=6b587a7ba&amp;color=0,0,0&amp;mp=1&amp;vtp=1&amp;vaab=1&amp;bbb=1&amp;hb=1&amp;hltap=1"/>
          <p:cNvSpPr/>
          <p:nvPr/>
        </p:nvSpPr>
        <p:spPr>
          <a:xfrm>
            <a:off x="539496" y="1502251"/>
            <a:ext cx="11109960" cy="44129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4" name="QB_7_AN.194_4#6b4e8f121?sp=1&amp;vaa=1&amp;vcp=1&amp;pid=6b587a7ba&amp;color=0,0,0&amp;mp=1&amp;vtp=1&amp;vaab=1&amp;bbb=1&amp;hb=1&amp;hla=1">
            <a:extLst>
              <a:ext uri="{FF2B5EF4-FFF2-40B4-BE49-F238E27FC236}">
                <a16:creationId xmlns:a16="http://schemas.microsoft.com/office/drawing/2014/main" id="{049F1A53-2035-7CB5-24C0-2007C6189BA6}"/>
              </a:ext>
            </a:extLst>
          </p:cNvPr>
          <p:cNvSpPr/>
          <p:nvPr/>
        </p:nvSpPr>
        <p:spPr>
          <a:xfrm>
            <a:off x="539496" y="1476851"/>
            <a:ext cx="11109960" cy="25109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goes,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“Roses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given,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fragrance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hand.”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daily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trouble.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necessary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trouble.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unforgettable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helping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others.</a:t>
            </a:r>
            <a:endParaRPr lang="en-US" altLang="zh-CN" sz="2800" dirty="0"/>
          </a:p>
        </p:txBody>
      </p:sp>
      <p:sp>
        <p:nvSpPr>
          <p:cNvPr id="5" name="QB_7_AN.194_4#6b4e8f121?sp=1&amp;vaa=1&amp;vcp=1&amp;pid=6b587a7ba&amp;color=0,0,0&amp;mp=1&amp;vtp=1&amp;vaab=1&amp;bbb=1&amp;hb=1&amp;hltap=1&amp;hla=1">
            <a:extLst>
              <a:ext uri="{FF2B5EF4-FFF2-40B4-BE49-F238E27FC236}">
                <a16:creationId xmlns:a16="http://schemas.microsoft.com/office/drawing/2014/main" id="{D61379C0-368E-3856-41B9-2D53B04AC1F7}"/>
              </a:ext>
            </a:extLst>
          </p:cNvPr>
          <p:cNvSpPr/>
          <p:nvPr/>
        </p:nvSpPr>
        <p:spPr>
          <a:xfrm>
            <a:off x="539496" y="4049871"/>
            <a:ext cx="11109960" cy="1943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classmate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Jason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hospital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Saturday.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classmates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together.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flowers,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94_4#6b4e8f121?sp=1&amp;vaa=1&amp;vcp=1&amp;pid=6b587a7ba&amp;color=0,0,0&amp;mp=1&amp;vtp=1&amp;vaab=1&amp;bbb=1&amp;hb=1&amp;hltap=1">
            <a:extLst>
              <a:ext uri="{FF2B5EF4-FFF2-40B4-BE49-F238E27FC236}">
                <a16:creationId xmlns:a16="http://schemas.microsoft.com/office/drawing/2014/main" id="{1D8EDBF6-1999-AEF4-79F0-95C8C0C321D9}"/>
              </a:ext>
            </a:extLst>
          </p:cNvPr>
          <p:cNvSpPr/>
          <p:nvPr/>
        </p:nvSpPr>
        <p:spPr>
          <a:xfrm>
            <a:off x="539496" y="923004"/>
            <a:ext cx="11109960" cy="50606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7_AN.194_4#6b4e8f121?sp=1&amp;vaa=1&amp;vcp=1&amp;pid=6b587a7ba&amp;color=0,0,0&amp;mp=1&amp;vtp=1&amp;vaab=1&amp;bbb=1&amp;hb=1&amp;hla=1">
            <a:extLst>
              <a:ext uri="{FF2B5EF4-FFF2-40B4-BE49-F238E27FC236}">
                <a16:creationId xmlns:a16="http://schemas.microsoft.com/office/drawing/2014/main" id="{D28AC889-E91E-2BFB-F6E3-C04897CAF477}"/>
              </a:ext>
            </a:extLst>
          </p:cNvPr>
          <p:cNvSpPr/>
          <p:nvPr/>
        </p:nvSpPr>
        <p:spPr>
          <a:xfrm>
            <a:off x="539496" y="87097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flowers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Jason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questions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brought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notebooks.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patient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answer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questions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soon.</a:t>
            </a:r>
            <a:endParaRPr lang="en-US" altLang="zh-CN" sz="2800" dirty="0"/>
          </a:p>
        </p:txBody>
      </p:sp>
      <p:sp>
        <p:nvSpPr>
          <p:cNvPr id="4" name="QB_7_AN.194_4#6b4e8f121?sp=1&amp;vaa=1&amp;vcp=1&amp;pid=6b587a7ba&amp;color=0,0,0&amp;mp=1&amp;vtp=1&amp;vaab=1&amp;bbb=1&amp;hb=1&amp;hltap=1&amp;hla=1">
            <a:extLst>
              <a:ext uri="{FF2B5EF4-FFF2-40B4-BE49-F238E27FC236}">
                <a16:creationId xmlns:a16="http://schemas.microsoft.com/office/drawing/2014/main" id="{37B8BB5B-D2BB-37BA-A12A-A6351C6D20B3}"/>
              </a:ext>
            </a:extLst>
          </p:cNvPr>
          <p:cNvSpPr/>
          <p:nvPr/>
        </p:nvSpPr>
        <p:spPr>
          <a:xfrm>
            <a:off x="539496" y="346428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Firstly,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Secondly,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myself.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helpful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welcomed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everywhere.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future.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532523254"/>
      </p:ext>
    </p:extLst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8a438085?vcp=1&amp;pid=4c7beefd7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审题谋篇</a:t>
            </a:r>
            <a:endParaRPr lang="en-US" altLang="zh-CN" sz="3000" dirty="0"/>
          </a:p>
        </p:txBody>
      </p:sp>
      <p:graphicFrame>
        <p:nvGraphicFramePr>
          <p:cNvPr id="46" name="P_7_BD#89bffd95d?colgroup=4,25&amp;vcp=1&amp;pid=68a438085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369912"/>
              </p:ext>
            </p:extLst>
          </p:nvPr>
        </p:nvGraphicFramePr>
        <p:xfrm>
          <a:off x="539496" y="1272966"/>
          <a:ext cx="11082528" cy="3967292"/>
        </p:xfrm>
        <a:graphic>
          <a:graphicData uri="http://schemas.openxmlformats.org/drawingml/2006/table">
            <a:tbl>
              <a:tblPr/>
              <a:tblGrid>
                <a:gridCol w="1837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445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一件好人好事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第一人称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第三人称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一般过去时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审要点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感受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013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开篇：引出话题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：具体介绍那天的经历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：表达感受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" name="P_7_BD#89bffd95d?colgroup=4,25&amp;vcp=1&amp;pid=68a43808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2082235"/>
              </p:ext>
            </p:extLst>
          </p:nvPr>
        </p:nvGraphicFramePr>
        <p:xfrm>
          <a:off x="539496" y="1808448"/>
          <a:ext cx="11082528" cy="3945700"/>
        </p:xfrm>
        <a:graphic>
          <a:graphicData uri="http://schemas.openxmlformats.org/drawingml/2006/table">
            <a:tbl>
              <a:tblPr/>
              <a:tblGrid>
                <a:gridCol w="1837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445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4570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常用词句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［词汇］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trouble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more,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time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句型］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necessary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those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trouble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flowers,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fresh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beautiful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flowers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feel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happy.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89bffd95d?colgroup=4,25&amp;vcp=1&amp;pid=68a438085&amp;color=0,0,0&amp;vtp=1&amp;vaab=1&amp;bt=1&amp;bbb=1">
            <a:extLst>
              <a:ext uri="{FF2B5EF4-FFF2-40B4-BE49-F238E27FC236}">
                <a16:creationId xmlns:a16="http://schemas.microsoft.com/office/drawing/2014/main" id="{86875BD4-AD4E-F812-D3E3-01BDBE6AD129}"/>
              </a:ext>
            </a:extLst>
          </p:cNvPr>
          <p:cNvSpPr txBox="1"/>
          <p:nvPr/>
        </p:nvSpPr>
        <p:spPr>
          <a:xfrm>
            <a:off x="10903879" y="110004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89bffd95d?vcp=1&amp;pid=68a438085&amp;color=0,0,0&amp;mp=1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学习至此，请完成第13讲备考练习（第209页）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380975b0.fixed?vcp=1&amp;pid=92cd7c33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1~2</a:t>
            </a:r>
            <a:endParaRPr lang="en-US" altLang="zh-CN" sz="4000" dirty="0"/>
          </a:p>
        </p:txBody>
      </p:sp>
      <p:sp>
        <p:nvSpPr>
          <p:cNvPr id="3" name="C_4_BD#7380975b0.fixed?vcp=1&amp;pid=92cd7c33e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第13讲备考练习（八年级下册Units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1~2）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6930e434?sp=1&amp;vcp=1&amp;pid=7380975b0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一、单项选择。</a:t>
            </a:r>
            <a:endParaRPr lang="en-US" altLang="zh-CN" sz="3200" dirty="0"/>
          </a:p>
        </p:txBody>
      </p:sp>
      <p:sp>
        <p:nvSpPr>
          <p:cNvPr id="3" name="QC_6_BD.195_1#1177e282f?vaa=1&amp;vcp=1&amp;pid=e6930e434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climber.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cold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climb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mountains.(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_1#1177e282f.bracket?vaa=1&amp;vcp=1&amp;pid=e6930e434&amp;color=0,0,0&amp;vpa=100&amp;vtp=1&amp;vaab=1"/>
          <p:cNvSpPr/>
          <p:nvPr/>
        </p:nvSpPr>
        <p:spPr>
          <a:xfrm>
            <a:off x="5869464" y="189786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195_2#1177e282f.choices?vaa=1&amp;vcp=1&amp;pid=e6930e434&amp;color=0,0,0&amp;vtp=1&amp;vaab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\\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6_BD.197_1#8f8e00f04?vaa=1&amp;vcp=1&amp;pid=e6930e434&amp;color=0,0,0&amp;vtp=1&amp;vaab=1&amp;bbb=1&amp;hb=1"/>
          <p:cNvSpPr/>
          <p:nvPr/>
        </p:nvSpPr>
        <p:spPr>
          <a:xfrm>
            <a:off x="539496" y="316913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everybody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6_AN.2_1#8f8e00f04.bracket?vaa=1&amp;vcp=1&amp;pid=e6930e434&amp;color=0,0,0&amp;vpa=101&amp;vtp=1&amp;vaab=1"/>
          <p:cNvSpPr/>
          <p:nvPr/>
        </p:nvSpPr>
        <p:spPr>
          <a:xfrm>
            <a:off x="2700878" y="380350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6_BD.197_2#8f8e00f04.choices?vaa=1&amp;vcp=1&amp;pid=e6930e434&amp;color=0,0,0&amp;vtp=1&amp;vaab=1&amp;bbb=1"/>
          <p:cNvSpPr/>
          <p:nvPr/>
        </p:nvSpPr>
        <p:spPr>
          <a:xfrm>
            <a:off x="539496" y="443831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.about</a:t>
            </a:r>
            <a:endParaRPr lang="en-US" altLang="zh-CN" sz="2800" dirty="0"/>
          </a:p>
        </p:txBody>
      </p:sp>
      <p:sp>
        <p:nvSpPr>
          <p:cNvPr id="9" name="QC_6_BD.199_1#528f631d7?vaa=1&amp;vcp=1&amp;pid=e6930e434&amp;color=0,0,0&amp;vtp=1&amp;vaab=1&amp;bbb=1"/>
          <p:cNvSpPr/>
          <p:nvPr/>
        </p:nvSpPr>
        <p:spPr>
          <a:xfrm>
            <a:off x="539496" y="505997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0" name="QC_6_AN.200_1#528f631d7.bracket?vaa=1&amp;vcp=1&amp;pid=e6930e434&amp;color=0,0,0&amp;vpa=102&amp;vtp=1&amp;vaab=1"/>
          <p:cNvSpPr/>
          <p:nvPr/>
        </p:nvSpPr>
        <p:spPr>
          <a:xfrm>
            <a:off x="9271667" y="504664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1" name="QC_6_BD.199_2#528f631d7.choices?vaa=1&amp;vcp=1&amp;pid=e6930e434&amp;color=0,0,0&amp;vtp=1&amp;vaab=1&amp;bbb=1"/>
          <p:cNvSpPr/>
          <p:nvPr/>
        </p:nvSpPr>
        <p:spPr>
          <a:xfrm>
            <a:off x="539496" y="568164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.yourself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B.yourselves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.themselves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01_1#652eee5ea?vaa=1&amp;vcp=1&amp;pid=e6930e434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danger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holiday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safety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tips.(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652eee5ea.bracket?vaa=1&amp;vcp=1&amp;pid=e6930e434&amp;color=0,0,0&amp;vpa=103&amp;vtp=1&amp;vaab=1"/>
          <p:cNvSpPr/>
          <p:nvPr/>
        </p:nvSpPr>
        <p:spPr>
          <a:xfrm>
            <a:off x="9159525" y="118876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201_2#652eee5ea.choices?vaa=1&amp;vcp=1&amp;pid=e6930e434&amp;color=0,0,0&amp;vtp=1&amp;vaab=1&amp;bbb=1"/>
          <p:cNvSpPr/>
          <p:nvPr/>
        </p:nvSpPr>
        <p:spPr>
          <a:xfrm>
            <a:off x="539496" y="18296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.should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B.may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.could</a:t>
            </a:r>
            <a:endParaRPr lang="en-US" altLang="zh-CN" sz="2800" dirty="0"/>
          </a:p>
        </p:txBody>
      </p:sp>
      <p:sp>
        <p:nvSpPr>
          <p:cNvPr id="5" name="QC_6_BD.203_1#992ce31b4?vaa=1&amp;vcp=1&amp;pid=e6930e434&amp;color=0,0,0&amp;vtp=1&amp;vaab=1&amp;bbb=1"/>
          <p:cNvSpPr/>
          <p:nvPr/>
        </p:nvSpPr>
        <p:spPr>
          <a:xfrm>
            <a:off x="539496" y="245127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meals.(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992ce31b4.bracket?vaa=1&amp;vcp=1&amp;pid=e6930e434&amp;color=0,0,0&amp;vpa=104&amp;vtp=1&amp;vaab=1"/>
          <p:cNvSpPr/>
          <p:nvPr/>
        </p:nvSpPr>
        <p:spPr>
          <a:xfrm>
            <a:off x="10361581" y="243793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203_2#992ce31b4.choices?vaa=1&amp;vcp=1&amp;pid=e6930e434&amp;color=0,0,0&amp;vtp=1&amp;vaab=1&amp;bbb=1"/>
          <p:cNvSpPr/>
          <p:nvPr/>
        </p:nvSpPr>
        <p:spPr>
          <a:xfrm>
            <a:off x="539496" y="307293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.serve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B.serving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.add</a:t>
            </a:r>
            <a:endParaRPr lang="en-US" altLang="zh-CN" sz="2800" dirty="0"/>
          </a:p>
        </p:txBody>
      </p:sp>
      <p:sp>
        <p:nvSpPr>
          <p:cNvPr id="8" name="QC_6_BD.205_1#04b16ffc1?sp=1&amp;vaa=1&amp;vcp=1&amp;pid=e6930e434&amp;color=0,0,0&amp;vtp=1&amp;vaab=1&amp;bbb=1&amp;hb=1"/>
          <p:cNvSpPr/>
          <p:nvPr/>
        </p:nvSpPr>
        <p:spPr>
          <a:xfrm>
            <a:off x="539496" y="370241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across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until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green.(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206_1#04b16ffc1.bracket?vaa=1&amp;vcp=1&amp;pid=e6930e434&amp;color=0,0,0&amp;vpa=105&amp;vtp=1&amp;vaab=1"/>
          <p:cNvSpPr/>
          <p:nvPr/>
        </p:nvSpPr>
        <p:spPr>
          <a:xfrm>
            <a:off x="1694403" y="498447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6_BD.205_2#04b16ffc1.choices?vaa=1&amp;vcp=1&amp;pid=e6930e434&amp;color=0,0,0&amp;vtp=1&amp;vaab=1&amp;bbb=1"/>
          <p:cNvSpPr/>
          <p:nvPr/>
        </p:nvSpPr>
        <p:spPr>
          <a:xfrm>
            <a:off x="539496" y="562500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.couldn’t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B.mustn’t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.shouldn’t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8c78140f.fixed?vcp=1&amp;pid=92cd7c33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1~2</a:t>
            </a:r>
            <a:endParaRPr lang="en-US" altLang="zh-CN" sz="4000" dirty="0"/>
          </a:p>
        </p:txBody>
      </p:sp>
      <p:sp>
        <p:nvSpPr>
          <p:cNvPr id="3" name="C_4_BD#08c78140f.fixed?vcp=1&amp;pid=92cd7c33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07_1#00f732fb2?vaa=1&amp;vcp=1&amp;pid=e6930e434&amp;color=0,0,0&amp;mp=1&amp;vtp=1&amp;vaab=1&amp;bt=1&amp;bbb=1&amp;hb=1"/>
          <p:cNvSpPr/>
          <p:nvPr/>
        </p:nvSpPr>
        <p:spPr>
          <a:xfrm>
            <a:off x="539496" y="15502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Evans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throat.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advised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00f732fb2.bracket?vaa=1&amp;vcp=1&amp;pid=e6930e434&amp;color=0,0,0&amp;mp=1&amp;vpa=106&amp;vtp=1&amp;vaab=1"/>
          <p:cNvSpPr/>
          <p:nvPr/>
        </p:nvSpPr>
        <p:spPr>
          <a:xfrm>
            <a:off x="1674781" y="21846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207_2#00f732fb2.choices?vaa=1&amp;vcp=1&amp;pid=e6930e434&amp;color=0,0,0&amp;vtp=1&amp;vaab=1&amp;bbb=1"/>
          <p:cNvSpPr/>
          <p:nvPr/>
        </p:nvSpPr>
        <p:spPr>
          <a:xfrm>
            <a:off x="539496" y="28173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.drinking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drink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.drink</a:t>
            </a:r>
            <a:endParaRPr lang="en-US" altLang="zh-CN" sz="2800" dirty="0"/>
          </a:p>
        </p:txBody>
      </p:sp>
      <p:sp>
        <p:nvSpPr>
          <p:cNvPr id="5" name="QC_6_BD.209_1#127e603b1?vaa=1&amp;vcp=1&amp;pid=e6930e434&amp;color=0,0,0&amp;vtp=1&amp;vaab=1&amp;bbb=1&amp;hb=1"/>
          <p:cNvSpPr/>
          <p:nvPr/>
        </p:nvSpPr>
        <p:spPr>
          <a:xfrm>
            <a:off x="539496" y="34468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tomorrow,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trip.(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10_1#127e603b1.bracket?vaa=1&amp;vcp=1&amp;pid=e6930e434&amp;color=0,0,0&amp;vpa=107&amp;vtp=1&amp;vaab=1"/>
          <p:cNvSpPr/>
          <p:nvPr/>
        </p:nvSpPr>
        <p:spPr>
          <a:xfrm>
            <a:off x="2504028" y="40811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209_2#127e603b1.choices?vaa=1&amp;vcp=1&amp;pid=e6930e434&amp;color=0,0,0&amp;vtp=1&amp;vaab=1&amp;bbb=1"/>
          <p:cNvSpPr/>
          <p:nvPr/>
        </p:nvSpPr>
        <p:spPr>
          <a:xfrm>
            <a:off x="539496" y="47159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11_1#ecb3ed58b?vaa=1&amp;vcp=1&amp;pid=e6930e434&amp;color=0,0,0&amp;mp=1&amp;vtp=1&amp;vaab=1&amp;bt=1&amp;bbb=1&amp;hb=1"/>
          <p:cNvSpPr/>
          <p:nvPr/>
        </p:nvSpPr>
        <p:spPr>
          <a:xfrm>
            <a:off x="539496" y="15502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noise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hospitals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libraries.(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ecb3ed58b.bracket?vaa=1&amp;vcp=1&amp;pid=e6930e434&amp;color=0,0,0&amp;mp=1&amp;vpa=108&amp;vtp=1&amp;vaab=1"/>
          <p:cNvSpPr/>
          <p:nvPr/>
        </p:nvSpPr>
        <p:spPr>
          <a:xfrm>
            <a:off x="2069053" y="21846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211_2#ecb3ed58b.choices?vaa=1&amp;vcp=1&amp;pid=e6930e434&amp;color=0,0,0&amp;vtp=1&amp;vaab=1&amp;bbb=1"/>
          <p:cNvSpPr/>
          <p:nvPr/>
        </p:nvSpPr>
        <p:spPr>
          <a:xfrm>
            <a:off x="539496" y="28173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.need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B.shouldn’t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.should</a:t>
            </a:r>
            <a:endParaRPr lang="en-US" altLang="zh-CN" sz="2800" dirty="0"/>
          </a:p>
        </p:txBody>
      </p:sp>
      <p:sp>
        <p:nvSpPr>
          <p:cNvPr id="5" name="QC_6_BD.213_1#e34609aa6?vaa=1&amp;vcp=1&amp;pid=e6930e434&amp;color=0,0,0&amp;vtp=1&amp;vaab=1&amp;bbb=1&amp;hb=1"/>
          <p:cNvSpPr/>
          <p:nvPr/>
        </p:nvSpPr>
        <p:spPr>
          <a:xfrm>
            <a:off x="539496" y="34468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grandma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airport.(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14_1#e34609aa6.bracket?vaa=1&amp;vcp=1&amp;pid=e6930e434&amp;color=0,0,0&amp;vpa=109&amp;vtp=1&amp;vaab=1"/>
          <p:cNvSpPr/>
          <p:nvPr/>
        </p:nvSpPr>
        <p:spPr>
          <a:xfrm>
            <a:off x="1853153" y="408117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213_2#e34609aa6.choices?vaa=1&amp;vcp=1&amp;pid=e6930e434&amp;color=0,0,0&amp;vtp=1&amp;vaab=1&amp;bbb=1"/>
          <p:cNvSpPr/>
          <p:nvPr/>
        </p:nvSpPr>
        <p:spPr>
          <a:xfrm>
            <a:off x="539496" y="47159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picking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.picked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aa78c643?sp=1&amp;vcp=1&amp;pid=7380975b0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二、用括号内所给单词的正确形式填空。</a:t>
            </a:r>
            <a:endParaRPr lang="en-US" altLang="zh-CN" sz="3200" dirty="0"/>
          </a:p>
        </p:txBody>
      </p:sp>
      <p:sp>
        <p:nvSpPr>
          <p:cNvPr id="3" name="QB_6_BD.215_1#6e8db7120?vaa=1&amp;vcp=1&amp;pid=baa78c643&amp;color=0,0,0&amp;vtp=1&amp;vaab=1&amp;bbb=1&amp;hb=1"/>
          <p:cNvSpPr/>
          <p:nvPr/>
        </p:nvSpPr>
        <p:spPr>
          <a:xfrm>
            <a:off x="539496" y="1263495"/>
            <a:ext cx="11109960" cy="38063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you）.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Though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young,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dress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（he）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anyone’s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（we）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bigger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balcony.</a:t>
            </a:r>
            <a:endParaRPr lang="en-US" altLang="zh-CN" sz="2800" dirty="0"/>
          </a:p>
        </p:txBody>
      </p:sp>
      <p:sp>
        <p:nvSpPr>
          <p:cNvPr id="4" name="QB_6_AN.1_1#6e8db7120.blank?vaa=1&amp;vcp=1&amp;pid=baa78c643&amp;color=0,0,0&amp;vpa=110&amp;vtp=1&amp;vaab=1&amp;bbb=1"/>
          <p:cNvSpPr/>
          <p:nvPr/>
        </p:nvSpPr>
        <p:spPr>
          <a:xfrm>
            <a:off x="5026565" y="1220315"/>
            <a:ext cx="14239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yourself</a:t>
            </a:r>
            <a:endParaRPr lang="en-US" altLang="zh-CN" sz="2800" dirty="0"/>
          </a:p>
        </p:txBody>
      </p:sp>
      <p:sp>
        <p:nvSpPr>
          <p:cNvPr id="6" name="QB_6_AN.2_1#6e8db7120.blank?vaa=1&amp;vcp=1&amp;pid=baa78c643&amp;color=0,0,0&amp;vpa=111&amp;vtp=1&amp;vaab=1&amp;bbb=1"/>
          <p:cNvSpPr/>
          <p:nvPr/>
        </p:nvSpPr>
        <p:spPr>
          <a:xfrm>
            <a:off x="7911053" y="2528415"/>
            <a:ext cx="13239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himself</a:t>
            </a:r>
            <a:endParaRPr lang="en-US" altLang="zh-CN" sz="2800" dirty="0"/>
          </a:p>
        </p:txBody>
      </p:sp>
      <p:sp>
        <p:nvSpPr>
          <p:cNvPr id="8" name="QB_6_AN.3_1#6e8db7120.blank?vaa=1&amp;vcp=1&amp;pid=baa78c643&amp;color=0,0,0&amp;vpa=112&amp;vtp=1&amp;vaab=1&amp;bbb=1"/>
          <p:cNvSpPr/>
          <p:nvPr/>
        </p:nvSpPr>
        <p:spPr>
          <a:xfrm>
            <a:off x="6926803" y="3823815"/>
            <a:ext cx="8715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ours</a:t>
            </a:r>
            <a:endParaRPr lang="en-US" altLang="zh-CN" sz="2800" dirty="0"/>
          </a:p>
        </p:txBody>
      </p:sp>
      <p:sp>
        <p:nvSpPr>
          <p:cNvPr id="9" name="QB_6_BD.221_1#d1da0aa97?sp=1&amp;vaa=1&amp;vcp=1&amp;pid=baa78c643&amp;color=0,0,0&amp;vtp=1&amp;vaab=1&amp;bbb=1"/>
          <p:cNvSpPr/>
          <p:nvPr/>
        </p:nvSpPr>
        <p:spPr>
          <a:xfrm>
            <a:off x="539496" y="5113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flowers,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Justin?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（celebrate）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birthday.</a:t>
            </a:r>
            <a:endParaRPr lang="en-US" altLang="zh-CN" sz="2800" dirty="0"/>
          </a:p>
        </p:txBody>
      </p:sp>
      <p:sp>
        <p:nvSpPr>
          <p:cNvPr id="10" name="QB_6_AN.222_1#d1da0aa97.blank?vaa=1&amp;vcp=1&amp;pid=baa78c643&amp;color=0,0,0&amp;vpa=113&amp;vtp=1&amp;vaab=1&amp;bbb=1"/>
          <p:cNvSpPr/>
          <p:nvPr/>
        </p:nvSpPr>
        <p:spPr>
          <a:xfrm>
            <a:off x="880015" y="5710219"/>
            <a:ext cx="2086547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celebrate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23_1#104d4d423?vaa=1&amp;vcp=1&amp;pid=baa78c643&amp;color=0,0,0&amp;vtp=1&amp;vaab=1&amp;bt=1&amp;bbb=1"/>
          <p:cNvSpPr/>
          <p:nvPr/>
        </p:nvSpPr>
        <p:spPr>
          <a:xfrm>
            <a:off x="539496" y="601916"/>
            <a:ext cx="11109960" cy="57494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John,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sister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（write）?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Doctors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（important）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exercise.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Dale,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bicycle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（break）.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tomorrow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（knife）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lesson.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（own）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woman.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heavy.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（carry）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himself.</a:t>
            </a:r>
            <a:endParaRPr lang="en-US" altLang="zh-CN" sz="2800" dirty="0"/>
          </a:p>
        </p:txBody>
      </p:sp>
      <p:sp>
        <p:nvSpPr>
          <p:cNvPr id="3" name="QB_6_AN.1_1#104d4d423.blank?vaa=1&amp;vcp=1&amp;pid=baa78c643&amp;color=0,0,0&amp;vpa=114&amp;vtp=1&amp;vaab=1&amp;bbb=1"/>
          <p:cNvSpPr/>
          <p:nvPr/>
        </p:nvSpPr>
        <p:spPr>
          <a:xfrm>
            <a:off x="6952203" y="571436"/>
            <a:ext cx="14430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</a:t>
            </a:r>
            <a:endParaRPr lang="en-US" altLang="zh-CN" sz="2800" dirty="0"/>
          </a:p>
        </p:txBody>
      </p:sp>
      <p:sp>
        <p:nvSpPr>
          <p:cNvPr id="5" name="QB_6_AN.2_1#104d4d423.blank?vaa=1&amp;vcp=1&amp;pid=baa78c643&amp;color=0,0,0&amp;vpa=115&amp;vtp=1&amp;vaab=1&amp;bbb=1"/>
          <p:cNvSpPr/>
          <p:nvPr/>
        </p:nvSpPr>
        <p:spPr>
          <a:xfrm>
            <a:off x="4763040" y="1206436"/>
            <a:ext cx="18557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importance</a:t>
            </a:r>
            <a:endParaRPr lang="en-US" altLang="zh-CN" sz="2800" dirty="0"/>
          </a:p>
        </p:txBody>
      </p:sp>
      <p:sp>
        <p:nvSpPr>
          <p:cNvPr id="7" name="QB_6_AN.3_1#104d4d423.blank?vaa=1&amp;vcp=1&amp;pid=baa78c643&amp;color=0,0,0&amp;vpa=116&amp;vtp=1&amp;vaab=1&amp;bbb=1"/>
          <p:cNvSpPr/>
          <p:nvPr/>
        </p:nvSpPr>
        <p:spPr>
          <a:xfrm>
            <a:off x="3950240" y="1866837"/>
            <a:ext cx="12461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broken</a:t>
            </a:r>
            <a:endParaRPr lang="en-US" altLang="zh-CN" sz="2800" dirty="0"/>
          </a:p>
        </p:txBody>
      </p:sp>
      <p:sp>
        <p:nvSpPr>
          <p:cNvPr id="9" name="QB_6_AN.4_1#104d4d423.blank?vaa=1&amp;vcp=1&amp;pid=baa78c643&amp;color=0,0,0&amp;vpa=117&amp;vtp=1&amp;vaab=1&amp;bbb=1"/>
          <p:cNvSpPr/>
          <p:nvPr/>
        </p:nvSpPr>
        <p:spPr>
          <a:xfrm>
            <a:off x="6269577" y="3162236"/>
            <a:ext cx="11858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knives</a:t>
            </a:r>
            <a:endParaRPr lang="en-US" altLang="zh-CN" sz="2800" dirty="0"/>
          </a:p>
        </p:txBody>
      </p:sp>
      <p:sp>
        <p:nvSpPr>
          <p:cNvPr id="11" name="QB_6_AN.5_1#104d4d423.blank?vaa=1&amp;vcp=1&amp;pid=baa78c643&amp;color=0,0,0&amp;vpa=118&amp;vtp=1&amp;vaab=1&amp;bbb=1"/>
          <p:cNvSpPr/>
          <p:nvPr/>
        </p:nvSpPr>
        <p:spPr>
          <a:xfrm>
            <a:off x="1546764" y="4457637"/>
            <a:ext cx="11477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owner</a:t>
            </a:r>
            <a:endParaRPr lang="en-US" altLang="zh-CN" sz="2800" dirty="0"/>
          </a:p>
        </p:txBody>
      </p:sp>
      <p:sp>
        <p:nvSpPr>
          <p:cNvPr id="13" name="QB_6_AN.234_1#104d4d423.blank?vaa=1&amp;vcp=1&amp;pid=baa78c643&amp;color=0,0,0&amp;vpa=119&amp;vtp=1&amp;vaab=1&amp;bbb=1"/>
          <p:cNvSpPr/>
          <p:nvPr/>
        </p:nvSpPr>
        <p:spPr>
          <a:xfrm>
            <a:off x="7554564" y="5105337"/>
            <a:ext cx="12446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carried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a556fa44?sp=1&amp;vcp=1&amp;pid=7380975b0&amp;color=0,0,0&amp;vtp=1&amp;vaab=1&amp;bt=1&amp;bbb=1&amp;hb=1"/>
          <p:cNvSpPr/>
          <p:nvPr/>
        </p:nvSpPr>
        <p:spPr>
          <a:xfrm>
            <a:off x="539496" y="554400"/>
            <a:ext cx="11109960" cy="18003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三、从方框中选择适当的单词，并用其正确形式填空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。每个单</a:t>
            </a:r>
          </a:p>
          <a:p>
            <a:pPr>
              <a:lnSpc>
                <a:spcPts val="57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词只能用一次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p:graphicFrame>
        <p:nvGraphicFramePr>
          <p:cNvPr id="56" name="QM_6_BD.235_1#bb1e2ea73?colgroup=30&amp;vaa=1&amp;vcp=1&amp;pid=da556fa44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4186514"/>
              </p:ext>
            </p:extLst>
          </p:nvPr>
        </p:nvGraphicFramePr>
        <p:xfrm>
          <a:off x="539496" y="2240167"/>
          <a:ext cx="11100816" cy="893191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93191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spend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either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without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two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teaching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child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M_6_BD.235_2#bb1e2ea73?sp=1&amp;vaa=1&amp;vcp=1&amp;pid=da556fa44&amp;color=0,0,0&amp;vtp=1&amp;vaab=1&amp;bbb=1&amp;hb=1"/>
          <p:cNvSpPr/>
          <p:nvPr/>
        </p:nvSpPr>
        <p:spPr>
          <a:xfrm>
            <a:off x="539496" y="3255613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Amanda,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volunteering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community,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studies.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University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Texas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volunteers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local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after-school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program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program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special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endParaRPr lang="en-US" altLang="zh-CN" sz="2800" dirty="0"/>
          </a:p>
        </p:txBody>
      </p:sp>
      <p:sp>
        <p:nvSpPr>
          <p:cNvPr id="9" name="QM_6_AN.236_1#bb1e2ea73.blank?vaa=1&amp;vcp=1&amp;pid=da556fa44&amp;color=0,0,0&amp;vpa=120&amp;vtp=1&amp;vaab=1&amp;bbb=1"/>
          <p:cNvSpPr/>
          <p:nvPr/>
        </p:nvSpPr>
        <p:spPr>
          <a:xfrm>
            <a:off x="6703981" y="3860133"/>
            <a:ext cx="14827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studying</a:t>
            </a:r>
            <a:endParaRPr lang="en-US" altLang="zh-CN" sz="2800" dirty="0"/>
          </a:p>
        </p:txBody>
      </p:sp>
      <p:sp>
        <p:nvSpPr>
          <p:cNvPr id="10" name="QM_6_AN.237_1#bb1e2ea73.blank?vaa=1&amp;vcp=1&amp;pid=da556fa44&amp;color=0,0,0&amp;vpa=121&amp;vtp=1&amp;vaab=1&amp;bbb=1"/>
          <p:cNvSpPr/>
          <p:nvPr/>
        </p:nvSpPr>
        <p:spPr>
          <a:xfrm>
            <a:off x="778415" y="5168233"/>
            <a:ext cx="14224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</a:t>
            </a:r>
            <a:endParaRPr lang="en-US" altLang="zh-CN" sz="2800" dirty="0"/>
          </a:p>
        </p:txBody>
      </p:sp>
      <p:sp>
        <p:nvSpPr>
          <p:cNvPr id="11" name="QM_6_AN.238_1#bb1e2ea73.blank?vaa=1&amp;vcp=1&amp;pid=da556fa44&amp;color=0,0,0&amp;vpa=122&amp;vtp=1&amp;vaab=1&amp;bbb=1"/>
          <p:cNvSpPr/>
          <p:nvPr/>
        </p:nvSpPr>
        <p:spPr>
          <a:xfrm>
            <a:off x="1765839" y="5794978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  <p:bldP spid="10" grpId="0" build="p" animBg="1"/>
      <p:bldP spid="11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235_3#bb1e2ea73?sp=1&amp;vaa=1&amp;vcp=1&amp;pid=da556fa44&amp;color=0,0,0&amp;vtp=1&amp;vaab=1&amp;bbb=1&amp;hb=1">
            <a:extLst>
              <a:ext uri="{FF2B5EF4-FFF2-40B4-BE49-F238E27FC236}">
                <a16:creationId xmlns:a16="http://schemas.microsoft.com/office/drawing/2014/main" id="{A1A09D6D-D3F0-75BC-DDA8-80BE321756F4}"/>
              </a:ext>
            </a:extLst>
          </p:cNvPr>
          <p:cNvSpPr/>
          <p:nvPr/>
        </p:nvSpPr>
        <p:spPr>
          <a:xfrm>
            <a:off x="539496" y="1628599"/>
            <a:ext cx="11109960" cy="40087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Amanda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volunteers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website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opportunity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coaching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them,”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said.</a:t>
            </a:r>
            <a:endParaRPr lang="en-US" altLang="zh-CN" sz="2800" dirty="0"/>
          </a:p>
        </p:txBody>
      </p:sp>
      <p:sp>
        <p:nvSpPr>
          <p:cNvPr id="4" name="QM_6_BD.235_5#bb1e2ea73?sp=1&amp;vaa=1&amp;vcp=1&amp;pid=da556fa44&amp;color=0,0,0&amp;vtp=1&amp;vaab=1&amp;bbb=1&amp;hb=1">
            <a:extLst>
              <a:ext uri="{FF2B5EF4-FFF2-40B4-BE49-F238E27FC236}">
                <a16:creationId xmlns:a16="http://schemas.microsoft.com/office/drawing/2014/main" id="{04DB4267-D0A7-8CDE-8E3D-BC6424013F5C}"/>
              </a:ext>
            </a:extLst>
          </p:cNvPr>
          <p:cNvSpPr/>
          <p:nvPr/>
        </p:nvSpPr>
        <p:spPr>
          <a:xfrm>
            <a:off x="539496" y="4211640"/>
            <a:ext cx="11109960" cy="1943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Amanda’s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website,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125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volunteers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“8.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Amanda’s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website,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enough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endParaRPr lang="en-US" altLang="zh-CN" sz="2800" dirty="0"/>
          </a:p>
        </p:txBody>
      </p:sp>
      <p:sp>
        <p:nvSpPr>
          <p:cNvPr id="6" name="QM_6_AN.239_1#bb1e2ea73.blank?vaa=1&amp;vcp=1&amp;pid=da556fa44&amp;color=0,0,0&amp;vpa=123&amp;vtp=1&amp;vaab=1&amp;bbb=1">
            <a:extLst>
              <a:ext uri="{FF2B5EF4-FFF2-40B4-BE49-F238E27FC236}">
                <a16:creationId xmlns:a16="http://schemas.microsoft.com/office/drawing/2014/main" id="{DB9B3217-C38C-E1FF-839B-44F1EE743481}"/>
              </a:ext>
            </a:extLst>
          </p:cNvPr>
          <p:cNvSpPr/>
          <p:nvPr/>
        </p:nvSpPr>
        <p:spPr>
          <a:xfrm>
            <a:off x="8708994" y="1475193"/>
            <a:ext cx="10271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twice</a:t>
            </a:r>
            <a:endParaRPr lang="en-US" altLang="zh-CN" sz="2800" dirty="0"/>
          </a:p>
        </p:txBody>
      </p:sp>
      <p:sp>
        <p:nvSpPr>
          <p:cNvPr id="7" name="QM_6_AN.240_1#bb1e2ea73.blank?vaa=1&amp;vcp=1&amp;pid=da556fa44&amp;color=0,0,0&amp;vpa=124&amp;vtp=1&amp;vaab=1&amp;bbb=1">
            <a:extLst>
              <a:ext uri="{FF2B5EF4-FFF2-40B4-BE49-F238E27FC236}">
                <a16:creationId xmlns:a16="http://schemas.microsoft.com/office/drawing/2014/main" id="{FA4F4732-626A-0606-34BB-ED41F158069E}"/>
              </a:ext>
            </a:extLst>
          </p:cNvPr>
          <p:cNvSpPr/>
          <p:nvPr/>
        </p:nvSpPr>
        <p:spPr>
          <a:xfrm>
            <a:off x="9557227" y="1851684"/>
            <a:ext cx="8509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endParaRPr lang="en-US" altLang="zh-CN" sz="2800" dirty="0"/>
          </a:p>
        </p:txBody>
      </p:sp>
      <p:sp>
        <p:nvSpPr>
          <p:cNvPr id="8" name="QM_6_AN.241_1#bb1e2ea73.blank?vaa=1&amp;vcp=1&amp;pid=da556fa44&amp;color=0,0,0&amp;vpa=125&amp;vtp=1&amp;vaab=1&amp;bbb=1">
            <a:extLst>
              <a:ext uri="{FF2B5EF4-FFF2-40B4-BE49-F238E27FC236}">
                <a16:creationId xmlns:a16="http://schemas.microsoft.com/office/drawing/2014/main" id="{569F482F-6741-5E03-6011-F551D7991EFB}"/>
              </a:ext>
            </a:extLst>
          </p:cNvPr>
          <p:cNvSpPr/>
          <p:nvPr/>
        </p:nvSpPr>
        <p:spPr>
          <a:xfrm>
            <a:off x="7464964" y="3250217"/>
            <a:ext cx="9683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endParaRPr lang="en-US" altLang="zh-CN" sz="2800" dirty="0"/>
          </a:p>
        </p:txBody>
      </p:sp>
      <p:sp>
        <p:nvSpPr>
          <p:cNvPr id="9" name="QM_6_AN.242_1#bb1e2ea73.blank?vaa=1&amp;vcp=1&amp;pid=da556fa44&amp;color=0,0,0&amp;vpa=126&amp;vtp=1&amp;vaab=1&amp;bbb=1">
            <a:extLst>
              <a:ext uri="{FF2B5EF4-FFF2-40B4-BE49-F238E27FC236}">
                <a16:creationId xmlns:a16="http://schemas.microsoft.com/office/drawing/2014/main" id="{64A2103F-1CC9-9742-0FD7-9EEA612BBBF9}"/>
              </a:ext>
            </a:extLst>
          </p:cNvPr>
          <p:cNvSpPr/>
          <p:nvPr/>
        </p:nvSpPr>
        <p:spPr>
          <a:xfrm>
            <a:off x="8648669" y="3975990"/>
            <a:ext cx="10874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spend</a:t>
            </a:r>
            <a:endParaRPr lang="en-US" altLang="zh-CN" sz="2800" dirty="0"/>
          </a:p>
        </p:txBody>
      </p:sp>
      <p:sp>
        <p:nvSpPr>
          <p:cNvPr id="10" name="QM_6_AN.243_1#bb1e2ea73.blank?vaa=1&amp;vcp=1&amp;pid=da556fa44&amp;color=0,0,0&amp;vpa=127&amp;vtp=1&amp;vaab=1&amp;bbb=1">
            <a:extLst>
              <a:ext uri="{FF2B5EF4-FFF2-40B4-BE49-F238E27FC236}">
                <a16:creationId xmlns:a16="http://schemas.microsoft.com/office/drawing/2014/main" id="{264D9829-B943-B2FC-D37D-C5E361D4D407}"/>
              </a:ext>
            </a:extLst>
          </p:cNvPr>
          <p:cNvSpPr/>
          <p:nvPr/>
        </p:nvSpPr>
        <p:spPr>
          <a:xfrm>
            <a:off x="9736107" y="4514713"/>
            <a:ext cx="1408176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Without</a:t>
            </a:r>
            <a:endParaRPr lang="en-US" altLang="zh-CN" sz="2800" dirty="0"/>
          </a:p>
        </p:txBody>
      </p:sp>
      <p:graphicFrame>
        <p:nvGraphicFramePr>
          <p:cNvPr id="12" name="QM_6_BD.235_1#bb1e2ea73?colgroup=30&amp;vaa=1&amp;vcp=1&amp;pid=da556fa44&amp;color=0,0,0&amp;vtp=1&amp;vaab=1&amp;bbb=1">
            <a:extLst>
              <a:ext uri="{FF2B5EF4-FFF2-40B4-BE49-F238E27FC236}">
                <a16:creationId xmlns:a16="http://schemas.microsoft.com/office/drawing/2014/main" id="{B28C6734-67F5-95FB-9814-065D978C05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9259155"/>
              </p:ext>
            </p:extLst>
          </p:nvPr>
        </p:nvGraphicFramePr>
        <p:xfrm>
          <a:off x="539496" y="711769"/>
          <a:ext cx="11100816" cy="893191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93191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spend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either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without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two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teaching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child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463818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235_5#bb1e2ea73?sp=1&amp;vaa=1&amp;vcp=1&amp;pid=da556fa44&amp;color=0,0,0&amp;vtp=1&amp;vaab=1&amp;bbb=1&amp;hb=1">
            <a:extLst>
              <a:ext uri="{FF2B5EF4-FFF2-40B4-BE49-F238E27FC236}">
                <a16:creationId xmlns:a16="http://schemas.microsoft.com/office/drawing/2014/main" id="{281A0CAC-6D12-D2C1-DA6B-AF3CABA9BE40}"/>
              </a:ext>
            </a:extLst>
          </p:cNvPr>
          <p:cNvSpPr/>
          <p:nvPr/>
        </p:nvSpPr>
        <p:spPr>
          <a:xfrm>
            <a:off x="539496" y="2267771"/>
            <a:ext cx="11109960" cy="12155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volunteers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supported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program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lot,”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program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leader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3" name="QM_6_BD.235_6#bb1e2ea73?sp=1&amp;vaa=1&amp;vcp=1&amp;pid=da556fa44&amp;color=0,0,0&amp;vtp=1&amp;vaab=1&amp;bbb=1&amp;hb=1">
            <a:extLst>
              <a:ext uri="{FF2B5EF4-FFF2-40B4-BE49-F238E27FC236}">
                <a16:creationId xmlns:a16="http://schemas.microsoft.com/office/drawing/2014/main" id="{FEE884BF-DB79-7BCB-F0CF-7CD16FFFEB24}"/>
              </a:ext>
            </a:extLst>
          </p:cNvPr>
          <p:cNvSpPr/>
          <p:nvPr/>
        </p:nvSpPr>
        <p:spPr>
          <a:xfrm>
            <a:off x="539496" y="35598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Amanda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volunteering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graduation,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continue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help.</a:t>
            </a:r>
            <a:endParaRPr lang="en-US" altLang="zh-CN" sz="2800" dirty="0"/>
          </a:p>
        </p:txBody>
      </p:sp>
      <p:sp>
        <p:nvSpPr>
          <p:cNvPr id="4" name="QM_6_AN.244_1#bb1e2ea73.blank?vaa=1&amp;vcp=1&amp;pid=da556fa44&amp;color=0,0,0&amp;vpa=128&amp;vtp=1&amp;vaab=1&amp;bbb=1">
            <a:extLst>
              <a:ext uri="{FF2B5EF4-FFF2-40B4-BE49-F238E27FC236}">
                <a16:creationId xmlns:a16="http://schemas.microsoft.com/office/drawing/2014/main" id="{D3184855-EAD2-948E-9E89-21D07102A7E8}"/>
              </a:ext>
            </a:extLst>
          </p:cNvPr>
          <p:cNvSpPr/>
          <p:nvPr/>
        </p:nvSpPr>
        <p:spPr>
          <a:xfrm>
            <a:off x="2564353" y="4177044"/>
            <a:ext cx="10668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either</a:t>
            </a:r>
            <a:endParaRPr lang="en-US" altLang="zh-CN" sz="2800" dirty="0"/>
          </a:p>
        </p:txBody>
      </p:sp>
      <p:sp>
        <p:nvSpPr>
          <p:cNvPr id="5" name="QM_6_AN.245_1#bb1e2ea73.blank?vaa=1&amp;vcp=1&amp;pid=da556fa44&amp;color=0,0,0&amp;vpa=129&amp;vtp=1&amp;vaab=1&amp;bbb=1">
            <a:extLst>
              <a:ext uri="{FF2B5EF4-FFF2-40B4-BE49-F238E27FC236}">
                <a16:creationId xmlns:a16="http://schemas.microsoft.com/office/drawing/2014/main" id="{7D6EE47A-DA67-4B48-1CDE-C461758AE295}"/>
              </a:ext>
            </a:extLst>
          </p:cNvPr>
          <p:cNvSpPr/>
          <p:nvPr/>
        </p:nvSpPr>
        <p:spPr>
          <a:xfrm>
            <a:off x="7888828" y="4164344"/>
            <a:ext cx="14605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teaching</a:t>
            </a:r>
            <a:endParaRPr lang="en-US" altLang="zh-CN" sz="2800" dirty="0"/>
          </a:p>
        </p:txBody>
      </p:sp>
      <p:graphicFrame>
        <p:nvGraphicFramePr>
          <p:cNvPr id="6" name="QM_6_BD.235_1#bb1e2ea73?colgroup=30&amp;vaa=1&amp;vcp=1&amp;pid=da556fa44&amp;color=0,0,0&amp;vtp=1&amp;vaab=1&amp;bbb=1">
            <a:extLst>
              <a:ext uri="{FF2B5EF4-FFF2-40B4-BE49-F238E27FC236}">
                <a16:creationId xmlns:a16="http://schemas.microsoft.com/office/drawing/2014/main" id="{BAD9C6A0-5F9E-A18C-1A0B-242DF4BDAB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358836"/>
              </p:ext>
            </p:extLst>
          </p:nvPr>
        </p:nvGraphicFramePr>
        <p:xfrm>
          <a:off x="539496" y="1002523"/>
          <a:ext cx="11100816" cy="893191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93191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spend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either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without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two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teaching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child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5423059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7e2207fd?sp=1&amp;vcp=1&amp;pid=7380975b0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四、情景交际。</a:t>
            </a:r>
            <a:endParaRPr lang="en-US" altLang="zh-CN" sz="3200" dirty="0"/>
          </a:p>
        </p:txBody>
      </p:sp>
      <p:sp>
        <p:nvSpPr>
          <p:cNvPr id="3" name="QM_6_BD.246_1#522203e95?vaa=1&amp;vcp=1&amp;pid=b7e2207fd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根据对话内容，从方框中选择恰当的选项补全对话，有一项多余。</a:t>
            </a:r>
            <a:endParaRPr lang="en-US" altLang="zh-CN" sz="2800" dirty="0"/>
          </a:p>
        </p:txBody>
      </p:sp>
      <p:sp>
        <p:nvSpPr>
          <p:cNvPr id="4" name="QM_6_BD.246_2#522203e95?sp=1&amp;vaa=1&amp;vcp=1&amp;pid=b7e2207fd&amp;color=0,0,0&amp;vtp=1&amp;vaab=1&amp;bbb=1&amp;hb=1"/>
          <p:cNvSpPr/>
          <p:nvPr/>
        </p:nvSpPr>
        <p:spPr>
          <a:xfrm>
            <a:off x="539496" y="190485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Tony,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stomachache.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Oh?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Jason’s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birthday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night?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Yeah.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Jason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Restaurant.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invited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twelve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friends.</a:t>
            </a:r>
            <a:endParaRPr lang="en-US" altLang="zh-CN" sz="2800" dirty="0"/>
          </a:p>
        </p:txBody>
      </p:sp>
      <p:sp>
        <p:nvSpPr>
          <p:cNvPr id="5" name="QM_6_BD.246_3#522203e95?sp=1&amp;vaa=1&amp;vcp=1&amp;pid=b7e2207fd&amp;color=0,0,0&amp;vtp=1&amp;vaab=1&amp;bbb=1&amp;hb=1"/>
          <p:cNvSpPr/>
          <p:nvPr/>
        </p:nvSpPr>
        <p:spPr>
          <a:xfrm>
            <a:off x="539496" y="5117954"/>
            <a:ext cx="11109960" cy="6477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9" name="QM_6_AN.247_1#522203e95.blank?vaa=1&amp;vcp=1&amp;pid=b7e2207fd&amp;color=0,0,0&amp;vpa=130&amp;vtp=1&amp;vaab=1"/>
          <p:cNvSpPr/>
          <p:nvPr/>
        </p:nvSpPr>
        <p:spPr>
          <a:xfrm>
            <a:off x="5602446" y="1874374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10" name="QM_6_AN.248_1#522203e95.blank?vaa=1&amp;vcp=1&amp;pid=b7e2207fd&amp;color=0,0,0&amp;vpa=131&amp;vtp=1&amp;vaab=1"/>
          <p:cNvSpPr/>
          <p:nvPr/>
        </p:nvSpPr>
        <p:spPr>
          <a:xfrm>
            <a:off x="1324515" y="508747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graphicFrame>
        <p:nvGraphicFramePr>
          <p:cNvPr id="6" name="QM_6_BD.235_1#bb1e2ea73?colgroup=30&amp;vaa=1&amp;vcp=1&amp;pid=da556fa44&amp;color=0,0,0&amp;vtp=1&amp;vaab=1&amp;bbb=1">
            <a:extLst>
              <a:ext uri="{FF2B5EF4-FFF2-40B4-BE49-F238E27FC236}">
                <a16:creationId xmlns:a16="http://schemas.microsoft.com/office/drawing/2014/main" id="{04FB0756-27FD-23EB-1241-292B407595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3261284"/>
              </p:ext>
            </p:extLst>
          </p:nvPr>
        </p:nvGraphicFramePr>
        <p:xfrm>
          <a:off x="2870184" y="4995208"/>
          <a:ext cx="8322622" cy="893191"/>
        </p:xfrm>
        <a:graphic>
          <a:graphicData uri="http://schemas.openxmlformats.org/drawingml/2006/table">
            <a:tbl>
              <a:tblPr/>
              <a:tblGrid>
                <a:gridCol w="83226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93191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spend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either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without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two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teaching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child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  <p:bldP spid="10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246_3#522203e95?sp=1&amp;vaa=1&amp;vcp=1&amp;pid=b7e2207fd&amp;color=0,0,0&amp;vtp=1&amp;vaab=1&amp;bbb=1&amp;hb=1">
            <a:extLst>
              <a:ext uri="{FF2B5EF4-FFF2-40B4-BE49-F238E27FC236}">
                <a16:creationId xmlns:a16="http://schemas.microsoft.com/office/drawing/2014/main" id="{778FC5AD-1869-7DAF-F0BD-357F945DDA06}"/>
              </a:ext>
            </a:extLst>
          </p:cNvPr>
          <p:cNvSpPr/>
          <p:nvPr/>
        </p:nvSpPr>
        <p:spPr>
          <a:xfrm>
            <a:off x="539496" y="55936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chicken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pizza,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sandwich,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vegetable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salad,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chocolate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cake.</a:t>
            </a:r>
            <a:endParaRPr lang="en-US" altLang="zh-CN" sz="2800" dirty="0"/>
          </a:p>
        </p:txBody>
      </p:sp>
      <p:sp>
        <p:nvSpPr>
          <p:cNvPr id="3" name="QM_6_BD.246_4#522203e95?sp=1&amp;vaa=1&amp;vcp=1&amp;pid=b7e2207fd&amp;color=0,0,0&amp;vtp=1&amp;vaab=1&amp;bbb=1">
            <a:extLst>
              <a:ext uri="{FF2B5EF4-FFF2-40B4-BE49-F238E27FC236}">
                <a16:creationId xmlns:a16="http://schemas.microsoft.com/office/drawing/2014/main" id="{FDC87835-DFDD-8AB3-7C0F-CE9C745C4D0A}"/>
              </a:ext>
            </a:extLst>
          </p:cNvPr>
          <p:cNvSpPr/>
          <p:nvPr/>
        </p:nvSpPr>
        <p:spPr>
          <a:xfrm>
            <a:off x="539496" y="183763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!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ice-creams.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ice-cream.</a:t>
            </a:r>
            <a:endParaRPr lang="en-US" altLang="zh-CN" sz="2800" dirty="0"/>
          </a:p>
        </p:txBody>
      </p:sp>
      <p:sp>
        <p:nvSpPr>
          <p:cNvPr id="4" name="QM_6_BD.246_5#522203e95?sp=1&amp;vaa=1&amp;vcp=1&amp;pid=b7e2207fd&amp;color=0,0,0&amp;vtp=1&amp;vaab=1&amp;bbb=1">
            <a:extLst>
              <a:ext uri="{FF2B5EF4-FFF2-40B4-BE49-F238E27FC236}">
                <a16:creationId xmlns:a16="http://schemas.microsoft.com/office/drawing/2014/main" id="{CA660E5E-2525-4C9A-9A2C-4D5592F4DDEF}"/>
              </a:ext>
            </a:extLst>
          </p:cNvPr>
          <p:cNvSpPr/>
          <p:nvPr/>
        </p:nvSpPr>
        <p:spPr>
          <a:xfrm>
            <a:off x="539496" y="311462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stomach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warm.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stomach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hurts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again.</a:t>
            </a:r>
            <a:endParaRPr lang="en-US" altLang="zh-CN" sz="2800" dirty="0"/>
          </a:p>
        </p:txBody>
      </p:sp>
      <p:sp>
        <p:nvSpPr>
          <p:cNvPr id="5" name="QM_6_BD.246_6#522203e95?sp=1&amp;vaa=1&amp;vcp=1&amp;pid=b7e2207fd&amp;color=0,0,0&amp;vtp=1&amp;vaab=1&amp;bbb=1&amp;hb=1">
            <a:extLst>
              <a:ext uri="{FF2B5EF4-FFF2-40B4-BE49-F238E27FC236}">
                <a16:creationId xmlns:a16="http://schemas.microsoft.com/office/drawing/2014/main" id="{D74D064F-3FBA-3A34-EFCF-8B436D0E7F28}"/>
              </a:ext>
            </a:extLst>
          </p:cNvPr>
          <p:cNvSpPr/>
          <p:nvPr/>
        </p:nvSpPr>
        <p:spPr>
          <a:xfrm>
            <a:off x="539496" y="4391606"/>
            <a:ext cx="11109960" cy="18632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6" name="QM_6_AN.249_1#522203e95.blank?vaa=1&amp;vcp=1&amp;pid=b7e2207fd&amp;color=0,0,0&amp;vpa=132&amp;vtp=1&amp;vaab=1">
            <a:extLst>
              <a:ext uri="{FF2B5EF4-FFF2-40B4-BE49-F238E27FC236}">
                <a16:creationId xmlns:a16="http://schemas.microsoft.com/office/drawing/2014/main" id="{9AC3BD39-2AC6-209E-9FA5-6E98DC9FCEAE}"/>
              </a:ext>
            </a:extLst>
          </p:cNvPr>
          <p:cNvSpPr/>
          <p:nvPr/>
        </p:nvSpPr>
        <p:spPr>
          <a:xfrm>
            <a:off x="4236878" y="180715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M_6_AN.250_1#522203e95.blank?vaa=1&amp;vcp=1&amp;pid=b7e2207fd&amp;color=0,0,0&amp;vpa=133&amp;vtp=1&amp;vaab=1">
            <a:extLst>
              <a:ext uri="{FF2B5EF4-FFF2-40B4-BE49-F238E27FC236}">
                <a16:creationId xmlns:a16="http://schemas.microsoft.com/office/drawing/2014/main" id="{99237291-6FE4-43A6-C991-7FD1DDB3825A}"/>
              </a:ext>
            </a:extLst>
          </p:cNvPr>
          <p:cNvSpPr/>
          <p:nvPr/>
        </p:nvSpPr>
        <p:spPr>
          <a:xfrm>
            <a:off x="1324515" y="308414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M_6_AN.251_1#522203e95.blank?vaa=1&amp;vcp=1&amp;pid=b7e2207fd&amp;color=0,0,0&amp;vpa=134&amp;vtp=1&amp;vaab=1">
            <a:extLst>
              <a:ext uri="{FF2B5EF4-FFF2-40B4-BE49-F238E27FC236}">
                <a16:creationId xmlns:a16="http://schemas.microsoft.com/office/drawing/2014/main" id="{E5A78AF3-CCE5-2767-1E71-71CEB10D6790}"/>
              </a:ext>
            </a:extLst>
          </p:cNvPr>
          <p:cNvSpPr/>
          <p:nvPr/>
        </p:nvSpPr>
        <p:spPr>
          <a:xfrm>
            <a:off x="1349915" y="4361126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  <p:graphicFrame>
        <p:nvGraphicFramePr>
          <p:cNvPr id="9" name="QM_6_BD.235_1#bb1e2ea73?colgroup=30&amp;vaa=1&amp;vcp=1&amp;pid=da556fa44&amp;color=0,0,0&amp;vtp=1&amp;vaab=1&amp;bbb=1">
            <a:extLst>
              <a:ext uri="{FF2B5EF4-FFF2-40B4-BE49-F238E27FC236}">
                <a16:creationId xmlns:a16="http://schemas.microsoft.com/office/drawing/2014/main" id="{C7F57CFE-75A4-A75C-1ADC-BF23748C41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469101"/>
              </p:ext>
            </p:extLst>
          </p:nvPr>
        </p:nvGraphicFramePr>
        <p:xfrm>
          <a:off x="5005137" y="1344603"/>
          <a:ext cx="7005815" cy="893191"/>
        </p:xfrm>
        <a:graphic>
          <a:graphicData uri="http://schemas.openxmlformats.org/drawingml/2006/table">
            <a:tbl>
              <a:tblPr/>
              <a:tblGrid>
                <a:gridCol w="70058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93191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spend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either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without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two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teaching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child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902264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" name="QM_6_BD.252_1#522203e95?colgroup=30&amp;vaa=1&amp;vcp=1&amp;pid=b7e2207fd&amp;color=0,0,0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5480843"/>
              </p:ext>
            </p:extLst>
          </p:nvPr>
        </p:nvGraphicFramePr>
        <p:xfrm>
          <a:off x="539496" y="1727168"/>
          <a:ext cx="11100816" cy="340366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03664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Anything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else?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probably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why.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there?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matter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happened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just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now?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You’d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better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doctor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medicine.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f2b271fb?vcp=1&amp;pid=08c78140f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词语拓展</a:t>
            </a:r>
            <a:endParaRPr lang="en-US" altLang="zh-CN" sz="3200" dirty="0"/>
          </a:p>
        </p:txBody>
      </p:sp>
      <p:sp>
        <p:nvSpPr>
          <p:cNvPr id="3" name="QB_6_BD.1_1#022a61342?vaa=1&amp;vcp=1&amp;pid=0f2b271fb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脚；足→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脚；足（复数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躺；平躺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过去式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过去分词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hurt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使）疼痛；受伤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过去式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过去分词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用手或器具）击；打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过去式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过去分词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herself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她自己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 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她（主格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ourselves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我们自己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 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我们（主格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QB_6_AN.1_1#022a61342.blank?vaa=1&amp;vcp=1&amp;pid=0f2b271fb&amp;color=0,0,0&amp;vpa=1&amp;vtp=1&amp;vaab=1&amp;bbb=1"/>
          <p:cNvSpPr/>
          <p:nvPr/>
        </p:nvSpPr>
        <p:spPr>
          <a:xfrm>
            <a:off x="3612102" y="1233015"/>
            <a:ext cx="7905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feet</a:t>
            </a:r>
            <a:endParaRPr lang="en-US" altLang="zh-CN" sz="2800" dirty="0"/>
          </a:p>
        </p:txBody>
      </p:sp>
      <p:sp>
        <p:nvSpPr>
          <p:cNvPr id="6" name="QB_6_AN.2_1#022a61342.blank?vaa=1&amp;vcp=1&amp;pid=0f2b271fb&amp;color=0,0,0&amp;vpa=2&amp;vtp=1&amp;vaab=1&amp;bbb=1"/>
          <p:cNvSpPr/>
          <p:nvPr/>
        </p:nvSpPr>
        <p:spPr>
          <a:xfrm>
            <a:off x="3689890" y="1868015"/>
            <a:ext cx="6921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lay</a:t>
            </a:r>
            <a:endParaRPr lang="en-US" altLang="zh-CN" sz="2800" dirty="0"/>
          </a:p>
        </p:txBody>
      </p:sp>
      <p:sp>
        <p:nvSpPr>
          <p:cNvPr id="7" name="QB_6_AN.3_1#022a61342.blank?vaa=1&amp;vcp=1&amp;pid=0f2b271fb&amp;color=0,0,0&amp;vpa=3&amp;vtp=1&amp;vaab=1&amp;bbb=1"/>
          <p:cNvSpPr/>
          <p:nvPr/>
        </p:nvSpPr>
        <p:spPr>
          <a:xfrm>
            <a:off x="6928389" y="1880715"/>
            <a:ext cx="7905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lain</a:t>
            </a:r>
            <a:endParaRPr lang="en-US" altLang="zh-CN" sz="2800" dirty="0"/>
          </a:p>
        </p:txBody>
      </p:sp>
      <p:sp>
        <p:nvSpPr>
          <p:cNvPr id="9" name="QB_6_AN.4_1#022a61342.blank?vaa=1&amp;vcp=1&amp;pid=0f2b271fb&amp;color=0,0,0&amp;vpa=4&amp;vtp=1&amp;vaab=1&amp;bbb=1"/>
          <p:cNvSpPr/>
          <p:nvPr/>
        </p:nvSpPr>
        <p:spPr>
          <a:xfrm>
            <a:off x="5356765" y="2528415"/>
            <a:ext cx="8318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hurt</a:t>
            </a:r>
            <a:endParaRPr lang="en-US" altLang="zh-CN" sz="2800" dirty="0"/>
          </a:p>
        </p:txBody>
      </p:sp>
      <p:sp>
        <p:nvSpPr>
          <p:cNvPr id="10" name="QB_6_AN.5_1#022a61342.blank?vaa=1&amp;vcp=1&amp;pid=0f2b271fb&amp;color=0,0,0&amp;vpa=5&amp;vtp=1&amp;vaab=1&amp;bbb=1"/>
          <p:cNvSpPr/>
          <p:nvPr/>
        </p:nvSpPr>
        <p:spPr>
          <a:xfrm>
            <a:off x="8734964" y="2528415"/>
            <a:ext cx="8318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hurt</a:t>
            </a:r>
            <a:endParaRPr lang="en-US" altLang="zh-CN" sz="2800" dirty="0"/>
          </a:p>
        </p:txBody>
      </p:sp>
      <p:sp>
        <p:nvSpPr>
          <p:cNvPr id="12" name="QB_6_AN.6_1#022a61342.blank?vaa=1&amp;vcp=1&amp;pid=0f2b271fb&amp;color=0,0,0&amp;vpa=6&amp;vtp=1&amp;vaab=1&amp;bbb=1"/>
          <p:cNvSpPr/>
          <p:nvPr/>
        </p:nvSpPr>
        <p:spPr>
          <a:xfrm>
            <a:off x="5882227" y="3176115"/>
            <a:ext cx="6334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hit</a:t>
            </a:r>
            <a:endParaRPr lang="en-US" altLang="zh-CN" sz="2800" dirty="0"/>
          </a:p>
        </p:txBody>
      </p:sp>
      <p:sp>
        <p:nvSpPr>
          <p:cNvPr id="13" name="QB_6_AN.7_1#022a61342.blank?vaa=1&amp;vcp=1&amp;pid=0f2b271fb&amp;color=0,0,0&amp;vpa=7&amp;vtp=1&amp;vaab=1&amp;bbb=1"/>
          <p:cNvSpPr/>
          <p:nvPr/>
        </p:nvSpPr>
        <p:spPr>
          <a:xfrm>
            <a:off x="9082628" y="3176115"/>
            <a:ext cx="6334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hit</a:t>
            </a:r>
            <a:endParaRPr lang="en-US" altLang="zh-CN" sz="2800" dirty="0"/>
          </a:p>
        </p:txBody>
      </p:sp>
      <p:sp>
        <p:nvSpPr>
          <p:cNvPr id="15" name="QB_6_AN.8_1#022a61342.blank?vaa=1&amp;vcp=1&amp;pid=0f2b271fb&amp;color=0,0,0&amp;vpa=8&amp;vtp=1&amp;vaab=1&amp;bbb=1"/>
          <p:cNvSpPr/>
          <p:nvPr/>
        </p:nvSpPr>
        <p:spPr>
          <a:xfrm>
            <a:off x="4459318" y="3813338"/>
            <a:ext cx="7318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endParaRPr lang="en-US" altLang="zh-CN" sz="2800" dirty="0"/>
          </a:p>
        </p:txBody>
      </p:sp>
      <p:sp>
        <p:nvSpPr>
          <p:cNvPr id="17" name="QB_6_AN.15_1#022a61342.blank?vaa=1&amp;vcp=1&amp;pid=0f2b271fb&amp;color=0,0,0&amp;vpa=9&amp;vtp=1&amp;vaab=1&amp;bbb=1"/>
          <p:cNvSpPr/>
          <p:nvPr/>
        </p:nvSpPr>
        <p:spPr>
          <a:xfrm>
            <a:off x="5191156" y="4474436"/>
            <a:ext cx="6731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2" grpId="0" build="p" animBg="1"/>
      <p:bldP spid="13" grpId="0" build="p" animBg="1"/>
      <p:bldP spid="15" grpId="0" build="p" animBg="1"/>
      <p:bldP spid="17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6_1#6958260e6?vaa=1&amp;vcp=1&amp;pid=0f2b271fb&amp;color=0,0,0&amp;vtp=1&amp;vaab=1&amp;bt=1&amp;bbb=1"/>
          <p:cNvSpPr/>
          <p:nvPr/>
        </p:nvSpPr>
        <p:spPr>
          <a:xfrm>
            <a:off x="539496" y="12443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climber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登山者；攀登者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爬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；攀登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knife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刀→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刀（复数）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意思是→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意思；含义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重要性；重要→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重要的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decision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决定；抉择→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决定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死亡→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死亡→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死去的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感觉；感触→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感觉；觉得</a:t>
            </a:r>
            <a:endParaRPr lang="en-US" altLang="zh-CN" sz="2800" dirty="0"/>
          </a:p>
        </p:txBody>
      </p:sp>
      <p:sp>
        <p:nvSpPr>
          <p:cNvPr id="3" name="QB_6_AN.1_1#6958260e6.blank?vaa=1&amp;vcp=1&amp;pid=0f2b271fb&amp;color=0,0,0&amp;vpa=10&amp;vtp=1&amp;vaab=1&amp;bbb=1"/>
          <p:cNvSpPr/>
          <p:nvPr/>
        </p:nvSpPr>
        <p:spPr>
          <a:xfrm>
            <a:off x="5507577" y="1213834"/>
            <a:ext cx="10668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climb</a:t>
            </a:r>
            <a:endParaRPr lang="en-US" altLang="zh-CN" sz="2800" dirty="0"/>
          </a:p>
        </p:txBody>
      </p:sp>
      <p:sp>
        <p:nvSpPr>
          <p:cNvPr id="5" name="QB_6_AN.2_1#6958260e6.blank?vaa=1&amp;vcp=1&amp;pid=0f2b271fb&amp;color=0,0,0&amp;vpa=11&amp;vtp=1&amp;vaab=1&amp;bbb=1"/>
          <p:cNvSpPr/>
          <p:nvPr/>
        </p:nvSpPr>
        <p:spPr>
          <a:xfrm>
            <a:off x="3045364" y="1861534"/>
            <a:ext cx="11858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knives</a:t>
            </a:r>
            <a:endParaRPr lang="en-US" altLang="zh-CN" sz="2800" dirty="0"/>
          </a:p>
        </p:txBody>
      </p:sp>
      <p:sp>
        <p:nvSpPr>
          <p:cNvPr id="7" name="QB_6_AN.3_1#6958260e6.blank?vaa=1&amp;vcp=1&amp;pid=0f2b271fb&amp;color=0,0,0&amp;vpa=12&amp;vtp=1&amp;vaab=1&amp;bbb=1"/>
          <p:cNvSpPr/>
          <p:nvPr/>
        </p:nvSpPr>
        <p:spPr>
          <a:xfrm>
            <a:off x="3799427" y="2496534"/>
            <a:ext cx="14811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meaning</a:t>
            </a:r>
            <a:endParaRPr lang="en-US" altLang="zh-CN" sz="2800" dirty="0"/>
          </a:p>
        </p:txBody>
      </p:sp>
      <p:sp>
        <p:nvSpPr>
          <p:cNvPr id="9" name="QB_6_AN.4_1#6958260e6.blank?vaa=1&amp;vcp=1&amp;pid=0f2b271fb&amp;color=0,0,0&amp;vpa=13&amp;vtp=1&amp;vaab=1&amp;bbb=1"/>
          <p:cNvSpPr/>
          <p:nvPr/>
        </p:nvSpPr>
        <p:spPr>
          <a:xfrm>
            <a:off x="5817140" y="3144234"/>
            <a:ext cx="16398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endParaRPr lang="en-US" altLang="zh-CN" sz="2800" dirty="0"/>
          </a:p>
        </p:txBody>
      </p:sp>
      <p:sp>
        <p:nvSpPr>
          <p:cNvPr id="11" name="QB_6_AN.5_1#6958260e6.blank?vaa=1&amp;vcp=1&amp;pid=0f2b271fb&amp;color=0,0,0&amp;vpa=14&amp;vtp=1&amp;vaab=1&amp;bbb=1"/>
          <p:cNvSpPr/>
          <p:nvPr/>
        </p:nvSpPr>
        <p:spPr>
          <a:xfrm>
            <a:off x="5078380" y="3804634"/>
            <a:ext cx="11842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decide</a:t>
            </a:r>
            <a:endParaRPr lang="en-US" altLang="zh-CN" sz="2800" dirty="0"/>
          </a:p>
        </p:txBody>
      </p:sp>
      <p:sp>
        <p:nvSpPr>
          <p:cNvPr id="13" name="QB_6_AN.6_1#6958260e6.blank?vaa=1&amp;vcp=1&amp;pid=0f2b271fb&amp;color=0,0,0&amp;vpa=15&amp;vtp=1&amp;vaab=1&amp;bbb=1"/>
          <p:cNvSpPr/>
          <p:nvPr/>
        </p:nvSpPr>
        <p:spPr>
          <a:xfrm>
            <a:off x="3591465" y="4452334"/>
            <a:ext cx="6921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die</a:t>
            </a:r>
            <a:endParaRPr lang="en-US" altLang="zh-CN" sz="2800" dirty="0"/>
          </a:p>
        </p:txBody>
      </p:sp>
      <p:sp>
        <p:nvSpPr>
          <p:cNvPr id="14" name="QB_6_AN.7_1#6958260e6.blank?vaa=1&amp;vcp=1&amp;pid=0f2b271fb&amp;color=0,0,0&amp;vpa=16&amp;vtp=1&amp;vaab=1&amp;bbb=1"/>
          <p:cNvSpPr/>
          <p:nvPr/>
        </p:nvSpPr>
        <p:spPr>
          <a:xfrm>
            <a:off x="6123527" y="4452334"/>
            <a:ext cx="9286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dead</a:t>
            </a:r>
            <a:endParaRPr lang="en-US" altLang="zh-CN" sz="2800" dirty="0"/>
          </a:p>
        </p:txBody>
      </p:sp>
      <p:sp>
        <p:nvSpPr>
          <p:cNvPr id="16" name="QB_6_AN.30_1#6958260e6.blank?vaa=1&amp;vcp=1&amp;pid=0f2b271fb&amp;color=0,0,0&amp;vpa=17&amp;vtp=1&amp;vaab=1&amp;bbb=1"/>
          <p:cNvSpPr/>
          <p:nvPr/>
        </p:nvSpPr>
        <p:spPr>
          <a:xfrm>
            <a:off x="4913852" y="5079079"/>
            <a:ext cx="7905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4" grpId="0" build="p" animBg="1"/>
      <p:bldP spid="16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1_1#7457ba8b0?vaa=1&amp;vcp=1&amp;pid=0f2b271fb&amp;color=0,0,0&amp;vtp=1&amp;vaab=1&amp;bt=1&amp;bbb=1"/>
          <p:cNvSpPr/>
          <p:nvPr/>
        </p:nvSpPr>
        <p:spPr>
          <a:xfrm>
            <a:off x="539496" y="12443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broken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破损的；残缺的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打碎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；损坏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物主；主人→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拥有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disabled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丧失能力的；有残疾的→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有能力的；干练的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imagine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想象；设想→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想象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difficulty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困难；难题→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困难的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激动的；兴奋的（形容人）→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令人兴奋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的；令人激动的（形容事物）</a:t>
            </a:r>
            <a:endParaRPr lang="en-US" altLang="zh-CN" sz="2800" dirty="0"/>
          </a:p>
        </p:txBody>
      </p:sp>
      <p:sp>
        <p:nvSpPr>
          <p:cNvPr id="3" name="QB_6_AN.1_1#7457ba8b0.blank?vaa=1&amp;vcp=1&amp;pid=0f2b271fb&amp;color=0,0,0&amp;vpa=18&amp;vtp=1&amp;vaab=1&amp;bbb=1"/>
          <p:cNvSpPr/>
          <p:nvPr/>
        </p:nvSpPr>
        <p:spPr>
          <a:xfrm>
            <a:off x="5864765" y="1213834"/>
            <a:ext cx="10477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break</a:t>
            </a:r>
            <a:endParaRPr lang="en-US" altLang="zh-CN" sz="2800" dirty="0"/>
          </a:p>
        </p:txBody>
      </p:sp>
      <p:sp>
        <p:nvSpPr>
          <p:cNvPr id="5" name="QB_6_AN.2_1#7457ba8b0.blank?vaa=1&amp;vcp=1&amp;pid=0f2b271fb&amp;color=0,0,0&amp;vpa=19&amp;vtp=1&amp;vaab=1&amp;bbb=1"/>
          <p:cNvSpPr/>
          <p:nvPr/>
        </p:nvSpPr>
        <p:spPr>
          <a:xfrm>
            <a:off x="4778915" y="1861534"/>
            <a:ext cx="8715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</a:t>
            </a:r>
            <a:endParaRPr lang="en-US" altLang="zh-CN" sz="2800" dirty="0"/>
          </a:p>
        </p:txBody>
      </p:sp>
      <p:sp>
        <p:nvSpPr>
          <p:cNvPr id="7" name="QB_6_AN.3_1#7457ba8b0.blank?vaa=1&amp;vcp=1&amp;pid=0f2b271fb&amp;color=0,0,0&amp;vpa=20&amp;vtp=1&amp;vaab=1&amp;bbb=1"/>
          <p:cNvSpPr/>
          <p:nvPr/>
        </p:nvSpPr>
        <p:spPr>
          <a:xfrm>
            <a:off x="7139528" y="2509234"/>
            <a:ext cx="8493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able</a:t>
            </a:r>
            <a:endParaRPr lang="en-US" altLang="zh-CN" sz="2800" dirty="0"/>
          </a:p>
        </p:txBody>
      </p:sp>
      <p:sp>
        <p:nvSpPr>
          <p:cNvPr id="9" name="QB_6_AN.4_1#7457ba8b0.blank?vaa=1&amp;vcp=1&amp;pid=0f2b271fb&amp;color=0,0,0&amp;vpa=21&amp;vtp=1&amp;vaab=1&amp;bbb=1"/>
          <p:cNvSpPr/>
          <p:nvPr/>
        </p:nvSpPr>
        <p:spPr>
          <a:xfrm>
            <a:off x="5012277" y="3144234"/>
            <a:ext cx="19542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imagination</a:t>
            </a:r>
            <a:endParaRPr lang="en-US" altLang="zh-CN" sz="2800" dirty="0"/>
          </a:p>
        </p:txBody>
      </p:sp>
      <p:sp>
        <p:nvSpPr>
          <p:cNvPr id="11" name="QB_6_AN.5_1#7457ba8b0.blank?vaa=1&amp;vcp=1&amp;pid=0f2b271fb&amp;color=0,0,0&amp;vpa=22&amp;vtp=1&amp;vaab=1&amp;bbb=1"/>
          <p:cNvSpPr/>
          <p:nvPr/>
        </p:nvSpPr>
        <p:spPr>
          <a:xfrm>
            <a:off x="5218589" y="3804634"/>
            <a:ext cx="1396937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difficult</a:t>
            </a:r>
            <a:endParaRPr lang="en-US" altLang="zh-CN" sz="2800" dirty="0"/>
          </a:p>
        </p:txBody>
      </p:sp>
      <p:sp>
        <p:nvSpPr>
          <p:cNvPr id="13" name="QB_6_AN.42_1#7457ba8b0.blank?vaa=1&amp;vcp=1&amp;pid=0f2b271fb&amp;color=0,0,0&amp;vpa=23&amp;vtp=1&amp;vaab=1&amp;bbb=1"/>
          <p:cNvSpPr/>
          <p:nvPr/>
        </p:nvSpPr>
        <p:spPr>
          <a:xfrm>
            <a:off x="7679278" y="4439634"/>
            <a:ext cx="14017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3_1#89da6e825?vaa=1&amp;vcp=1&amp;pid=0f2b271fb&amp;color=0,0,0&amp;vtp=1&amp;vaab=1&amp;bt=1&amp;bbb=1"/>
          <p:cNvSpPr/>
          <p:nvPr/>
        </p:nvSpPr>
        <p:spPr>
          <a:xfrm>
            <a:off x="539496" y="15643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training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训练；培训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训练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kindness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仁慈；善良→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仁慈的；友善的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understand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理解；领会→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（过去式）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（过去分词）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兴趣；关注→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感兴趣的（形容人）→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有趣的（形容事物）</a:t>
            </a:r>
            <a:endParaRPr lang="en-US" altLang="zh-CN" sz="2800" dirty="0"/>
          </a:p>
        </p:txBody>
      </p:sp>
      <p:sp>
        <p:nvSpPr>
          <p:cNvPr id="3" name="QB_6_AN.1_1#89da6e825.blank?vaa=1&amp;vcp=1&amp;pid=0f2b271fb&amp;color=0,0,0&amp;vpa=24&amp;vtp=1&amp;vaab=1&amp;bbb=1"/>
          <p:cNvSpPr/>
          <p:nvPr/>
        </p:nvSpPr>
        <p:spPr>
          <a:xfrm>
            <a:off x="4982115" y="1533874"/>
            <a:ext cx="9096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train</a:t>
            </a:r>
            <a:endParaRPr lang="en-US" altLang="zh-CN" sz="2800" dirty="0"/>
          </a:p>
        </p:txBody>
      </p:sp>
      <p:sp>
        <p:nvSpPr>
          <p:cNvPr id="5" name="QB_6_AN.2_1#89da6e825.blank?vaa=1&amp;vcp=1&amp;pid=0f2b271fb&amp;color=0,0,0&amp;vpa=25&amp;vtp=1&amp;vaab=1&amp;bbb=1"/>
          <p:cNvSpPr/>
          <p:nvPr/>
        </p:nvSpPr>
        <p:spPr>
          <a:xfrm>
            <a:off x="5120227" y="2181574"/>
            <a:ext cx="8905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</a:t>
            </a:r>
            <a:endParaRPr lang="en-US" altLang="zh-CN" sz="2800" dirty="0"/>
          </a:p>
        </p:txBody>
      </p:sp>
      <p:sp>
        <p:nvSpPr>
          <p:cNvPr id="7" name="QB_6_AN.3_1#89da6e825.blank?vaa=1&amp;vcp=1&amp;pid=0f2b271fb&amp;color=0,0,0&amp;vpa=26&amp;vtp=1&amp;vaab=1&amp;bbb=1"/>
          <p:cNvSpPr/>
          <p:nvPr/>
        </p:nvSpPr>
        <p:spPr>
          <a:xfrm>
            <a:off x="5479002" y="2829274"/>
            <a:ext cx="18383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understood</a:t>
            </a:r>
            <a:endParaRPr lang="en-US" altLang="zh-CN" sz="2800" dirty="0"/>
          </a:p>
        </p:txBody>
      </p:sp>
      <p:sp>
        <p:nvSpPr>
          <p:cNvPr id="8" name="QB_6_AN.4_1#89da6e825.blank?vaa=1&amp;vcp=1&amp;pid=0f2b271fb&amp;color=0,0,0&amp;vpa=27&amp;vtp=1&amp;vaab=1&amp;bbb=1"/>
          <p:cNvSpPr/>
          <p:nvPr/>
        </p:nvSpPr>
        <p:spPr>
          <a:xfrm>
            <a:off x="562515" y="3476974"/>
            <a:ext cx="18383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understood</a:t>
            </a:r>
            <a:endParaRPr lang="en-US" altLang="zh-CN" sz="2800" dirty="0"/>
          </a:p>
        </p:txBody>
      </p:sp>
      <p:sp>
        <p:nvSpPr>
          <p:cNvPr id="10" name="QB_6_AN.51_1#89da6e825.blank?vaa=1&amp;vcp=1&amp;pid=0f2b271fb&amp;color=0,0,0&amp;vpa=28&amp;vtp=1&amp;vaab=1&amp;bbb=1"/>
          <p:cNvSpPr/>
          <p:nvPr/>
        </p:nvSpPr>
        <p:spPr>
          <a:xfrm>
            <a:off x="4909090" y="4124674"/>
            <a:ext cx="1638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interested</a:t>
            </a:r>
            <a:endParaRPr lang="en-US" altLang="zh-CN" sz="2800" dirty="0"/>
          </a:p>
        </p:txBody>
      </p:sp>
      <p:sp>
        <p:nvSpPr>
          <p:cNvPr id="11" name="QB_6_AN.52_1#89da6e825.blank?vaa=1&amp;vcp=1&amp;pid=0f2b271fb&amp;color=0,0,0&amp;vpa=29&amp;vtp=1&amp;vaab=1&amp;bbb=1"/>
          <p:cNvSpPr/>
          <p:nvPr/>
        </p:nvSpPr>
        <p:spPr>
          <a:xfrm>
            <a:off x="511715" y="4738719"/>
            <a:ext cx="1757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8" grpId="0" build="p" animBg="1"/>
      <p:bldP spid="10" grpId="0" build="p" animBg="1"/>
      <p:bldP spid="11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3874</Words>
  <Application>Microsoft Office PowerPoint</Application>
  <PresentationFormat>宽屏</PresentationFormat>
  <Paragraphs>633</Paragraphs>
  <Slides>59</Slides>
  <Notes>54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59</vt:i4>
      </vt:variant>
    </vt:vector>
  </HeadingPairs>
  <TitlesOfParts>
    <vt:vector size="67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10</cp:revision>
  <dcterms:created xsi:type="dcterms:W3CDTF">2024-11-19T13:33:28Z</dcterms:created>
  <dcterms:modified xsi:type="dcterms:W3CDTF">2025-07-25T08:28:42Z</dcterms:modified>
  <cp:category/>
  <cp:contentStatus/>
</cp:coreProperties>
</file>