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7" r:id="rId4"/>
    <p:sldId id="286" r:id="rId5"/>
    <p:sldId id="285" r:id="rId6"/>
    <p:sldId id="284" r:id="rId8"/>
    <p:sldId id="291" r:id="rId9"/>
    <p:sldId id="292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05205"/>
            <a:ext cx="10968990" cy="36150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64130" y="3106420"/>
            <a:ext cx="72707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41015" y="3594735"/>
            <a:ext cx="727075" cy="6731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56370" y="3106420"/>
            <a:ext cx="72707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39790" y="3106420"/>
            <a:ext cx="72707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76970" y="3594735"/>
            <a:ext cx="661670" cy="6731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06845" y="3594735"/>
            <a:ext cx="727075" cy="6731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80525" y="4042410"/>
            <a:ext cx="719455" cy="6731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64765" y="4051935"/>
            <a:ext cx="812165" cy="6635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16295" y="4051300"/>
            <a:ext cx="825500" cy="7251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8" grpId="0"/>
      <p:bldP spid="7" grpId="0"/>
      <p:bldP spid="11" grpId="0"/>
      <p:bldP spid="10" grpId="0"/>
      <p:bldP spid="13" grpId="0"/>
      <p:bldP spid="14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24305"/>
            <a:ext cx="10991850" cy="13855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13680" y="2370455"/>
            <a:ext cx="1301750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琴弦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24685" y="2370455"/>
            <a:ext cx="1265555" cy="3448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巍峨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92186" y="1879283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织锦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71240" y="1879600"/>
            <a:ext cx="1265555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曝晒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1_02"/>
          <p:cNvPicPr>
            <a:picLocks noChangeAspect="1"/>
          </p:cNvPicPr>
          <p:nvPr/>
        </p:nvPicPr>
        <p:blipFill>
          <a:blip r:embed="rId1"/>
          <a:srcRect r="12521"/>
          <a:stretch>
            <a:fillRect/>
          </a:stretch>
        </p:blipFill>
        <p:spPr>
          <a:xfrm>
            <a:off x="1294765" y="758190"/>
            <a:ext cx="9596120" cy="51377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333875" y="4081145"/>
            <a:ext cx="5105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 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44415" y="1228725"/>
            <a:ext cx="443865" cy="4457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91330" y="5011420"/>
            <a:ext cx="443865" cy="4457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32250" y="2198370"/>
            <a:ext cx="428625" cy="4152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33875" y="3133725"/>
            <a:ext cx="401320" cy="4159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835" y="813435"/>
            <a:ext cx="10493375" cy="5235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26050" y="3139440"/>
            <a:ext cx="6006465" cy="10096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有一天，(杜处士)摊开了书画晒太阳，有个牧童看  见了戴嵩画的牛，拍手大笑。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10505" y="1641475"/>
            <a:ext cx="25126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伯牙想着高山时弹琴。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26050" y="4745355"/>
            <a:ext cx="6006465" cy="95313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尾巴紧紧地夹在两腿中间，现在这幅画上的牛却是翘着尾巴在斗，错了。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223010"/>
            <a:ext cx="10968990" cy="38322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30640" y="4520565"/>
            <a:ext cx="1219200" cy="3479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劳动人民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21510" y="3362960"/>
            <a:ext cx="8121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鼓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61130" y="2153920"/>
            <a:ext cx="736600" cy="4083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音乐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70370" y="3818890"/>
            <a:ext cx="19278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牧童指出画的</a:t>
            </a:r>
            <a:endParaRPr lang="en-US" altLang="zh-CN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55290" y="4293235"/>
            <a:ext cx="9067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绝弦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62985" y="3799840"/>
            <a:ext cx="12192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破琴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88110" y="4293235"/>
            <a:ext cx="7359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听之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8030" y="3818890"/>
            <a:ext cx="509270" cy="3740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54470" y="4293235"/>
            <a:ext cx="12465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错误之处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17795" y="4053205"/>
            <a:ext cx="821055" cy="4267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牧童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57720" y="1661160"/>
            <a:ext cx="4603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98230" y="3585845"/>
            <a:ext cx="13227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细心观察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83065" y="4053205"/>
            <a:ext cx="20783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富有实践经验的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2" grpId="0"/>
      <p:bldP spid="11" grpId="0"/>
      <p:bldP spid="10" grpId="0"/>
      <p:bldP spid="9" grpId="0"/>
      <p:bldP spid="15" grpId="0"/>
      <p:bldP spid="14" grpId="0"/>
      <p:bldP spid="8" grpId="0"/>
      <p:bldP spid="13" grpId="0"/>
      <p:bldP spid="16" grpId="0"/>
      <p:bldP spid="17" grpId="0"/>
      <p:bldP spid="5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7920" y="796290"/>
            <a:ext cx="7369175" cy="55975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14310" y="5881370"/>
            <a:ext cx="219519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皎皎乎若明月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56910" y="5881370"/>
            <a:ext cx="186626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汤汤乎若流水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49115" y="2974340"/>
            <a:ext cx="2339975" cy="2762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知音难觅或乐曲高妙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41235" y="3031490"/>
            <a:ext cx="1551305" cy="5207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真正</a:t>
            </a:r>
            <a:r>
              <a:rPr lang="zh-CN" altLang="en-US" sz="1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了解自己的人</a:t>
            </a:r>
            <a:endParaRPr lang="zh-CN" altLang="en-US" sz="1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04135" y="2974340"/>
            <a:ext cx="1235075" cy="2762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高山流水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53130" y="1370330"/>
            <a:ext cx="422275" cy="3371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endParaRPr lang="en-US" altLang="zh-CN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88990" y="1668780"/>
            <a:ext cx="2400935" cy="4425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世无足复为鼓琴者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80995" y="1695450"/>
            <a:ext cx="1247775" cy="3498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破琴绝弦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75405" y="1370330"/>
            <a:ext cx="1295400" cy="3727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志在流水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19750" y="3271520"/>
            <a:ext cx="353060" cy="3155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66105" y="1668780"/>
            <a:ext cx="472440" cy="3765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endParaRPr lang="en-US" altLang="zh-CN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28460" y="1352550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endParaRPr lang="en-US" altLang="zh-CN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43520" y="1370330"/>
            <a:ext cx="339090" cy="3892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/</a:t>
            </a:r>
            <a:endParaRPr lang="en-US" altLang="zh-CN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1" grpId="0"/>
      <p:bldP spid="10" grpId="0"/>
      <p:bldP spid="16" grpId="0"/>
      <p:bldP spid="17" grpId="0"/>
      <p:bldP spid="15" grpId="0"/>
      <p:bldP spid="9" grpId="0"/>
      <p:bldP spid="7" grpId="0"/>
      <p:bldP spid="8" grpId="0"/>
      <p:bldP spid="14" grpId="0"/>
      <p:bldP spid="6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1-1_02"/>
          <p:cNvPicPr>
            <a:picLocks noChangeAspect="1"/>
          </p:cNvPicPr>
          <p:nvPr/>
        </p:nvPicPr>
        <p:blipFill>
          <a:blip r:embed="rId1"/>
          <a:srcRect r="1949"/>
          <a:stretch>
            <a:fillRect/>
          </a:stretch>
        </p:blipFill>
        <p:spPr>
          <a:xfrm>
            <a:off x="608330" y="1490345"/>
            <a:ext cx="10968990" cy="33204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264275" y="4331970"/>
            <a:ext cx="450850" cy="3733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02475" y="3845560"/>
            <a:ext cx="528955" cy="3810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C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96880" y="3362960"/>
            <a:ext cx="6286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A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62830" y="3362960"/>
            <a:ext cx="718820" cy="4648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  <a:sym typeface="+mn-ea"/>
              </a:rPr>
              <a:t>D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46bfc3ef-9b16-4df6-ad4e-7ee6bfb7b253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</Words>
  <Application>WPS 演示</Application>
  <PresentationFormat>宽屏</PresentationFormat>
  <Paragraphs>104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170</cp:revision>
  <dcterms:created xsi:type="dcterms:W3CDTF">2019-06-19T02:08:00Z</dcterms:created>
  <dcterms:modified xsi:type="dcterms:W3CDTF">2024-09-04T06:54:42Z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