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7" r:id="rId3"/>
    <p:sldId id="289" r:id="rId4"/>
    <p:sldId id="290" r:id="rId5"/>
    <p:sldId id="288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74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5260" y="819785"/>
            <a:ext cx="9366250" cy="542988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5261610" y="3583940"/>
                <a:ext cx="2168525" cy="39116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6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、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0.3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、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6.05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000" kern="1200">
                        <a:solidFill>
                          <a:srgbClr val="F0127D"/>
                        </a:solidFill>
                        <a:latin typeface="Times New Roman" panose="02020603050405020304" charset="0"/>
                        <a:ea typeface="黑体" panose="02010609060101010101" charset="-122"/>
                        <a:cs typeface="Times New Roman" panose="02020603050405020304" charset="0"/>
                      </a:rPr>
                      <m:t>+</m:t>
                    </m:r>
                    <m:f>
                      <m:fPr>
                        <m:ctrlPr>
                          <a:rPr lang="en-US" altLang="zh-CN" sz="20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0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3</m:t>
                        </m:r>
                      </m:num>
                      <m:den>
                        <m:r>
                          <a:rPr lang="en-US" altLang="zh-CN" sz="20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8</m:t>
                        </m:r>
                      </m:den>
                    </m:f>
                  </m:oMath>
                </a14:m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61610" y="3583940"/>
                <a:ext cx="2168525" cy="391160"/>
              </a:xfrm>
              <a:prstGeom prst="rect">
                <a:avLst/>
              </a:prstGeom>
              <a:blipFill rotWithShape="1">
                <a:blip r:embed="rId2"/>
                <a:stretch>
                  <a:fillRect b="-1009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/>
          <p:cNvSpPr txBox="1"/>
          <p:nvPr/>
        </p:nvSpPr>
        <p:spPr>
          <a:xfrm>
            <a:off x="4638040" y="5297805"/>
            <a:ext cx="131254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1000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88250" y="477488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亿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34970" y="4775200"/>
            <a:ext cx="147129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59000.06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万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43195" y="4391025"/>
            <a:ext cx="243332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五亿九千万零六百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686685" y="4391025"/>
            <a:ext cx="176022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590000600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392670" y="3264535"/>
            <a:ext cx="237236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0.3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6.05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-0.05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000625" y="3264535"/>
            <a:ext cx="1231265" cy="3568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/>
              <p:cNvSpPr txBox="1"/>
              <p:nvPr/>
            </p:nvSpPr>
            <p:spPr>
              <a:xfrm>
                <a:off x="7023100" y="5648960"/>
                <a:ext cx="867410" cy="65341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kern="12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</a:rPr>
                          </m:ctrlPr>
                        </m:fPr>
                        <m:num>
                          <m:r>
                            <a:rPr lang="en-US" altLang="zh-CN" sz="2000" kern="12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000" kern="12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13" name="文本框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3100" y="5648960"/>
                <a:ext cx="867410" cy="65341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/>
          <p:cNvSpPr txBox="1"/>
          <p:nvPr/>
        </p:nvSpPr>
        <p:spPr>
          <a:xfrm>
            <a:off x="9095740" y="5297805"/>
            <a:ext cx="1332865" cy="4114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0.045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/>
              <p:cNvSpPr txBox="1"/>
              <p:nvPr/>
            </p:nvSpPr>
            <p:spPr>
              <a:xfrm>
                <a:off x="8676640" y="5648960"/>
                <a:ext cx="885190" cy="65341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kern="12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</a:rPr>
                          </m:ctrlPr>
                        </m:fPr>
                        <m:num>
                          <m:r>
                            <a:rPr lang="en-US" altLang="zh-CN" sz="2000" kern="12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000" kern="12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15" name="文本框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76640" y="5648960"/>
                <a:ext cx="885190" cy="65341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/>
              <p:cNvSpPr txBox="1"/>
              <p:nvPr/>
            </p:nvSpPr>
            <p:spPr>
              <a:xfrm>
                <a:off x="2780665" y="3543300"/>
                <a:ext cx="1122045" cy="65341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0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2</m:t>
                        </m:r>
                      </m:num>
                      <m:den>
                        <m:r>
                          <a:rPr lang="en-US" altLang="zh-CN" sz="20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3</m:t>
                        </m:r>
                      </m:den>
                    </m:f>
                    <m:r>
                      <a:rPr lang="en-US" altLang="zh-CN" sz="2000" kern="1200">
                        <a:solidFill>
                          <a:srgbClr val="F0127D"/>
                        </a:solidFill>
                        <a:latin typeface="Times New Roman" panose="02020603050405020304" charset="0"/>
                        <a:ea typeface="黑体" panose="02010609060101010101" charset="-122"/>
                        <a:cs typeface="Times New Roman" panose="02020603050405020304" charset="0"/>
                      </a:rPr>
                      <m:t>、</m:t>
                    </m:r>
                    <m:r>
                      <a:rPr lang="en-US" altLang="zh-CN" sz="2000" kern="1200">
                        <a:solidFill>
                          <a:srgbClr val="F0127D"/>
                        </a:solidFill>
                        <a:latin typeface="Times New Roman" panose="02020603050405020304" charset="0"/>
                        <a:ea typeface="黑体" panose="02010609060101010101" charset="-122"/>
                        <a:cs typeface="Times New Roman" panose="02020603050405020304" charset="0"/>
                      </a:rPr>
                      <m:t>+</m:t>
                    </m:r>
                    <m:f>
                      <m:fPr>
                        <m:ctrlPr>
                          <a:rPr lang="en-US" altLang="zh-CN" sz="20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0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3</m:t>
                        </m:r>
                      </m:num>
                      <m:den>
                        <m:r>
                          <a:rPr lang="en-US" altLang="zh-CN" sz="20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8</m:t>
                        </m:r>
                      </m:den>
                    </m:f>
                  </m:oMath>
                </a14:m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17" name="文本框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0665" y="3543300"/>
                <a:ext cx="1122045" cy="653415"/>
              </a:xfrm>
              <a:prstGeom prst="rect">
                <a:avLst/>
              </a:prstGeom>
              <a:blipFill rotWithShape="1">
                <a:blip r:embed="rId5"/>
                <a:stretch>
                  <a:fillRect b="-203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17"/>
              <p:cNvSpPr txBox="1"/>
              <p:nvPr/>
            </p:nvSpPr>
            <p:spPr>
              <a:xfrm>
                <a:off x="8500745" y="3562350"/>
                <a:ext cx="2035810" cy="66103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-8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、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0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2</m:t>
                        </m:r>
                      </m:num>
                      <m:den>
                        <m:r>
                          <a:rPr lang="en-US" altLang="zh-CN" sz="20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3</m:t>
                        </m:r>
                      </m:den>
                    </m:f>
                    <m:r>
                      <a:rPr lang="en-US" altLang="zh-CN" sz="2000" kern="1200">
                        <a:solidFill>
                          <a:srgbClr val="F0127D"/>
                        </a:solidFill>
                        <a:latin typeface="Times New Roman" panose="02020603050405020304" charset="0"/>
                        <a:ea typeface="黑体" panose="02010609060101010101" charset="-122"/>
                        <a:cs typeface="Times New Roman" panose="02020603050405020304" charset="0"/>
                      </a:rPr>
                      <m:t>、</m:t>
                    </m:r>
                  </m:oMath>
                </a14:m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-0.05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18" name="文本框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0745" y="3562350"/>
                <a:ext cx="2035810" cy="661035"/>
              </a:xfrm>
              <a:prstGeom prst="rect">
                <a:avLst/>
              </a:prstGeom>
              <a:blipFill rotWithShape="1">
                <a:blip r:embed="rId6"/>
                <a:stretch>
                  <a:fillRect b="-188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1" grpId="0"/>
      <p:bldP spid="11" grpId="1"/>
      <p:bldP spid="17" grpId="0"/>
      <p:bldP spid="17" grpId="1"/>
      <p:bldP spid="5" grpId="0"/>
      <p:bldP spid="5" grpId="1"/>
      <p:bldP spid="18" grpId="0"/>
      <p:bldP spid="18" grpId="1"/>
      <p:bldP spid="10" grpId="0"/>
      <p:bldP spid="10" grpId="1"/>
      <p:bldP spid="9" grpId="0"/>
      <p:bldP spid="9" grpId="1"/>
      <p:bldP spid="8" grpId="0"/>
      <p:bldP spid="8" grpId="1"/>
      <p:bldP spid="7" grpId="0"/>
      <p:bldP spid="7" grpId="1"/>
      <p:bldP spid="6" grpId="0"/>
      <p:bldP spid="6" grpId="1"/>
      <p:bldP spid="14" grpId="0"/>
      <p:bldP spid="14" grpId="1"/>
      <p:bldP spid="13" grpId="0"/>
      <p:bldP spid="13" grpId="1"/>
      <p:bldP spid="15" grpId="0"/>
      <p:bldP spid="1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3455" y="1490345"/>
            <a:ext cx="10323195" cy="19386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314940" y="244125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314940" y="1859915"/>
            <a:ext cx="1360805" cy="4178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356215" y="2989580"/>
            <a:ext cx="135255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900" y="1489710"/>
            <a:ext cx="10518140" cy="294068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3384550" y="2379345"/>
            <a:ext cx="1558290" cy="1228090"/>
          </a:xfrm>
          <a:prstGeom prst="line">
            <a:avLst/>
          </a:prstGeom>
          <a:ln>
            <a:solidFill>
              <a:srgbClr val="F0127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313680" y="2379345"/>
            <a:ext cx="2057400" cy="1228090"/>
          </a:xfrm>
          <a:prstGeom prst="line">
            <a:avLst/>
          </a:prstGeom>
          <a:ln>
            <a:solidFill>
              <a:srgbClr val="F0127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145655" y="2495550"/>
            <a:ext cx="2626995" cy="1091565"/>
          </a:xfrm>
          <a:prstGeom prst="line">
            <a:avLst/>
          </a:prstGeom>
          <a:ln>
            <a:solidFill>
              <a:srgbClr val="F0127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2425065" y="2332355"/>
            <a:ext cx="6608445" cy="1275080"/>
          </a:xfrm>
          <a:prstGeom prst="line">
            <a:avLst/>
          </a:prstGeom>
          <a:ln>
            <a:solidFill>
              <a:srgbClr val="F0127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3590" y="1011555"/>
            <a:ext cx="10624820" cy="31362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950720" y="2873375"/>
            <a:ext cx="5920105" cy="11112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148.5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(1-0.01)=150      150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0.01=1.5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甲数是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150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，乙数是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1.5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。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165</Words>
  <Application>WPS 演示</Application>
  <PresentationFormat>宽屏</PresentationFormat>
  <Paragraphs>39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Cambria Math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2025-02-12T07:42:19Z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