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5" r:id="rId3"/>
    <p:sldId id="286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5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0_00"/>
          <p:cNvPicPr>
            <a:picLocks noChangeAspect="1"/>
          </p:cNvPicPr>
          <p:nvPr/>
        </p:nvPicPr>
        <p:blipFill>
          <a:blip r:embed="rId1"/>
          <a:srcRect t="13499"/>
          <a:stretch>
            <a:fillRect/>
          </a:stretch>
        </p:blipFill>
        <p:spPr>
          <a:xfrm>
            <a:off x="2211070" y="657860"/>
            <a:ext cx="7594600" cy="605155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881370" y="2061845"/>
            <a:ext cx="124206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填数略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59495" y="2933700"/>
            <a:ext cx="124206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涂色略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611745" y="3709670"/>
            <a:ext cx="46609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02220" y="4495800"/>
            <a:ext cx="56134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598545" y="5930900"/>
            <a:ext cx="505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76040" y="5642610"/>
            <a:ext cx="505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132580" y="5930900"/>
            <a:ext cx="505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37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858895" y="6218555"/>
            <a:ext cx="505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70780" y="5850255"/>
            <a:ext cx="505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47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217160" y="5850255"/>
            <a:ext cx="505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970780" y="6080760"/>
            <a:ext cx="505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65240" y="5818505"/>
            <a:ext cx="505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22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602730" y="6080760"/>
            <a:ext cx="414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861175" y="6080760"/>
            <a:ext cx="414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52080" y="5818505"/>
            <a:ext cx="414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8014335" y="6061710"/>
            <a:ext cx="4146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endParaRPr lang="en-US" altLang="zh-CN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  <p:bldP spid="5" grpId="0"/>
      <p:bldP spid="5" grpId="1"/>
      <p:bldP spid="10" grpId="0"/>
      <p:bldP spid="10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0_01"/>
          <p:cNvPicPr>
            <a:picLocks noChangeAspect="1"/>
          </p:cNvPicPr>
          <p:nvPr/>
        </p:nvPicPr>
        <p:blipFill>
          <a:blip r:embed="rId1"/>
          <a:srcRect r="12610"/>
          <a:stretch>
            <a:fillRect/>
          </a:stretch>
        </p:blipFill>
        <p:spPr>
          <a:xfrm>
            <a:off x="1851025" y="974090"/>
            <a:ext cx="7917180" cy="2234565"/>
          </a:xfrm>
          <a:prstGeom prst="rect">
            <a:avLst/>
          </a:prstGeom>
        </p:spPr>
      </p:pic>
      <p:sp>
        <p:nvSpPr>
          <p:cNvPr id="22" name="文本框 21"/>
          <p:cNvSpPr txBox="1"/>
          <p:nvPr/>
        </p:nvSpPr>
        <p:spPr>
          <a:xfrm>
            <a:off x="3528060" y="1594485"/>
            <a:ext cx="604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77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70985" y="1584960"/>
            <a:ext cx="604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32960" y="1575435"/>
            <a:ext cx="604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28335" y="1565910"/>
            <a:ext cx="604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823710" y="1584960"/>
            <a:ext cx="604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366635" y="1565910"/>
            <a:ext cx="604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519160" y="1565910"/>
            <a:ext cx="604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047490" y="2790825"/>
            <a:ext cx="60452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95290" y="2790825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104505" y="2781300"/>
            <a:ext cx="48133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30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8810" y="934720"/>
            <a:ext cx="8738235" cy="269049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909695" y="2486025"/>
            <a:ext cx="266700" cy="28575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28795" y="2457450"/>
            <a:ext cx="276225" cy="28575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3900170" y="2914650"/>
            <a:ext cx="323850" cy="276225"/>
          </a:xfrm>
          <a:prstGeom prst="parallelogram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4319270" y="2933700"/>
            <a:ext cx="257175" cy="247650"/>
          </a:xfrm>
          <a:prstGeom prst="triangl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52</Words>
  <Application>WPS 演示</Application>
  <PresentationFormat>宽屏</PresentationFormat>
  <Paragraphs>52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2025-02-16T16:01:50Z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