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85" r:id="rId3"/>
    <p:sldId id="286" r:id="rId4"/>
    <p:sldId id="287" r:id="rId5"/>
  </p:sldIdLst>
  <p:sldSz cx="12192000" cy="6858000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9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92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63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3_00"/>
          <p:cNvPicPr>
            <a:picLocks noChangeAspect="1"/>
          </p:cNvPicPr>
          <p:nvPr/>
        </p:nvPicPr>
        <p:blipFill>
          <a:blip r:embed="rId1"/>
          <a:srcRect t="18203"/>
          <a:stretch>
            <a:fillRect/>
          </a:stretch>
        </p:blipFill>
        <p:spPr>
          <a:xfrm>
            <a:off x="1638935" y="812800"/>
            <a:ext cx="8914765" cy="5094605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5132070" y="35623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93535" y="356235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39210" y="502729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56100" y="504698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90110" y="50374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407660" y="50374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30595" y="505650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139055" y="54692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482330" y="545655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3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5590" y="1148080"/>
            <a:ext cx="9230360" cy="27051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852420" y="319849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60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59150" y="321754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695065" y="319849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51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490085" y="320802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055235" y="319849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903720" y="3169285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437755" y="3169920"/>
            <a:ext cx="5149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endParaRPr lang="en-US" altLang="zh-CN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781290" y="3170555"/>
            <a:ext cx="51498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15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8537575" y="3198495"/>
            <a:ext cx="51498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179560" y="3198495"/>
            <a:ext cx="514985" cy="45974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盒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3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7195" y="973455"/>
            <a:ext cx="8964295" cy="434721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197225" y="2556510"/>
            <a:ext cx="2411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8=15(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149725" y="3514090"/>
            <a:ext cx="2411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23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 8=15(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197225" y="4594225"/>
            <a:ext cx="4307205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获一、二等奖的一共有多少人</a:t>
            </a:r>
            <a:r>
              <a:rPr lang="en-US" altLang="zh-CN" sz="20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?</a:t>
            </a:r>
            <a:endParaRPr lang="en-US" altLang="zh-CN" sz="20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164455" y="5090795"/>
            <a:ext cx="24117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8+23=31(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WPS 演示</Application>
  <PresentationFormat>宽屏</PresentationFormat>
  <Paragraphs>46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3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2025-02-18T03:16:26Z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