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_00"/>
          <p:cNvPicPr>
            <a:picLocks noChangeAspect="1"/>
          </p:cNvPicPr>
          <p:nvPr/>
        </p:nvPicPr>
        <p:blipFill>
          <a:blip r:embed="rId1"/>
          <a:srcRect l="11511" t="-197" r="10670"/>
          <a:stretch>
            <a:fillRect/>
          </a:stretch>
        </p:blipFill>
        <p:spPr>
          <a:xfrm>
            <a:off x="1386205" y="844550"/>
            <a:ext cx="9558655" cy="5611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09670" y="3562350"/>
            <a:ext cx="422910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2050" y="4744720"/>
            <a:ext cx="422910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2课时_01"/>
          <p:cNvPicPr>
            <a:picLocks noChangeAspect="1"/>
          </p:cNvPicPr>
          <p:nvPr/>
        </p:nvPicPr>
        <p:blipFill>
          <a:blip r:embed="rId1"/>
          <a:srcRect l="11511" r="9935" b="3864"/>
          <a:stretch>
            <a:fillRect/>
          </a:stretch>
        </p:blipFill>
        <p:spPr>
          <a:xfrm>
            <a:off x="316230" y="1235710"/>
            <a:ext cx="11560175" cy="2513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5180" y="3634105"/>
            <a:ext cx="312483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72÷4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1=17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（盆）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2课时_02"/>
          <p:cNvPicPr>
            <a:picLocks noChangeAspect="1"/>
          </p:cNvPicPr>
          <p:nvPr/>
        </p:nvPicPr>
        <p:blipFill>
          <a:blip r:embed="rId1"/>
          <a:srcRect l="12010" r="10425" b="59425"/>
          <a:stretch>
            <a:fillRect/>
          </a:stretch>
        </p:blipFill>
        <p:spPr>
          <a:xfrm>
            <a:off x="490220" y="1279525"/>
            <a:ext cx="11211560" cy="965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39540" y="3260725"/>
            <a:ext cx="40836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18÷3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×5=25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（分）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 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2课时_03"/>
          <p:cNvPicPr>
            <a:picLocks noChangeAspect="1"/>
          </p:cNvPicPr>
          <p:nvPr/>
        </p:nvPicPr>
        <p:blipFill>
          <a:blip r:embed="rId1"/>
          <a:srcRect l="11634" r="10057" b="50000"/>
          <a:stretch>
            <a:fillRect/>
          </a:stretch>
        </p:blipFill>
        <p:spPr>
          <a:xfrm>
            <a:off x="264160" y="1231265"/>
            <a:ext cx="11664315" cy="10598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05555" y="3318510"/>
            <a:ext cx="433260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320÷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15+1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=20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第2课时_04"/>
          <p:cNvPicPr>
            <a:picLocks noChangeAspect="1"/>
          </p:cNvPicPr>
          <p:nvPr/>
        </p:nvPicPr>
        <p:blipFill>
          <a:blip r:embed="rId1"/>
          <a:srcRect l="11389" r="10670" b="44746"/>
          <a:stretch>
            <a:fillRect/>
          </a:stretch>
        </p:blipFill>
        <p:spPr>
          <a:xfrm>
            <a:off x="188595" y="1031875"/>
            <a:ext cx="11814175" cy="2044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77310" y="3419475"/>
            <a:ext cx="37096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60÷20×36=108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（秒）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05" y="4055745"/>
            <a:ext cx="10556240" cy="896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035" y="4952365"/>
            <a:ext cx="4521835" cy="45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2024-08-29T07:48:01Z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8F254A4DCC8749DCA090BC4E8E9CEE51_13</vt:lpwstr>
  </property>
</Properties>
</file>