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326" r:id="rId13"/>
    <p:sldId id="327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1" r:id="rId4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955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AB0BD-C5BF-BD40-65C1-5BC5E4C2A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BF5A57-83DB-A6D0-85CB-BC16B33DAC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876AF5-B3FA-6901-D7D9-6E3E7E51DB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107CD9-6319-754C-9E8E-9357AB3555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985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580E1-3E4E-1B4A-F300-4E490C31C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CEBE41-1763-2C3E-5147-809E28CD57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6F20DD-D13F-F570-A9D3-B7440065DB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9C1A9-87F4-A961-2947-81C0561DFE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523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eaa059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D3A0901-14EF-468B-BEF0-9B2A190A78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情景交际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eaa059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D3A45DD-E6EF-43C2-B502-5FD41BBCF0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3ee794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9e8430d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8139bbe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3ee794c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a9e8430d0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e8139bbe0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情景交际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eaa059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2E03BC7-2FF0-4A8A-A58E-E364B647F8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3ee794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9e8430d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8139bbe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3ee794c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a9e8430d0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e8139bbe0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情景交际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A80D9CB-880F-528E-C08A-0054B0BAADD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833FB52-FE24-4A3C-AB23-03533F5B31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334E3A2-2951-4C29-AFF5-FB71E10913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3ee794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9e8430d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8139bbe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3ee794c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a9e8430d0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e8139bbe0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1894162-8ECE-4181-B968-43A4B8CB95C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3ee794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9e8430d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8139bbe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3ee794c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a9e8430d0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e8139bbe0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S.1_1#678e0a405?vaa=1&amp;vcp=1&amp;pid=42d4cc8e6&amp;color=0,0,0&amp;vtp=1&amp;vaab=1&amp;bbb=1&amp;hb=1"/>
          <p:cNvSpPr/>
          <p:nvPr/>
        </p:nvSpPr>
        <p:spPr>
          <a:xfrm>
            <a:off x="539496" y="274472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上文的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Xiaoming.”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是问候语。空格处应该以相同的问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候来回应，结合方框中的选项可知，B项“Hello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Linlin.”符合语境，故选B。</a:t>
            </a:r>
            <a:endParaRPr lang="en-US" altLang="zh-CN" sz="2800" dirty="0"/>
          </a:p>
        </p:txBody>
      </p:sp>
      <p:sp>
        <p:nvSpPr>
          <p:cNvPr id="8" name="QB_6_AS.3_1#67203619f?vaa=1&amp;vcp=1&amp;pid=42d4cc8e6&amp;color=0,0,0&amp;vtp=1&amp;vaab=1&amp;bbb=1&amp;hb=1"/>
          <p:cNvSpPr/>
          <p:nvPr/>
        </p:nvSpPr>
        <p:spPr>
          <a:xfrm>
            <a:off x="539496" y="39783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根据上文的问句“Did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CCTV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这里的空格处应该回答是否观看了昨晚的电视新闻，再根据下文的“Any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news?”推断出小明没有观看。A选项符合题意，故选A。</a:t>
            </a:r>
            <a:endParaRPr lang="en-US" altLang="zh-CN" sz="2800" dirty="0"/>
          </a:p>
        </p:txBody>
      </p:sp>
      <p:sp>
        <p:nvSpPr>
          <p:cNvPr id="5" name="QM_5_EX.3_1#42d4cc8e6?vaa=1&amp;vcp=1&amp;pid=a9e8430d0&amp;color=0,0,0&amp;vtp=1&amp;vaab=1&amp;bbb=1"/>
          <p:cNvSpPr/>
          <p:nvPr/>
        </p:nvSpPr>
        <p:spPr>
          <a:xfrm>
            <a:off x="539496" y="9997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本文主题内容为：</a:t>
            </a:r>
            <a:endParaRPr lang="en-US" altLang="zh-CN" sz="2800" dirty="0"/>
          </a:p>
        </p:txBody>
      </p:sp>
      <p:graphicFrame>
        <p:nvGraphicFramePr>
          <p:cNvPr id="9" name="QM_5_EX.3_1#42d4cc8e6?colgroup=7,9,12&amp;vaa=1&amp;vcp=1&amp;pid=a9e8430d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914769"/>
              </p:ext>
            </p:extLst>
          </p:nvPr>
        </p:nvGraphicFramePr>
        <p:xfrm>
          <a:off x="539496" y="1683157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社会热点与国际事务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QB_6_AS.1_1#bd8e04619?vaa=1&amp;vcp=1&amp;pid=42d4cc8e6&amp;color=0,0,0&amp;vtp=1&amp;vaab=1&amp;bbb=1&amp;hb=1">
            <a:extLst>
              <a:ext uri="{FF2B5EF4-FFF2-40B4-BE49-F238E27FC236}">
                <a16:creationId xmlns:a16="http://schemas.microsoft.com/office/drawing/2014/main" id="{EB2DD9FF-57B0-1F7D-07EB-19049DCDC5DB}"/>
              </a:ext>
            </a:extLst>
          </p:cNvPr>
          <p:cNvSpPr/>
          <p:nvPr/>
        </p:nvSpPr>
        <p:spPr>
          <a:xfrm>
            <a:off x="539496" y="504319"/>
            <a:ext cx="11109960" cy="6147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S.1_1#df7279c30?vaa=1&amp;vcp=1&amp;pid=42d4cc8e6&amp;color=0,0,0&amp;vtp=1&amp;vaab=1&amp;bbb=1&amp;hb=1"/>
          <p:cNvSpPr/>
          <p:nvPr/>
        </p:nvSpPr>
        <p:spPr>
          <a:xfrm>
            <a:off x="539496" y="546096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根据上文的问句“When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moon?”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可知，空格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处应是回答嫦娥六号具体着陆的时间，选项E表示“在6月2日下午6点23</a:t>
            </a:r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分”，符合题意，故选E。</a:t>
            </a:r>
            <a:endParaRPr lang="en-US" altLang="zh-CN" sz="2800" dirty="0"/>
          </a:p>
        </p:txBody>
      </p:sp>
      <p:sp>
        <p:nvSpPr>
          <p:cNvPr id="8" name="QB_6_AS.3_1#8f99ec867?vaa=1&amp;vcp=1&amp;pid=42d4cc8e6&amp;color=0,0,0&amp;vtp=1&amp;vaab=1&amp;bbb=1&amp;hb=1"/>
          <p:cNvSpPr/>
          <p:nvPr/>
        </p:nvSpPr>
        <p:spPr>
          <a:xfrm>
            <a:off x="539496" y="2348118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根据上文“I’ve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再结合下文的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答句“Of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可以推断出小明提出了借书的请求。F选项符合题意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故选F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S.1_1#bd8e04619?vaa=1&amp;vcp=1&amp;pid=42d4cc8e6&amp;color=0,0,0&amp;vtp=1&amp;vaab=1&amp;bbb=1&amp;hb=1">
            <a:extLst>
              <a:ext uri="{FF2B5EF4-FFF2-40B4-BE49-F238E27FC236}">
                <a16:creationId xmlns:a16="http://schemas.microsoft.com/office/drawing/2014/main" id="{BF5DBCFD-3965-4CF7-D4D9-04FDCF72DCC3}"/>
              </a:ext>
            </a:extLst>
          </p:cNvPr>
          <p:cNvSpPr/>
          <p:nvPr/>
        </p:nvSpPr>
        <p:spPr>
          <a:xfrm>
            <a:off x="539496" y="42898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根据上文“Thank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可知，这里的空格处应该是对别人感谢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的回应，选项C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表示“不用客气”，符合题意，故选C。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D6F25-0252-C4AB-2882-5C3BDEB0A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42d4cc8e6?sp=1&amp;vaa=1&amp;vcp=1&amp;pid=a9e8430d0&amp;color=0,0,0&amp;vtp=1&amp;vaab=1&amp;bt=1&amp;bbb=1&amp;hb=1">
            <a:extLst>
              <a:ext uri="{FF2B5EF4-FFF2-40B4-BE49-F238E27FC236}">
                <a16:creationId xmlns:a16="http://schemas.microsoft.com/office/drawing/2014/main" id="{BFFA7084-64C2-CDB2-628D-A3EBCE85E15B}"/>
              </a:ext>
            </a:extLst>
          </p:cNvPr>
          <p:cNvSpPr/>
          <p:nvPr/>
        </p:nvSpPr>
        <p:spPr>
          <a:xfrm>
            <a:off x="539496" y="54179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情景交际。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根据对话内容，从方框中选出恰当的句子补全对话，有一个选项是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Xiaoming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Linlin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CCTV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endParaRPr lang="en-US" altLang="zh-CN" sz="2800" dirty="0"/>
          </a:p>
        </p:txBody>
      </p:sp>
      <p:graphicFrame>
        <p:nvGraphicFramePr>
          <p:cNvPr id="8" name="QM_5_BD.1_2#42d4cc8e6?colgroup=30&amp;vaa=1&amp;vcp=1&amp;pid=a9e8430d0&amp;color=0,0,0&amp;mp=1&amp;vtp=1&amp;vaab=1&amp;bt=1&amp;bbb=1">
            <a:extLst>
              <a:ext uri="{FF2B5EF4-FFF2-40B4-BE49-F238E27FC236}">
                <a16:creationId xmlns:a16="http://schemas.microsoft.com/office/drawing/2014/main" id="{AC31ADD8-317C-F872-538D-684FD53153C0}"/>
              </a:ext>
            </a:extLst>
          </p:cNvPr>
          <p:cNvGraphicFramePr>
            <a:graphicFrameLocks noGrp="1"/>
          </p:cNvGraphicFramePr>
          <p:nvPr/>
        </p:nvGraphicFramePr>
        <p:xfrm>
          <a:off x="7004240" y="2575112"/>
          <a:ext cx="5049214" cy="3403664"/>
        </p:xfrm>
        <a:graphic>
          <a:graphicData uri="http://schemas.openxmlformats.org/drawingml/2006/table">
            <a:tbl>
              <a:tblPr/>
              <a:tblGrid>
                <a:gridCol w="5049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Hello,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Linlin.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QM_5_BD.1_3#42d4cc8e6?vaa=1&amp;vcp=1&amp;pid=a9e8430d0&amp;color=0,0,0&amp;vtp=1&amp;vaab=1&amp;bt=1&amp;bbb=1">
            <a:extLst>
              <a:ext uri="{FF2B5EF4-FFF2-40B4-BE49-F238E27FC236}">
                <a16:creationId xmlns:a16="http://schemas.microsoft.com/office/drawing/2014/main" id="{7DD9A545-4ACE-9174-BDA6-14FDA68BE909}"/>
              </a:ext>
            </a:extLst>
          </p:cNvPr>
          <p:cNvSpPr/>
          <p:nvPr/>
        </p:nvSpPr>
        <p:spPr>
          <a:xfrm>
            <a:off x="539496" y="26589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A: Hello, Xiaoming.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QM_5_BD.1_4#42d4cc8e6?sp=1&amp;vaa=1&amp;vcp=1&amp;pid=a9e8430d0&amp;color=0,0,0&amp;vtp=1&amp;vaab=1&amp;bbb=1">
            <a:extLst>
              <a:ext uri="{FF2B5EF4-FFF2-40B4-BE49-F238E27FC236}">
                <a16:creationId xmlns:a16="http://schemas.microsoft.com/office/drawing/2014/main" id="{2BE559DE-2E9C-15A2-2561-B3B73AAA8264}"/>
              </a:ext>
            </a:extLst>
          </p:cNvPr>
          <p:cNvSpPr/>
          <p:nvPr/>
        </p:nvSpPr>
        <p:spPr>
          <a:xfrm>
            <a:off x="539496" y="3169707"/>
            <a:ext cx="6986719" cy="89203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1.（    ）</a:t>
            </a:r>
          </a:p>
          <a:p>
            <a:pPr algn="l"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: Did you watch CCTV News last night?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QM_5_BD.1_5#42d4cc8e6?sp=1&amp;vaa=1&amp;vcp=1&amp;pid=a9e8430d0&amp;color=0,0,0&amp;vtp=1&amp;vaab=1&amp;bbb=1">
            <a:extLst>
              <a:ext uri="{FF2B5EF4-FFF2-40B4-BE49-F238E27FC236}">
                <a16:creationId xmlns:a16="http://schemas.microsoft.com/office/drawing/2014/main" id="{01C5B355-8B02-B3C8-0451-D0F2F709ABED}"/>
              </a:ext>
            </a:extLst>
          </p:cNvPr>
          <p:cNvSpPr/>
          <p:nvPr/>
        </p:nvSpPr>
        <p:spPr>
          <a:xfrm>
            <a:off x="539496" y="4120578"/>
            <a:ext cx="6208968" cy="181536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2.（   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 Any exciting news?</a:t>
            </a:r>
          </a:p>
          <a:p>
            <a:pPr marL="447675" indent="-447675" algn="l"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: Yes. It’s about Chang’e-6．It landed on the moon.</a:t>
            </a:r>
          </a:p>
          <a:p>
            <a:pPr algn="l"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: Wow! When did it land on the moon?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QM_5_BD.1_6#42d4cc8e6?sp=1&amp;vaa=1&amp;vcp=1&amp;pid=a9e8430d0&amp;color=0,0,0&amp;vtp=1&amp;vaab=1&amp;bbb=1">
            <a:extLst>
              <a:ext uri="{FF2B5EF4-FFF2-40B4-BE49-F238E27FC236}">
                <a16:creationId xmlns:a16="http://schemas.microsoft.com/office/drawing/2014/main" id="{B18E3BDF-5A7D-436B-1E3E-B5C77ECA5F8A}"/>
              </a:ext>
            </a:extLst>
          </p:cNvPr>
          <p:cNvSpPr/>
          <p:nvPr/>
        </p:nvSpPr>
        <p:spPr>
          <a:xfrm>
            <a:off x="539496" y="58193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3.（   ）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QM_5_AN.2_1#42d4cc8e6.blank?vaa=1&amp;vcp=1&amp;pid=a9e8430d0&amp;color=0,0,0&amp;vpa=1&amp;vtp=1&amp;vaab=1">
            <a:extLst>
              <a:ext uri="{FF2B5EF4-FFF2-40B4-BE49-F238E27FC236}">
                <a16:creationId xmlns:a16="http://schemas.microsoft.com/office/drawing/2014/main" id="{6CFEFD76-57CB-2BAA-E0CB-AE41C0BB1A71}"/>
              </a:ext>
            </a:extLst>
          </p:cNvPr>
          <p:cNvSpPr/>
          <p:nvPr/>
        </p:nvSpPr>
        <p:spPr>
          <a:xfrm>
            <a:off x="1506404" y="30221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M_5_AN.3_1#42d4cc8e6.blank?vaa=1&amp;vcp=1&amp;pid=a9e8430d0&amp;color=0,0,0&amp;vpa=2&amp;vtp=1&amp;vaab=1">
            <a:extLst>
              <a:ext uri="{FF2B5EF4-FFF2-40B4-BE49-F238E27FC236}">
                <a16:creationId xmlns:a16="http://schemas.microsoft.com/office/drawing/2014/main" id="{1C1DA290-D189-0506-6B20-102E65A4E522}"/>
              </a:ext>
            </a:extLst>
          </p:cNvPr>
          <p:cNvSpPr/>
          <p:nvPr/>
        </p:nvSpPr>
        <p:spPr>
          <a:xfrm>
            <a:off x="1465128" y="399288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3" name="QM_5_AN.4_1#42d4cc8e6.blank?vaa=1&amp;vcp=1&amp;pid=a9e8430d0&amp;color=0,0,0&amp;vpa=3&amp;vtp=1&amp;vaab=1">
            <a:extLst>
              <a:ext uri="{FF2B5EF4-FFF2-40B4-BE49-F238E27FC236}">
                <a16:creationId xmlns:a16="http://schemas.microsoft.com/office/drawing/2014/main" id="{7604A4CF-E324-650E-1F20-823D6EFD02F9}"/>
              </a:ext>
            </a:extLst>
          </p:cNvPr>
          <p:cNvSpPr/>
          <p:nvPr/>
        </p:nvSpPr>
        <p:spPr>
          <a:xfrm>
            <a:off x="1506404" y="58088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3928793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79DF7-D672-5E18-E1DF-E9D6E668D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1#42d4cc8e6?vaa=1&amp;vcp=1&amp;pid=a9e8430d0&amp;color=0,0,0&amp;mp=1&amp;vtp=1&amp;vaab=1&amp;bt=1&amp;bbb=1&amp;hb=1">
            <a:extLst>
              <a:ext uri="{FF2B5EF4-FFF2-40B4-BE49-F238E27FC236}">
                <a16:creationId xmlns:a16="http://schemas.microsoft.com/office/drawing/2014/main" id="{342BF1FC-B83F-A200-A05C-9DF0B2F5F403}"/>
              </a:ext>
            </a:extLst>
          </p:cNvPr>
          <p:cNvSpPr/>
          <p:nvPr/>
        </p:nvSpPr>
        <p:spPr>
          <a:xfrm>
            <a:off x="539496" y="883507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We have got a lot of success in space technology! I want to know </a:t>
            </a:r>
          </a:p>
          <a:p>
            <a:pPr marL="447675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more about it.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: I’ve got some books about space.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QM_5_BD.5_2#42d4cc8e6?sp=1&amp;vaa=1&amp;vcp=1&amp;pid=a9e8430d0&amp;color=0,0,0&amp;mp=1&amp;vtp=1&amp;vaab=1&amp;bbb=1">
            <a:extLst>
              <a:ext uri="{FF2B5EF4-FFF2-40B4-BE49-F238E27FC236}">
                <a16:creationId xmlns:a16="http://schemas.microsoft.com/office/drawing/2014/main" id="{04D7E16C-DB50-1444-A47D-AAA59F6CC832}"/>
              </a:ext>
            </a:extLst>
          </p:cNvPr>
          <p:cNvSpPr/>
          <p:nvPr/>
        </p:nvSpPr>
        <p:spPr>
          <a:xfrm>
            <a:off x="539496" y="28118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4.（    ）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A: Of course.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Thank you.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QM_5_BD.5_3#42d4cc8e6?sp=1&amp;vaa=1&amp;vcp=1&amp;pid=a9e8430d0&amp;color=0,0,0&amp;mp=1&amp;vtp=1&amp;vaab=1&amp;bbb=1">
            <a:extLst>
              <a:ext uri="{FF2B5EF4-FFF2-40B4-BE49-F238E27FC236}">
                <a16:creationId xmlns:a16="http://schemas.microsoft.com/office/drawing/2014/main" id="{BF3DA1CF-9BF5-175C-F2F5-648270361DFA}"/>
              </a:ext>
            </a:extLst>
          </p:cNvPr>
          <p:cNvSpPr/>
          <p:nvPr/>
        </p:nvSpPr>
        <p:spPr>
          <a:xfrm>
            <a:off x="539496" y="47344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5（    ）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QM_5_BD.5_4#42d4cc8e6?sp=1&amp;vaa=1&amp;vcp=1&amp;pid=a9e8430d0&amp;color=0,0,0&amp;mp=1&amp;vtp=1&amp;vaab=1&amp;bbb=1">
            <a:extLst>
              <a:ext uri="{FF2B5EF4-FFF2-40B4-BE49-F238E27FC236}">
                <a16:creationId xmlns:a16="http://schemas.microsoft.com/office/drawing/2014/main" id="{2FA8F4F9-FFF4-C9A2-A1B5-E13F82A65DBC}"/>
              </a:ext>
            </a:extLst>
          </p:cNvPr>
          <p:cNvSpPr/>
          <p:nvPr/>
        </p:nvSpPr>
        <p:spPr>
          <a:xfrm>
            <a:off x="539496" y="5356066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（2024·广西·中考题）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QM_5_AN.6_1#42d4cc8e6.blank?vaa=1&amp;vcp=1&amp;pid=a9e8430d0&amp;color=0,0,0&amp;mp=1&amp;vpa=4&amp;vtp=1&amp;vaab=1">
            <a:extLst>
              <a:ext uri="{FF2B5EF4-FFF2-40B4-BE49-F238E27FC236}">
                <a16:creationId xmlns:a16="http://schemas.microsoft.com/office/drawing/2014/main" id="{A9D675E8-1A3B-8321-09D4-AEB559E6485B}"/>
              </a:ext>
            </a:extLst>
          </p:cNvPr>
          <p:cNvSpPr/>
          <p:nvPr/>
        </p:nvSpPr>
        <p:spPr>
          <a:xfrm>
            <a:off x="1593050" y="280716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F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QM_5_AN.7_1#42d4cc8e6.blank?vaa=1&amp;vcp=1&amp;pid=a9e8430d0&amp;color=0,0,0&amp;mp=1&amp;vpa=5&amp;vtp=1&amp;vaab=1">
            <a:extLst>
              <a:ext uri="{FF2B5EF4-FFF2-40B4-BE49-F238E27FC236}">
                <a16:creationId xmlns:a16="http://schemas.microsoft.com/office/drawing/2014/main" id="{D5D103D7-D0B2-4335-FA16-5D2C972E6427}"/>
              </a:ext>
            </a:extLst>
          </p:cNvPr>
          <p:cNvSpPr/>
          <p:nvPr/>
        </p:nvSpPr>
        <p:spPr>
          <a:xfrm>
            <a:off x="1480822" y="471319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C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QM_5_BD.1_2#42d4cc8e6?colgroup=30&amp;vaa=1&amp;vcp=1&amp;pid=a9e8430d0&amp;color=0,0,0&amp;mp=1&amp;vtp=1&amp;vaab=1&amp;bt=1&amp;bbb=1">
            <a:extLst>
              <a:ext uri="{FF2B5EF4-FFF2-40B4-BE49-F238E27FC236}">
                <a16:creationId xmlns:a16="http://schemas.microsoft.com/office/drawing/2014/main" id="{DEF096BE-D4F0-6387-458E-8E52EA4F7D6B}"/>
              </a:ext>
            </a:extLst>
          </p:cNvPr>
          <p:cNvGraphicFramePr>
            <a:graphicFrameLocks noGrp="1"/>
          </p:cNvGraphicFramePr>
          <p:nvPr/>
        </p:nvGraphicFramePr>
        <p:xfrm>
          <a:off x="6737915" y="1727168"/>
          <a:ext cx="5049214" cy="3403664"/>
        </p:xfrm>
        <a:graphic>
          <a:graphicData uri="http://schemas.openxmlformats.org/drawingml/2006/table">
            <a:tbl>
              <a:tblPr/>
              <a:tblGrid>
                <a:gridCol w="5049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Hello,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Linlin.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36364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26db3308?vcp=1&amp;pid=a9e8430d0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学习至此，请完成“第39讲备考练习（情景交际）”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8139bbe0.fixed?vcp=1&amp;pid=ceaa0595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情景交际</a:t>
            </a:r>
            <a:endParaRPr lang="en-US" altLang="zh-CN" sz="4000" dirty="0"/>
          </a:p>
        </p:txBody>
      </p:sp>
      <p:sp>
        <p:nvSpPr>
          <p:cNvPr id="3" name="C_4_BD#e8139bbe0.fixed?vcp=1&amp;pid=ceaa059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（情景交际）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5d20168?vcp=1&amp;pid=e8139bbe0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QM_6_BD.29_1#d53d6b7c1?vaa=1&amp;vcp=1&amp;pid=de5d2016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根据对话内容，从下面的方框中选出恰当的句子补全对话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A）</a:t>
            </a:r>
            <a:endParaRPr lang="en-US" altLang="zh-CN" sz="2800" dirty="0"/>
          </a:p>
        </p:txBody>
      </p:sp>
      <p:graphicFrame>
        <p:nvGraphicFramePr>
          <p:cNvPr id="18" name="QM_6_BD.29_2#d53d6b7c1?colgroup=5,6,17&amp;vaa=1&amp;vcp=1&amp;pid=de5d201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139303"/>
              </p:ext>
            </p:extLst>
          </p:nvPr>
        </p:nvGraphicFramePr>
        <p:xfrm>
          <a:off x="539496" y="3242101"/>
          <a:ext cx="11082528" cy="1132968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11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生活与学习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自我认识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自我管理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自我提升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M_6_BD.29_3#d53d6b7c1?vaa=1&amp;vcp=1&amp;pid=de5d20168&amp;color=0,0,0&amp;vtp=1&amp;vaab=1&amp;bbb=1&amp;hb=1"/>
          <p:cNvSpPr/>
          <p:nvPr/>
        </p:nvSpPr>
        <p:spPr>
          <a:xfrm>
            <a:off x="539496" y="45121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M_6_BD.29_4#d53d6b7c1?colgroup=30&amp;vaa=1&amp;vcp=1&amp;pid=de5d2016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545301"/>
              </p:ext>
            </p:extLst>
          </p:nvPr>
        </p:nvGraphicFramePr>
        <p:xfrm>
          <a:off x="539496" y="573766"/>
          <a:ext cx="11100816" cy="31730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0941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358775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BD.29_5#d53d6b7c1?sp=1&amp;vaa=1&amp;vcp=1&amp;pid=de5d20168&amp;color=0,0,0&amp;mp=1&amp;vtp=1&amp;vaab=1&amp;bt=1&amp;bbb=1&amp;hb=1"/>
          <p:cNvSpPr/>
          <p:nvPr/>
        </p:nvSpPr>
        <p:spPr>
          <a:xfrm>
            <a:off x="539496" y="39130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programmer.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A:Great!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4" name="QM_6_AN.30_1#d53d6b7c1.blank?vaa=1&amp;vcp=1&amp;pid=de5d20168&amp;color=0,0,0&amp;mp=1&amp;vpa=11&amp;vtp=1&amp;vaab=1"/>
          <p:cNvSpPr/>
          <p:nvPr/>
        </p:nvSpPr>
        <p:spPr>
          <a:xfrm>
            <a:off x="10295068" y="39130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M_6_AN.31_1#d53d6b7c1.blank?vaa=1&amp;vcp=1&amp;pid=de5d20168&amp;color=0,0,0&amp;mp=1&amp;vpa=12&amp;vtp=1&amp;vaab=1"/>
          <p:cNvSpPr/>
          <p:nvPr/>
        </p:nvSpPr>
        <p:spPr>
          <a:xfrm>
            <a:off x="2580795" y="517994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29_6#d53d6b7c1?sp=1&amp;vaa=1&amp;vcp=1&amp;pid=de5d20168&amp;color=0,0,0&amp;mp=1&amp;vtp=1&amp;vaab=1&amp;bbb=1&amp;hb=1"/>
          <p:cNvSpPr/>
          <p:nvPr/>
        </p:nvSpPr>
        <p:spPr>
          <a:xfrm>
            <a:off x="539496" y="3807972"/>
            <a:ext cx="11109960" cy="2548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358775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358775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experiences.</a:t>
            </a:r>
            <a:endParaRPr lang="en-US" altLang="zh-CN" sz="2800" dirty="0"/>
          </a:p>
        </p:txBody>
      </p:sp>
      <p:graphicFrame>
        <p:nvGraphicFramePr>
          <p:cNvPr id="6" name="QM_6_BD.29_4#d53d6b7c1?colgroup=30&amp;vaa=1&amp;vcp=1&amp;pid=de5d20168&amp;color=0,0,0&amp;vtp=1&amp;vaab=1&amp;bt=1&amp;bbb=1&amp;hb=1">
            <a:extLst>
              <a:ext uri="{FF2B5EF4-FFF2-40B4-BE49-F238E27FC236}">
                <a16:creationId xmlns:a16="http://schemas.microsoft.com/office/drawing/2014/main" id="{CB5D346E-7D49-A00A-A5EC-9D183ECD41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087008"/>
              </p:ext>
            </p:extLst>
          </p:nvPr>
        </p:nvGraphicFramePr>
        <p:xfrm>
          <a:off x="539496" y="573766"/>
          <a:ext cx="11100816" cy="31730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0941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358775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QM_6_BD.29_4#d53d6b7c1?colgroup=30&amp;vaa=1&amp;vcp=1&amp;pid=de5d20168&amp;color=0,0,0&amp;vtp=1&amp;vaab=1&amp;bt=1&amp;bbb=1&amp;hb=1">
            <a:extLst>
              <a:ext uri="{FF2B5EF4-FFF2-40B4-BE49-F238E27FC236}">
                <a16:creationId xmlns:a16="http://schemas.microsoft.com/office/drawing/2014/main" id="{FA07A949-CC91-F815-D34A-B0A944B55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681155"/>
              </p:ext>
            </p:extLst>
          </p:nvPr>
        </p:nvGraphicFramePr>
        <p:xfrm>
          <a:off x="539496" y="503431"/>
          <a:ext cx="11100816" cy="31730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0941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358775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6_BD.32_1#d53d6b7c1?sp=1&amp;vaa=1&amp;vcp=1&amp;pid=de5d20168&amp;color=0,0,0&amp;mp=1&amp;vtp=1&amp;vaab=1&amp;bt=1&amp;bbb=1&amp;hb=1"/>
          <p:cNvSpPr/>
          <p:nvPr/>
        </p:nvSpPr>
        <p:spPr>
          <a:xfrm>
            <a:off x="539496" y="3725748"/>
            <a:ext cx="11109960" cy="2719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536575" indent="-268288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536575" indent="-177800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B:Exactly!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536575" indent="-177800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programming.</a:t>
            </a:r>
            <a:endParaRPr lang="en-US" altLang="zh-CN" sz="2800" dirty="0"/>
          </a:p>
        </p:txBody>
      </p:sp>
      <p:sp>
        <p:nvSpPr>
          <p:cNvPr id="3" name="QM_6_AN.33_1#d53d6b7c1.blank?vaa=1&amp;vcp=1&amp;pid=de5d20168&amp;color=0,0,0&amp;mp=1&amp;vpa=13&amp;vtp=1&amp;vaab=1"/>
          <p:cNvSpPr/>
          <p:nvPr/>
        </p:nvSpPr>
        <p:spPr>
          <a:xfrm>
            <a:off x="1442070" y="355900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ca149d98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ca149d98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1ca149d98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QM_6_BD.29_4#d53d6b7c1?colgroup=30&amp;vaa=1&amp;vcp=1&amp;pid=de5d20168&amp;color=0,0,0&amp;vtp=1&amp;vaab=1&amp;bt=1&amp;bbb=1&amp;hb=1">
            <a:extLst>
              <a:ext uri="{FF2B5EF4-FFF2-40B4-BE49-F238E27FC236}">
                <a16:creationId xmlns:a16="http://schemas.microsoft.com/office/drawing/2014/main" id="{29AAE786-B686-8CE6-AC4C-3AFE96451B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872397"/>
              </p:ext>
            </p:extLst>
          </p:nvPr>
        </p:nvGraphicFramePr>
        <p:xfrm>
          <a:off x="539496" y="535401"/>
          <a:ext cx="11100816" cy="31730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0941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358775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6_BD.34_1#d53d6b7c1?sp=1&amp;vaa=1&amp;vcp=1&amp;pid=de5d20168&amp;color=0,0,0&amp;mp=1&amp;vtp=1&amp;vaab=1&amp;bt=1&amp;bbb=1"/>
          <p:cNvSpPr/>
          <p:nvPr/>
        </p:nvSpPr>
        <p:spPr>
          <a:xfrm>
            <a:off x="539496" y="38074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    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B:Yes!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goals.</a:t>
            </a:r>
            <a:endParaRPr lang="en-US" altLang="zh-CN" sz="2800" dirty="0"/>
          </a:p>
        </p:txBody>
      </p:sp>
      <p:sp>
        <p:nvSpPr>
          <p:cNvPr id="3" name="QM_6_BD.34_2#d53d6b7c1?sp=1&amp;vaa=1&amp;vcp=1&amp;pid=de5d20168&amp;color=0,0,0&amp;mp=1&amp;vtp=1&amp;vaab=1&amp;bbb=1&amp;hb=1"/>
          <p:cNvSpPr/>
          <p:nvPr/>
        </p:nvSpPr>
        <p:spPr>
          <a:xfrm>
            <a:off x="539496" y="4788223"/>
            <a:ext cx="11109960" cy="14584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B:Together,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536575" indent="-177800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reality.</a:t>
            </a:r>
            <a:endParaRPr lang="en-US" altLang="zh-CN" sz="2800" dirty="0"/>
          </a:p>
        </p:txBody>
      </p:sp>
      <p:sp>
        <p:nvSpPr>
          <p:cNvPr id="4" name="QM_6_BD.34_3#d53d6b7c1?sp=1&amp;vaa=1&amp;vcp=1&amp;pid=de5d20168&amp;color=0,0,0&amp;mp=1&amp;vtp=1&amp;vaab=1&amp;bbb=1"/>
          <p:cNvSpPr/>
          <p:nvPr/>
        </p:nvSpPr>
        <p:spPr>
          <a:xfrm>
            <a:off x="539496" y="5847572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（2024·甘肃武威·中考题）</a:t>
            </a:r>
            <a:endParaRPr lang="en-US" altLang="zh-CN" sz="2800" dirty="0"/>
          </a:p>
        </p:txBody>
      </p:sp>
      <p:sp>
        <p:nvSpPr>
          <p:cNvPr id="5" name="QM_6_AN.35_1#d53d6b7c1.blank?vaa=1&amp;vcp=1&amp;pid=de5d20168&amp;color=0,0,0&amp;mp=1&amp;vpa=14&amp;vtp=1&amp;vaab=1"/>
          <p:cNvSpPr/>
          <p:nvPr/>
        </p:nvSpPr>
        <p:spPr>
          <a:xfrm>
            <a:off x="6263295" y="366557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6" name="QM_6_AN.36_1#d53d6b7c1.blank?vaa=1&amp;vcp=1&amp;pid=de5d20168&amp;color=0,0,0&amp;mp=1&amp;vpa=15&amp;vtp=1&amp;vaab=1"/>
          <p:cNvSpPr/>
          <p:nvPr/>
        </p:nvSpPr>
        <p:spPr>
          <a:xfrm>
            <a:off x="3959841" y="46324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7_1#fcf7c28e2?vaa=1&amp;vcp=1&amp;pid=de5d20168&amp;color=0,0,0&amp;vtp=1&amp;vaab=1&amp;bt=1&amp;bbb=1"/>
          <p:cNvSpPr/>
          <p:nvPr/>
        </p:nvSpPr>
        <p:spPr>
          <a:xfrm>
            <a:off x="539496" y="331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</a:t>
            </a:r>
            <a:endParaRPr lang="en-US" altLang="zh-CN" sz="2800" dirty="0"/>
          </a:p>
        </p:txBody>
      </p:sp>
      <p:graphicFrame>
        <p:nvGraphicFramePr>
          <p:cNvPr id="23" name="QM_6_BD.37_2#fcf7c28e2?colgroup=6,9,13&amp;vaa=1&amp;vcp=1&amp;pid=de5d201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180090"/>
              </p:ext>
            </p:extLst>
          </p:nvPr>
        </p:nvGraphicFramePr>
        <p:xfrm>
          <a:off x="539496" y="1018131"/>
          <a:ext cx="11073384" cy="1132968"/>
        </p:xfrm>
        <a:graphic>
          <a:graphicData uri="http://schemas.openxmlformats.org/drawingml/2006/table">
            <a:tbl>
              <a:tblPr/>
              <a:tblGrid>
                <a:gridCol w="2542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生活与学习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积极向上的生活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6_BD.37_3#fcf7c28e2?vaa=1&amp;vcp=1&amp;pid=de5d20168&amp;color=0,0,0&amp;vtp=1&amp;vaab=1&amp;bbb=1"/>
          <p:cNvSpPr/>
          <p:nvPr/>
        </p:nvSpPr>
        <p:spPr>
          <a:xfrm>
            <a:off x="539496" y="22881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endParaRPr lang="en-US" altLang="zh-CN" sz="2800" dirty="0"/>
          </a:p>
        </p:txBody>
      </p:sp>
      <p:graphicFrame>
        <p:nvGraphicFramePr>
          <p:cNvPr id="3" name="QM_6_BD.37_4#fcf7c28e2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8BB0C59A-19A2-4C47-04A4-C5F34ACC6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354027"/>
              </p:ext>
            </p:extLst>
          </p:nvPr>
        </p:nvGraphicFramePr>
        <p:xfrm>
          <a:off x="539496" y="2833400"/>
          <a:ext cx="11100816" cy="34036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tieguodun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guobaorou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M_6_BD.37_4#fcf7c28e2?colgroup=30&amp;vaa=1&amp;vcp=1&amp;pid=de5d20168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431471"/>
              </p:ext>
            </p:extLst>
          </p:nvPr>
        </p:nvGraphicFramePr>
        <p:xfrm>
          <a:off x="539496" y="729884"/>
          <a:ext cx="11100816" cy="25146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205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tieguodun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guobaorou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6_BD.37_5#fcf7c28e2?sp=1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D1C6F775-E9FF-9D54-2FAF-62748D21DA9A}"/>
              </a:ext>
            </a:extLst>
          </p:cNvPr>
          <p:cNvSpPr/>
          <p:nvPr/>
        </p:nvSpPr>
        <p:spPr>
          <a:xfrm>
            <a:off x="539496" y="35447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   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camp.</a:t>
            </a:r>
            <a:endParaRPr lang="en-US" altLang="zh-CN" sz="2800" dirty="0"/>
          </a:p>
        </p:txBody>
      </p:sp>
      <p:sp>
        <p:nvSpPr>
          <p:cNvPr id="4" name="QM_6_AN.38_1#fcf7c28e2.blank?vaa=1&amp;vcp=1&amp;pid=de5d20168&amp;color=0,0,0&amp;mp=1&amp;vpa=16&amp;vtp=1&amp;vaab=1"/>
          <p:cNvSpPr/>
          <p:nvPr/>
        </p:nvSpPr>
        <p:spPr>
          <a:xfrm>
            <a:off x="7393894" y="353831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37_6#fcf7c28e2?sp=1&amp;vaa=1&amp;vcp=1&amp;pid=de5d20168&amp;color=0,0,0&amp;mp=1&amp;vtp=1&amp;vaab=1&amp;bbb=1&amp;hb=1"/>
          <p:cNvSpPr/>
          <p:nvPr/>
        </p:nvSpPr>
        <p:spPr>
          <a:xfrm>
            <a:off x="539496" y="31729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Changbai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Songhua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431925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favorites.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ideas.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   ）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Haha!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funny.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Changchun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endParaRPr lang="en-US" altLang="zh-CN" sz="2800" dirty="0"/>
          </a:p>
        </p:txBody>
      </p:sp>
      <p:sp>
        <p:nvSpPr>
          <p:cNvPr id="5" name="QM_6_AN.39_1#fcf7c28e2.blank?vaa=1&amp;vcp=1&amp;pid=de5d20168&amp;color=0,0,0&amp;mp=1&amp;vpa=17&amp;vtp=1&amp;vaab=1"/>
          <p:cNvSpPr/>
          <p:nvPr/>
        </p:nvSpPr>
        <p:spPr>
          <a:xfrm>
            <a:off x="5276062" y="30337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graphicFrame>
        <p:nvGraphicFramePr>
          <p:cNvPr id="6" name="QM_6_BD.37_4#fcf7c28e2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975357E0-E28E-52D8-EE0B-0D2173E15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171424"/>
              </p:ext>
            </p:extLst>
          </p:nvPr>
        </p:nvGraphicFramePr>
        <p:xfrm>
          <a:off x="539496" y="550840"/>
          <a:ext cx="11100816" cy="25146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205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tieguodun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guobaorou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QM_6_AN.41_1#fcf7c28e2.blank?vaa=1&amp;vcp=1&amp;pid=de5d20168&amp;color=0,0,0&amp;mp=1&amp;vpa=18&amp;vtp=1&amp;vaab=1"/>
          <p:cNvSpPr/>
          <p:nvPr/>
        </p:nvSpPr>
        <p:spPr>
          <a:xfrm>
            <a:off x="6024637" y="4871097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0_1#fcf7c28e2?sp=1&amp;vaa=1&amp;vcp=1&amp;pid=de5d20168&amp;color=0,0,0&amp;mp=1&amp;vtp=1&amp;vaab=1&amp;bt=1&amp;bbb=1"/>
          <p:cNvSpPr/>
          <p:nvPr/>
        </p:nvSpPr>
        <p:spPr>
          <a:xfrm>
            <a:off x="539496" y="12212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3" name="QM_6_BD.40_2#fcf7c28e2?sp=1&amp;vaa=1&amp;vcp=1&amp;pid=de5d20168&amp;color=0,0,0&amp;mp=1&amp;vtp=1&amp;vaab=1&amp;bbb=1&amp;hb=1"/>
          <p:cNvSpPr/>
          <p:nvPr/>
        </p:nvSpPr>
        <p:spPr>
          <a:xfrm>
            <a:off x="539496" y="314953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   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Jilin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431925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431925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</a:t>
            </a:r>
            <a:r>
              <a:rPr lang="en-US" altLang="zh-CN" sz="280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Oh!It’s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endParaRPr lang="en-US" altLang="zh-CN" sz="2800" dirty="0"/>
          </a:p>
        </p:txBody>
      </p:sp>
      <p:sp>
        <p:nvSpPr>
          <p:cNvPr id="5" name="QM_6_AN.42_1#fcf7c28e2.blank?vaa=1&amp;vcp=1&amp;pid=de5d20168&amp;color=0,0,0&amp;mp=1&amp;vpa=19&amp;vtp=1&amp;vaab=1"/>
          <p:cNvSpPr/>
          <p:nvPr/>
        </p:nvSpPr>
        <p:spPr>
          <a:xfrm>
            <a:off x="2511610" y="29979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graphicFrame>
        <p:nvGraphicFramePr>
          <p:cNvPr id="6" name="QM_6_BD.37_4#fcf7c28e2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D01F116C-C56F-FCB1-8434-6A827953F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699267"/>
              </p:ext>
            </p:extLst>
          </p:nvPr>
        </p:nvGraphicFramePr>
        <p:xfrm>
          <a:off x="539496" y="550840"/>
          <a:ext cx="11100816" cy="25146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205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tieguodun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guobaorou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QM_6_AN.44_1#fcf7c28e2.blank?vaa=1&amp;vcp=1&amp;pid=de5d20168&amp;color=0,0,0&amp;mp=1&amp;vpa=20&amp;vtp=1&amp;vaab=1"/>
          <p:cNvSpPr/>
          <p:nvPr/>
        </p:nvSpPr>
        <p:spPr>
          <a:xfrm>
            <a:off x="2511610" y="482915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M_6_BD.43_2#fcf7c28e2?sp=1&amp;vaa=1&amp;vcp=1&amp;pid=de5d20168&amp;color=0,0,0&amp;mp=1&amp;vtp=1&amp;vaab=1&amp;bbb=1">
            <a:extLst>
              <a:ext uri="{FF2B5EF4-FFF2-40B4-BE49-F238E27FC236}">
                <a16:creationId xmlns:a16="http://schemas.microsoft.com/office/drawing/2014/main" id="{798FE927-954A-2AF1-135D-BAF0CE63CED6}"/>
              </a:ext>
            </a:extLst>
          </p:cNvPr>
          <p:cNvSpPr/>
          <p:nvPr/>
        </p:nvSpPr>
        <p:spPr>
          <a:xfrm>
            <a:off x="539496" y="5870561"/>
            <a:ext cx="11109960" cy="436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5_1#f6f9a2966?vaa=1&amp;vcp=1&amp;pid=de5d20168&amp;color=0,0,0&amp;vtp=1&amp;vaab=1&amp;bt=1&amp;bbb=1"/>
          <p:cNvSpPr/>
          <p:nvPr/>
        </p:nvSpPr>
        <p:spPr>
          <a:xfrm>
            <a:off x="539496" y="3598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28" name="QM_6_BD.45_2#f6f9a2966?colgroup=5,10,12&amp;vaa=1&amp;vcp=1&amp;pid=de5d201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871347"/>
              </p:ext>
            </p:extLst>
          </p:nvPr>
        </p:nvGraphicFramePr>
        <p:xfrm>
          <a:off x="539496" y="1041421"/>
          <a:ext cx="11073384" cy="1132968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良好的人际关系与人际交往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6_BD.45_3#f6f9a2966?vaa=1&amp;vcp=1&amp;pid=de5d20168&amp;color=0,0,0&amp;vtp=1&amp;vaab=1&amp;bbb=1"/>
          <p:cNvSpPr/>
          <p:nvPr/>
        </p:nvSpPr>
        <p:spPr>
          <a:xfrm>
            <a:off x="539496" y="21899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" name="QM_6_BD.45_4#f6f9a2966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ABFC80F5-CD18-D24F-234D-51DFD011A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456374"/>
              </p:ext>
            </p:extLst>
          </p:nvPr>
        </p:nvGraphicFramePr>
        <p:xfrm>
          <a:off x="539496" y="2807821"/>
          <a:ext cx="11100816" cy="34036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heavy.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D.How’s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M_6_BD.45_4#f6f9a2966?colgroup=30&amp;vaa=1&amp;vcp=1&amp;pid=de5d20168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597187"/>
              </p:ext>
            </p:extLst>
          </p:nvPr>
        </p:nvGraphicFramePr>
        <p:xfrm>
          <a:off x="539496" y="537809"/>
          <a:ext cx="11100816" cy="27158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31506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heavy.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D.How’s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6_BD.45_5#f6f9a2966?sp=1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9FF7074F-A186-D92A-E6CE-1C998D1820CC}"/>
              </a:ext>
            </a:extLst>
          </p:cNvPr>
          <p:cNvSpPr/>
          <p:nvPr/>
        </p:nvSpPr>
        <p:spPr>
          <a:xfrm>
            <a:off x="539496" y="33620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   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please?</a:t>
            </a:r>
            <a:endParaRPr lang="en-US" altLang="zh-CN" sz="2800" dirty="0"/>
          </a:p>
        </p:txBody>
      </p:sp>
      <p:sp>
        <p:nvSpPr>
          <p:cNvPr id="3" name="QM_6_BD.45_6#f6f9a2966?sp=1&amp;vaa=1&amp;vcp=1&amp;pid=de5d20168&amp;color=0,0,0&amp;mp=1&amp;vtp=1&amp;vaab=1&amp;bbb=1">
            <a:extLst>
              <a:ext uri="{FF2B5EF4-FFF2-40B4-BE49-F238E27FC236}">
                <a16:creationId xmlns:a16="http://schemas.microsoft.com/office/drawing/2014/main" id="{2E83E35E-6216-F3BA-0467-B4E49A8E0F82}"/>
              </a:ext>
            </a:extLst>
          </p:cNvPr>
          <p:cNvSpPr/>
          <p:nvPr/>
        </p:nvSpPr>
        <p:spPr>
          <a:xfrm>
            <a:off x="539496" y="43797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   ）</a:t>
            </a:r>
            <a:endParaRPr lang="en-US" altLang="zh-CN" sz="2800" dirty="0"/>
          </a:p>
        </p:txBody>
      </p:sp>
      <p:sp>
        <p:nvSpPr>
          <p:cNvPr id="4" name="QM_6_BD.45_7#f6f9a2966?sp=1&amp;vaa=1&amp;vcp=1&amp;pid=de5d20168&amp;color=0,0,0&amp;mp=1&amp;vtp=1&amp;vaab=1&amp;bbb=1&amp;hb=1">
            <a:extLst>
              <a:ext uri="{FF2B5EF4-FFF2-40B4-BE49-F238E27FC236}">
                <a16:creationId xmlns:a16="http://schemas.microsoft.com/office/drawing/2014/main" id="{D25E50B0-0CBC-E9F7-259B-EE22D8E79FE7}"/>
              </a:ext>
            </a:extLst>
          </p:cNvPr>
          <p:cNvSpPr/>
          <p:nvPr/>
        </p:nvSpPr>
        <p:spPr>
          <a:xfrm>
            <a:off x="539496" y="4926140"/>
            <a:ext cx="11109960" cy="1394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   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</a:t>
            </a:r>
            <a:endParaRPr lang="en-US" altLang="zh-CN" sz="2800" dirty="0"/>
          </a:p>
        </p:txBody>
      </p:sp>
      <p:sp>
        <p:nvSpPr>
          <p:cNvPr id="5" name="QM_6_AN.46_1#f6f9a2966.blank?vaa=1&amp;vcp=1&amp;pid=de5d20168&amp;color=0,0,0&amp;mp=1&amp;vpa=21&amp;vtp=1&amp;vaab=1">
            <a:extLst>
              <a:ext uri="{FF2B5EF4-FFF2-40B4-BE49-F238E27FC236}">
                <a16:creationId xmlns:a16="http://schemas.microsoft.com/office/drawing/2014/main" id="{331606F8-C0F5-8BB8-8D81-5D18FD6DFA30}"/>
              </a:ext>
            </a:extLst>
          </p:cNvPr>
          <p:cNvSpPr/>
          <p:nvPr/>
        </p:nvSpPr>
        <p:spPr>
          <a:xfrm>
            <a:off x="7048728" y="322643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M_6_AN.47_1#f6f9a2966.blank?vaa=1&amp;vcp=1&amp;pid=de5d20168&amp;color=0,0,0&amp;mp=1&amp;vpa=22&amp;vtp=1&amp;vaab=1">
            <a:extLst>
              <a:ext uri="{FF2B5EF4-FFF2-40B4-BE49-F238E27FC236}">
                <a16:creationId xmlns:a16="http://schemas.microsoft.com/office/drawing/2014/main" id="{800B44A0-AEF7-3132-2230-16A43745FE47}"/>
              </a:ext>
            </a:extLst>
          </p:cNvPr>
          <p:cNvSpPr/>
          <p:nvPr/>
        </p:nvSpPr>
        <p:spPr>
          <a:xfrm>
            <a:off x="7183439" y="424413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M_6_AN.48_1#f6f9a2966.blank?vaa=1&amp;vcp=1&amp;pid=de5d20168&amp;color=0,0,0&amp;mp=1&amp;vpa=23&amp;vtp=1&amp;vaab=1">
            <a:extLst>
              <a:ext uri="{FF2B5EF4-FFF2-40B4-BE49-F238E27FC236}">
                <a16:creationId xmlns:a16="http://schemas.microsoft.com/office/drawing/2014/main" id="{E5331361-6ECB-D95C-9534-D579B89E49CF}"/>
              </a:ext>
            </a:extLst>
          </p:cNvPr>
          <p:cNvSpPr/>
          <p:nvPr/>
        </p:nvSpPr>
        <p:spPr>
          <a:xfrm>
            <a:off x="6790759" y="476372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M_6_BD.45_8#f6f9a2966?sp=1&amp;vaa=1&amp;vcp=1&amp;pid=de5d20168&amp;color=0,0,0&amp;mp=1&amp;vtp=1&amp;vaab=1&amp;bbb=1"/>
          <p:cNvSpPr/>
          <p:nvPr/>
        </p:nvSpPr>
        <p:spPr>
          <a:xfrm>
            <a:off x="539496" y="32934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   ）</a:t>
            </a:r>
            <a:endParaRPr lang="en-US" altLang="zh-CN" sz="2800" dirty="0"/>
          </a:p>
        </p:txBody>
      </p:sp>
      <p:sp>
        <p:nvSpPr>
          <p:cNvPr id="9" name="QM_6_AN.49_1#f6f9a2966.blank?vaa=1&amp;vcp=1&amp;pid=de5d20168&amp;color=0,0,0&amp;mp=1&amp;vpa=24&amp;vtp=1&amp;vaab=1"/>
          <p:cNvSpPr/>
          <p:nvPr/>
        </p:nvSpPr>
        <p:spPr>
          <a:xfrm>
            <a:off x="1595623" y="327928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graphicFrame>
        <p:nvGraphicFramePr>
          <p:cNvPr id="10" name="QM_6_BD.45_4#f6f9a2966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71DF4441-AA86-945B-B2DE-352B466F6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890269"/>
              </p:ext>
            </p:extLst>
          </p:nvPr>
        </p:nvGraphicFramePr>
        <p:xfrm>
          <a:off x="539496" y="537809"/>
          <a:ext cx="11100816" cy="27158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31506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heavy.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D.How’s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QM_6_BD.50_1#f6f9a2966?vaa=1&amp;vcp=1&amp;pid=de5d20168&amp;color=0,0,0&amp;mp=1&amp;vtp=1&amp;vaab=1&amp;bt=1&amp;bbb=1&amp;hb=1"/>
          <p:cNvSpPr/>
          <p:nvPr/>
        </p:nvSpPr>
        <p:spPr>
          <a:xfrm>
            <a:off x="539496" y="3910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computer.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   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</a:t>
            </a:r>
            <a:endParaRPr lang="en-US" altLang="zh-CN" sz="2800" dirty="0"/>
          </a:p>
        </p:txBody>
      </p:sp>
      <p:sp>
        <p:nvSpPr>
          <p:cNvPr id="12" name="QM_6_AN.51_1#f6f9a2966.blank?vaa=1&amp;vcp=1&amp;pid=de5d20168&amp;color=0,0,0&amp;mp=1&amp;vpa=25&amp;vtp=1&amp;vaab=1"/>
          <p:cNvSpPr/>
          <p:nvPr/>
        </p:nvSpPr>
        <p:spPr>
          <a:xfrm>
            <a:off x="3282657" y="517015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50_2#f6f9a2966?sp=1&amp;vaa=1&amp;vcp=1&amp;pid=de5d20168&amp;color=0,0,0&amp;mp=1&amp;vtp=1&amp;vaab=1&amp;bbb=1"/>
          <p:cNvSpPr/>
          <p:nvPr/>
        </p:nvSpPr>
        <p:spPr>
          <a:xfrm>
            <a:off x="494735" y="3448183"/>
            <a:ext cx="11109960" cy="2914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</a:t>
            </a:r>
            <a:endParaRPr lang="en-US" altLang="zh-CN" sz="2800" dirty="0"/>
          </a:p>
        </p:txBody>
      </p:sp>
      <p:graphicFrame>
        <p:nvGraphicFramePr>
          <p:cNvPr id="5" name="QM_6_BD.45_4#f6f9a2966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51E4939F-76B4-D1D0-BC8D-F1AB001A0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120087"/>
              </p:ext>
            </p:extLst>
          </p:nvPr>
        </p:nvGraphicFramePr>
        <p:xfrm>
          <a:off x="539496" y="537809"/>
          <a:ext cx="11100816" cy="27158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31506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heavy.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D.How’s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2_1#2c7799813?vaa=1&amp;vcp=1&amp;pid=de5d20168&amp;color=0,0,0&amp;vtp=1&amp;vaab=1&amp;bt=1&amp;bbb=1"/>
          <p:cNvSpPr/>
          <p:nvPr/>
        </p:nvSpPr>
        <p:spPr>
          <a:xfrm>
            <a:off x="539496" y="5324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（D）</a:t>
            </a:r>
            <a:endParaRPr lang="en-US" altLang="zh-CN" sz="2800" dirty="0"/>
          </a:p>
        </p:txBody>
      </p:sp>
      <p:graphicFrame>
        <p:nvGraphicFramePr>
          <p:cNvPr id="32" name="QM_6_BD.52_2#2c7799813?colgroup=6,11,11&amp;vaa=1&amp;vcp=1&amp;pid=de5d201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839570"/>
              </p:ext>
            </p:extLst>
          </p:nvPr>
        </p:nvGraphicFramePr>
        <p:xfrm>
          <a:off x="539496" y="1214071"/>
          <a:ext cx="11073384" cy="1132968"/>
        </p:xfrm>
        <a:graphic>
          <a:graphicData uri="http://schemas.openxmlformats.org/drawingml/2006/table">
            <a:tbl>
              <a:tblPr/>
              <a:tblGrid>
                <a:gridCol w="2660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志愿服务与公共服务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6_BD.52_3#2c7799813?vaa=1&amp;vcp=1&amp;pid=de5d20168&amp;color=0,0,0&amp;vtp=1&amp;vaab=1&amp;bbb=1"/>
          <p:cNvSpPr/>
          <p:nvPr/>
        </p:nvSpPr>
        <p:spPr>
          <a:xfrm>
            <a:off x="539496" y="24840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endParaRPr lang="en-US" altLang="zh-CN" sz="2800" dirty="0"/>
          </a:p>
        </p:txBody>
      </p:sp>
      <p:graphicFrame>
        <p:nvGraphicFramePr>
          <p:cNvPr id="3" name="QM_6_BD.52_4#2c7799813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20A9DA84-D9ED-B845-85AA-BBBC0684FA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273253"/>
              </p:ext>
            </p:extLst>
          </p:nvPr>
        </p:nvGraphicFramePr>
        <p:xfrm>
          <a:off x="539496" y="3108358"/>
          <a:ext cx="11100816" cy="302387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3875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toys?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3ee794c5.fixed?vcp=1&amp;pid=ceaa0595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情景交际</a:t>
            </a:r>
            <a:endParaRPr lang="en-US" altLang="zh-CN" sz="4000" dirty="0"/>
          </a:p>
        </p:txBody>
      </p:sp>
      <p:sp>
        <p:nvSpPr>
          <p:cNvPr id="3" name="C_4_BD#93ee794c5.fixed?vcp=1&amp;pid=ceaa059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QM_6_BD.52_4#2c7799813?colgroup=30&amp;vaa=1&amp;vcp=1&amp;pid=de5d20168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349773"/>
              </p:ext>
            </p:extLst>
          </p:nvPr>
        </p:nvGraphicFramePr>
        <p:xfrm>
          <a:off x="539496" y="531416"/>
          <a:ext cx="11100816" cy="277449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7449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toys?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6_BD.52_5#2c7799813?vaa=1&amp;vcp=1&amp;pid=de5d20168&amp;color=0,0,0&amp;vtp=1&amp;vaab=1&amp;bt=1&amp;bbb=1&amp;hb=1">
            <a:extLst>
              <a:ext uri="{FF2B5EF4-FFF2-40B4-BE49-F238E27FC236}">
                <a16:creationId xmlns:a16="http://schemas.microsoft.com/office/drawing/2014/main" id="{C8B7A27A-7B0C-92A8-430A-820445ED408B}"/>
              </a:ext>
            </a:extLst>
          </p:cNvPr>
          <p:cNvSpPr/>
          <p:nvPr/>
        </p:nvSpPr>
        <p:spPr>
          <a:xfrm>
            <a:off x="539496" y="33005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Island?</a:t>
            </a:r>
            <a:endParaRPr lang="en-US" altLang="zh-CN" sz="2800" dirty="0"/>
          </a:p>
        </p:txBody>
      </p:sp>
      <p:sp>
        <p:nvSpPr>
          <p:cNvPr id="3" name="QM_6_BD.52_6#2c7799813?sp=1&amp;vaa=1&amp;vcp=1&amp;pid=de5d20168&amp;color=0,0,0&amp;vtp=1&amp;vaab=1&amp;bbb=1&amp;hb=1">
            <a:extLst>
              <a:ext uri="{FF2B5EF4-FFF2-40B4-BE49-F238E27FC236}">
                <a16:creationId xmlns:a16="http://schemas.microsoft.com/office/drawing/2014/main" id="{8994F83C-5560-F5CF-B679-B73759B840A5}"/>
              </a:ext>
            </a:extLst>
          </p:cNvPr>
          <p:cNvSpPr/>
          <p:nvPr/>
        </p:nvSpPr>
        <p:spPr>
          <a:xfrm>
            <a:off x="539496" y="4575391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mind.</a:t>
            </a:r>
            <a:endParaRPr lang="en-US" altLang="zh-CN" sz="2800" dirty="0"/>
          </a:p>
        </p:txBody>
      </p:sp>
      <p:sp>
        <p:nvSpPr>
          <p:cNvPr id="5" name="QM_6_AN.53_1#2c7799813.blank?vaa=1&amp;vcp=1&amp;pid=de5d20168&amp;color=0,0,0&amp;vpa=26&amp;vtp=1&amp;vaab=1"/>
          <p:cNvSpPr/>
          <p:nvPr/>
        </p:nvSpPr>
        <p:spPr>
          <a:xfrm>
            <a:off x="2537060" y="45753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M_6_BD.52_7#2c7799813?sp=1&amp;vaa=1&amp;vcp=1&amp;pid=de5d20168&amp;color=0,0,0&amp;vtp=1&amp;vaab=1&amp;bbb=1"/>
          <p:cNvSpPr/>
          <p:nvPr/>
        </p:nvSpPr>
        <p:spPr>
          <a:xfrm>
            <a:off x="539496" y="33998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    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</a:t>
            </a:r>
            <a:r>
              <a:rPr lang="en-US" altLang="zh-CN" sz="280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favorites.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toys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</a:t>
            </a:r>
            <a:endParaRPr lang="en-US" altLang="zh-CN" sz="280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indent="536575">
              <a:lnSpc>
                <a:spcPts val="3600"/>
              </a:lnSpc>
            </a:pP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</a:t>
            </a:r>
            <a:r>
              <a:rPr lang="en-US" altLang="zh-CN" sz="280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M_6_AN.54_1#2c7799813.blank?vaa=1&amp;vcp=1&amp;pid=de5d20168&amp;color=0,0,0&amp;vpa=27&amp;vtp=1&amp;vaab=1"/>
          <p:cNvSpPr/>
          <p:nvPr/>
        </p:nvSpPr>
        <p:spPr>
          <a:xfrm>
            <a:off x="1668834" y="32606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graphicFrame>
        <p:nvGraphicFramePr>
          <p:cNvPr id="7" name="QM_6_BD.52_4#2c7799813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8E9429F2-17F1-F5FC-6EA1-7ECCDE8DF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426990"/>
              </p:ext>
            </p:extLst>
          </p:nvPr>
        </p:nvGraphicFramePr>
        <p:xfrm>
          <a:off x="539496" y="531416"/>
          <a:ext cx="11100816" cy="277449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7449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toys?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QM_6_AN.56_1#2c7799813.blank?vaa=1&amp;vcp=1&amp;pid=de5d20168&amp;color=0,0,0&amp;mp=1&amp;vpa=28&amp;vtp=1&amp;vaab=1"/>
          <p:cNvSpPr/>
          <p:nvPr/>
        </p:nvSpPr>
        <p:spPr>
          <a:xfrm>
            <a:off x="1668834" y="4190521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9" name="QM_6_AN.57_1#2c7799813.blank?vaa=1&amp;vcp=1&amp;pid=de5d20168&amp;color=0,0,0&amp;mp=1&amp;vpa=29&amp;vtp=1&amp;vaab=1"/>
          <p:cNvSpPr/>
          <p:nvPr/>
        </p:nvSpPr>
        <p:spPr>
          <a:xfrm>
            <a:off x="1614571" y="553441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55_2#2c7799813?sp=1&amp;vaa=1&amp;vcp=1&amp;pid=de5d20168&amp;color=0,0,0&amp;mp=1&amp;vtp=1&amp;vaab=1&amp;bbb=1&amp;hb=1"/>
          <p:cNvSpPr/>
          <p:nvPr/>
        </p:nvSpPr>
        <p:spPr>
          <a:xfrm>
            <a:off x="539496" y="3252778"/>
            <a:ext cx="11109960" cy="31608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（零花钱）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</a:t>
            </a:r>
            <a:r>
              <a:rPr lang="en-US" altLang="zh-CN" sz="280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exactly.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saved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piggy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猪形储钱罐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</a:t>
            </a:r>
            <a:endParaRPr lang="en-US" altLang="zh-CN" sz="2800" dirty="0"/>
          </a:p>
        </p:txBody>
      </p:sp>
      <p:graphicFrame>
        <p:nvGraphicFramePr>
          <p:cNvPr id="7" name="QM_6_BD.52_4#2c7799813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1EEA38F9-93C8-4726-5B30-E43F8BC023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57375"/>
              </p:ext>
            </p:extLst>
          </p:nvPr>
        </p:nvGraphicFramePr>
        <p:xfrm>
          <a:off x="539496" y="493051"/>
          <a:ext cx="11100816" cy="277449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7449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toys?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QM_6_AN.59_1#2c7799813.blank?vaa=1&amp;vcp=1&amp;pid=de5d20168&amp;color=0,0,0&amp;mp=1&amp;vpa=30&amp;vtp=1&amp;vaab=1"/>
          <p:cNvSpPr/>
          <p:nvPr/>
        </p:nvSpPr>
        <p:spPr>
          <a:xfrm>
            <a:off x="1635442" y="4755391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8_1#2c7799813?sp=1&amp;vaa=1&amp;vcp=1&amp;pid=de5d20168&amp;color=0,0,0&amp;mp=1&amp;vtp=1&amp;vaab=1&amp;bt=1&amp;bbb=1&amp;hb=1"/>
          <p:cNvSpPr/>
          <p:nvPr/>
        </p:nvSpPr>
        <p:spPr>
          <a:xfrm>
            <a:off x="475551" y="3366312"/>
            <a:ext cx="11109960" cy="16469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endParaRPr lang="en-US" altLang="zh-CN" sz="2800" dirty="0"/>
          </a:p>
        </p:txBody>
      </p:sp>
      <p:sp>
        <p:nvSpPr>
          <p:cNvPr id="3" name="QM_6_BD.58_2#2c7799813?sp=1&amp;vaa=1&amp;vcp=1&amp;pid=de5d20168&amp;color=0,0,0&amp;mp=1&amp;vtp=1&amp;vaab=1&amp;bbb=1"/>
          <p:cNvSpPr/>
          <p:nvPr/>
        </p:nvSpPr>
        <p:spPr>
          <a:xfrm>
            <a:off x="552284" y="5079609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（2024·黑龙江牡丹江·中考题）</a:t>
            </a:r>
            <a:endParaRPr lang="en-US" altLang="zh-CN" sz="2800" dirty="0"/>
          </a:p>
        </p:txBody>
      </p:sp>
      <p:graphicFrame>
        <p:nvGraphicFramePr>
          <p:cNvPr id="5" name="QM_6_BD.52_4#2c7799813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7F46E99E-0751-6C47-149A-1E87877529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39615"/>
              </p:ext>
            </p:extLst>
          </p:nvPr>
        </p:nvGraphicFramePr>
        <p:xfrm>
          <a:off x="539496" y="531416"/>
          <a:ext cx="11100816" cy="277449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7449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toys?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0_1#c8e2441e0?vaa=1&amp;vcp=1&amp;pid=de5d20168&amp;color=0,0,0&amp;vtp=1&amp;vaab=1&amp;bt=1&amp;bbb=1"/>
          <p:cNvSpPr/>
          <p:nvPr/>
        </p:nvSpPr>
        <p:spPr>
          <a:xfrm>
            <a:off x="539496" y="7446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（E）</a:t>
            </a:r>
            <a:endParaRPr lang="en-US" altLang="zh-CN" sz="2800" dirty="0"/>
          </a:p>
        </p:txBody>
      </p:sp>
      <p:graphicFrame>
        <p:nvGraphicFramePr>
          <p:cNvPr id="37" name="QM_6_BD.60_2#c8e2441e0?colgroup=5,10,12&amp;vaa=1&amp;vcp=1&amp;pid=de5d201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284191"/>
              </p:ext>
            </p:extLst>
          </p:nvPr>
        </p:nvGraphicFramePr>
        <p:xfrm>
          <a:off x="539496" y="1426305"/>
          <a:ext cx="11073384" cy="1132968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良好的人际关系与人际交往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3" name="QM_6_BD.60_3#c8e2441e0?colgroup=30&amp;vaa=1&amp;vcp=1&amp;pid=de5d201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600579"/>
              </p:ext>
            </p:extLst>
          </p:nvPr>
        </p:nvGraphicFramePr>
        <p:xfrm>
          <a:off x="539496" y="2696305"/>
          <a:ext cx="11100816" cy="34036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price?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seat?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earliest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F.I’d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0_4#c8e2441e0?vaa=1&amp;vcp=1&amp;pid=de5d20168&amp;color=0,0,0&amp;mp=1&amp;vtp=1&amp;vaab=1&amp;bt=1&amp;bbb=1"/>
          <p:cNvSpPr/>
          <p:nvPr/>
        </p:nvSpPr>
        <p:spPr>
          <a:xfrm>
            <a:off x="539496" y="35965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</p:txBody>
      </p:sp>
      <p:sp>
        <p:nvSpPr>
          <p:cNvPr id="3" name="QM_6_BD.60_5#c8e2441e0?sp=1&amp;vaa=1&amp;vcp=1&amp;pid=de5d20168&amp;color=0,0,0&amp;mp=1&amp;vtp=1&amp;vaab=1&amp;bbb=1"/>
          <p:cNvSpPr/>
          <p:nvPr/>
        </p:nvSpPr>
        <p:spPr>
          <a:xfrm>
            <a:off x="539496" y="39922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tour?</a:t>
            </a:r>
            <a:endParaRPr lang="en-US" altLang="zh-CN" sz="2800" dirty="0"/>
          </a:p>
        </p:txBody>
      </p:sp>
      <p:sp>
        <p:nvSpPr>
          <p:cNvPr id="4" name="QM_6_BD.60_6#c8e2441e0?sp=1&amp;vaa=1&amp;vcp=1&amp;pid=de5d20168&amp;color=0,0,0&amp;mp=1&amp;vtp=1&amp;vaab=1&amp;bbb=1"/>
          <p:cNvSpPr/>
          <p:nvPr/>
        </p:nvSpPr>
        <p:spPr>
          <a:xfrm>
            <a:off x="539496" y="48983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   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</a:t>
            </a:r>
            <a:endParaRPr lang="en-US" altLang="zh-CN" sz="2800" dirty="0"/>
          </a:p>
        </p:txBody>
      </p:sp>
      <p:sp>
        <p:nvSpPr>
          <p:cNvPr id="5" name="QM_6_BD.60_7#c8e2441e0?sp=1&amp;vaa=1&amp;vcp=1&amp;pid=de5d20168&amp;color=0,0,0&amp;mp=1&amp;vtp=1&amp;vaab=1&amp;bbb=1"/>
          <p:cNvSpPr/>
          <p:nvPr/>
        </p:nvSpPr>
        <p:spPr>
          <a:xfrm>
            <a:off x="539496" y="57838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   ）</a:t>
            </a:r>
            <a:endParaRPr lang="en-US" altLang="zh-CN" sz="2800" dirty="0"/>
          </a:p>
        </p:txBody>
      </p:sp>
      <p:sp>
        <p:nvSpPr>
          <p:cNvPr id="6" name="QM_6_AN.61_1#c8e2441e0.blank?vaa=1&amp;vcp=1&amp;pid=de5d20168&amp;color=0,0,0&amp;mp=1&amp;vpa=31&amp;vtp=1&amp;vaab=1"/>
          <p:cNvSpPr/>
          <p:nvPr/>
        </p:nvSpPr>
        <p:spPr>
          <a:xfrm>
            <a:off x="2690830" y="3842827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7" name="QM_6_AN.62_1#c8e2441e0.blank?vaa=1&amp;vcp=1&amp;pid=de5d20168&amp;color=0,0,0&amp;mp=1&amp;vpa=32&amp;vtp=1&amp;vaab=1"/>
          <p:cNvSpPr/>
          <p:nvPr/>
        </p:nvSpPr>
        <p:spPr>
          <a:xfrm>
            <a:off x="3509486" y="4763900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8" name="QM_6_AN.63_1#c8e2441e0.blank?vaa=1&amp;vcp=1&amp;pid=de5d20168&amp;color=0,0,0&amp;mp=1&amp;vpa=33&amp;vtp=1&amp;vaab=1"/>
          <p:cNvSpPr/>
          <p:nvPr/>
        </p:nvSpPr>
        <p:spPr>
          <a:xfrm>
            <a:off x="3509486" y="565790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graphicFrame>
        <p:nvGraphicFramePr>
          <p:cNvPr id="9" name="QM_6_BD.60_3#c8e2441e0?colgroup=30&amp;vaa=1&amp;vcp=1&amp;pid=de5d20168&amp;color=0,0,0&amp;vtp=1&amp;vaab=1&amp;bbb=1">
            <a:extLst>
              <a:ext uri="{FF2B5EF4-FFF2-40B4-BE49-F238E27FC236}">
                <a16:creationId xmlns:a16="http://schemas.microsoft.com/office/drawing/2014/main" id="{554E548A-A5D7-5584-71B2-1D9FA1A6B3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740083"/>
              </p:ext>
            </p:extLst>
          </p:nvPr>
        </p:nvGraphicFramePr>
        <p:xfrm>
          <a:off x="539496" y="694858"/>
          <a:ext cx="11100816" cy="27158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8715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price?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seat?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earliest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F.I’d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4_1#c8e2441e0?vaa=1&amp;vcp=1&amp;pid=de5d20168&amp;color=0,0,0&amp;mp=1&amp;vtp=1&amp;vaab=1&amp;bt=1&amp;bbb=1&amp;hb=1"/>
          <p:cNvSpPr/>
          <p:nvPr/>
        </p:nvSpPr>
        <p:spPr>
          <a:xfrm>
            <a:off x="539496" y="334943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</a:t>
            </a:r>
            <a:endParaRPr lang="en-US" altLang="zh-CN" sz="2800" dirty="0"/>
          </a:p>
        </p:txBody>
      </p:sp>
      <p:sp>
        <p:nvSpPr>
          <p:cNvPr id="3" name="QM_6_BD.64_2#c8e2441e0?sp=1&amp;vaa=1&amp;vcp=1&amp;pid=de5d20168&amp;color=0,0,0&amp;mp=1&amp;vtp=1&amp;vaab=1&amp;bbb=1"/>
          <p:cNvSpPr/>
          <p:nvPr/>
        </p:nvSpPr>
        <p:spPr>
          <a:xfrm>
            <a:off x="539496" y="42278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</a:t>
            </a:r>
            <a:endParaRPr lang="en-US" altLang="zh-CN" sz="2800" dirty="0"/>
          </a:p>
        </p:txBody>
      </p:sp>
      <p:sp>
        <p:nvSpPr>
          <p:cNvPr id="4" name="QM_6_BD.64_3#c8e2441e0?sp=1&amp;vaa=1&amp;vcp=1&amp;pid=de5d20168&amp;color=0,0,0&amp;mp=1&amp;vtp=1&amp;vaab=1&amp;bbb=1"/>
          <p:cNvSpPr/>
          <p:nvPr/>
        </p:nvSpPr>
        <p:spPr>
          <a:xfrm>
            <a:off x="539496" y="51339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tour!</a:t>
            </a:r>
            <a:endParaRPr lang="en-US" altLang="zh-CN" sz="2800" dirty="0"/>
          </a:p>
        </p:txBody>
      </p:sp>
      <p:sp>
        <p:nvSpPr>
          <p:cNvPr id="5" name="QM_6_BD.64_4#c8e2441e0?sp=1&amp;vaa=1&amp;vcp=1&amp;pid=de5d20168&amp;color=0,0,0&amp;mp=1&amp;vtp=1&amp;vaab=1&amp;bbb=1"/>
          <p:cNvSpPr/>
          <p:nvPr/>
        </p:nvSpPr>
        <p:spPr>
          <a:xfrm>
            <a:off x="539496" y="5802085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（2024·安徽·中考题改编）</a:t>
            </a:r>
            <a:endParaRPr lang="en-US" altLang="zh-CN" sz="2800" dirty="0"/>
          </a:p>
        </p:txBody>
      </p:sp>
      <p:sp>
        <p:nvSpPr>
          <p:cNvPr id="6" name="QM_6_AN.65_1#c8e2441e0.blank?vaa=1&amp;vcp=1&amp;pid=de5d20168&amp;color=0,0,0&amp;mp=1&amp;vpa=34&amp;vtp=1&amp;vaab=1"/>
          <p:cNvSpPr/>
          <p:nvPr/>
        </p:nvSpPr>
        <p:spPr>
          <a:xfrm>
            <a:off x="3443294" y="40629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M_6_AN.66_1#c8e2441e0.blank?vaa=1&amp;vcp=1&amp;pid=de5d20168&amp;color=0,0,0&amp;mp=1&amp;vpa=35&amp;vtp=1&amp;vaab=1"/>
          <p:cNvSpPr/>
          <p:nvPr/>
        </p:nvSpPr>
        <p:spPr>
          <a:xfrm>
            <a:off x="2802522" y="498948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graphicFrame>
        <p:nvGraphicFramePr>
          <p:cNvPr id="8" name="QM_6_BD.60_3#c8e2441e0?colgroup=30&amp;vaa=1&amp;vcp=1&amp;pid=de5d20168&amp;color=0,0,0&amp;vtp=1&amp;vaab=1&amp;bbb=1">
            <a:extLst>
              <a:ext uri="{FF2B5EF4-FFF2-40B4-BE49-F238E27FC236}">
                <a16:creationId xmlns:a16="http://schemas.microsoft.com/office/drawing/2014/main" id="{6AD34A9D-0720-21EB-0E65-9594F27179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55271"/>
              </p:ext>
            </p:extLst>
          </p:nvPr>
        </p:nvGraphicFramePr>
        <p:xfrm>
          <a:off x="539496" y="586152"/>
          <a:ext cx="11100816" cy="27158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8715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price?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seat?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earliest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F.I’d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7_1#02729a5f4?vaa=1&amp;vcp=1&amp;pid=de5d20168&amp;color=0,0,0&amp;vtp=1&amp;vaab=1&amp;bt=1&amp;bbb=1"/>
          <p:cNvSpPr/>
          <p:nvPr/>
        </p:nvSpPr>
        <p:spPr>
          <a:xfrm>
            <a:off x="539496" y="5318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（F）</a:t>
            </a:r>
            <a:endParaRPr lang="en-US" altLang="zh-CN" sz="2800" dirty="0"/>
          </a:p>
        </p:txBody>
      </p:sp>
      <p:graphicFrame>
        <p:nvGraphicFramePr>
          <p:cNvPr id="40" name="QM_6_BD.67_2#02729a5f4?colgroup=7,9,12&amp;vaa=1&amp;vcp=1&amp;pid=de5d201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687060"/>
              </p:ext>
            </p:extLst>
          </p:nvPr>
        </p:nvGraphicFramePr>
        <p:xfrm>
          <a:off x="539496" y="1213473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人类发明与创新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6_BD.67_3#02729a5f4?vaa=1&amp;vcp=1&amp;pid=de5d20168&amp;color=0,0,0&amp;vtp=1&amp;vaab=1&amp;bbb=1&amp;hb=1"/>
          <p:cNvSpPr/>
          <p:nvPr/>
        </p:nvSpPr>
        <p:spPr>
          <a:xfrm>
            <a:off x="539496" y="248347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M_6_BD.67_4#02729a5f4?colgroup=30&amp;vaa=1&amp;vcp=1&amp;pid=de5d20168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48604"/>
              </p:ext>
            </p:extLst>
          </p:nvPr>
        </p:nvGraphicFramePr>
        <p:xfrm>
          <a:off x="539496" y="537810"/>
          <a:ext cx="11100816" cy="260184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184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advantages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6_BD.67_5#02729a5f4?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BFD46F4F-ED50-687B-6A6C-B3CBB4DF5391}"/>
              </a:ext>
            </a:extLst>
          </p:cNvPr>
          <p:cNvSpPr/>
          <p:nvPr/>
        </p:nvSpPr>
        <p:spPr>
          <a:xfrm>
            <a:off x="539496" y="31813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self-driving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cars.</a:t>
            </a:r>
            <a:endParaRPr lang="en-US" altLang="zh-CN" sz="2800" dirty="0"/>
          </a:p>
        </p:txBody>
      </p:sp>
      <p:sp>
        <p:nvSpPr>
          <p:cNvPr id="3" name="QM_6_BD.67_6#02729a5f4?sp=1&amp;vaa=1&amp;vcp=1&amp;pid=de5d20168&amp;color=0,0,0&amp;mp=1&amp;vtp=1&amp;vaab=1&amp;bbb=1&amp;hb=1">
            <a:extLst>
              <a:ext uri="{FF2B5EF4-FFF2-40B4-BE49-F238E27FC236}">
                <a16:creationId xmlns:a16="http://schemas.microsoft.com/office/drawing/2014/main" id="{DE18F756-260E-984B-B10F-A7D0147FDD8D}"/>
              </a:ext>
            </a:extLst>
          </p:cNvPr>
          <p:cNvSpPr/>
          <p:nvPr/>
        </p:nvSpPr>
        <p:spPr>
          <a:xfrm>
            <a:off x="539496" y="381358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Actually,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self-driving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percent.</a:t>
            </a:r>
            <a:endParaRPr lang="en-US" altLang="zh-CN" sz="2800" dirty="0"/>
          </a:p>
        </p:txBody>
      </p:sp>
      <p:sp>
        <p:nvSpPr>
          <p:cNvPr id="6" name="QM_6_AN.68_1#02729a5f4.blank?vaa=1&amp;vcp=1&amp;pid=de5d20168&amp;color=0,0,0&amp;mp=1&amp;vpa=36&amp;vtp=1&amp;vaab=1"/>
          <p:cNvSpPr/>
          <p:nvPr/>
        </p:nvSpPr>
        <p:spPr>
          <a:xfrm>
            <a:off x="3517917" y="3813588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M_6_BD.67_7#02729a5f4?sp=1&amp;vaa=1&amp;vcp=1&amp;pid=de5d20168&amp;color=0,0,0&amp;mp=1&amp;vtp=1&amp;vaab=1&amp;bbb=1&amp;hb=1"/>
          <p:cNvSpPr/>
          <p:nvPr/>
        </p:nvSpPr>
        <p:spPr>
          <a:xfrm>
            <a:off x="539496" y="33224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front.</a:t>
            </a:r>
            <a:endParaRPr lang="en-US" altLang="zh-CN" sz="2800" dirty="0"/>
          </a:p>
        </p:txBody>
      </p:sp>
      <p:sp>
        <p:nvSpPr>
          <p:cNvPr id="5" name="QM_6_BD.67_8#02729a5f4?sp=1&amp;vaa=1&amp;vcp=1&amp;pid=de5d20168&amp;color=0,0,0&amp;mp=1&amp;vtp=1&amp;vaab=1&amp;bbb=1"/>
          <p:cNvSpPr/>
          <p:nvPr/>
        </p:nvSpPr>
        <p:spPr>
          <a:xfrm>
            <a:off x="539496" y="47462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disabled.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endParaRPr lang="en-US" altLang="zh-CN" sz="2800" dirty="0"/>
          </a:p>
        </p:txBody>
      </p:sp>
      <p:sp>
        <p:nvSpPr>
          <p:cNvPr id="7" name="QM_6_AN.69_1#02729a5f4.blank?vaa=1&amp;vcp=1&amp;pid=de5d20168&amp;color=0,0,0&amp;mp=1&amp;vpa=37&amp;vtp=1&amp;vaab=1"/>
          <p:cNvSpPr/>
          <p:nvPr/>
        </p:nvSpPr>
        <p:spPr>
          <a:xfrm>
            <a:off x="1582801" y="318265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M_6_AN.70_1#02729a5f4.blank?vaa=1&amp;vcp=1&amp;pid=de5d20168&amp;color=0,0,0&amp;mp=1&amp;vpa=38&amp;vtp=1&amp;vaab=1"/>
          <p:cNvSpPr/>
          <p:nvPr/>
        </p:nvSpPr>
        <p:spPr>
          <a:xfrm>
            <a:off x="1641539" y="461009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graphicFrame>
        <p:nvGraphicFramePr>
          <p:cNvPr id="9" name="QM_6_BD.67_4#02729a5f4?colgroup=30&amp;vaa=1&amp;vcp=1&amp;pid=de5d20168&amp;color=0,0,0&amp;vtp=1&amp;vaab=1&amp;bt=1&amp;bbb=1">
            <a:extLst>
              <a:ext uri="{FF2B5EF4-FFF2-40B4-BE49-F238E27FC236}">
                <a16:creationId xmlns:a16="http://schemas.microsoft.com/office/drawing/2014/main" id="{8A9EE2CD-95F4-2A11-97A5-A60BC0598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052951"/>
              </p:ext>
            </p:extLst>
          </p:nvPr>
        </p:nvGraphicFramePr>
        <p:xfrm>
          <a:off x="539496" y="537810"/>
          <a:ext cx="11100816" cy="260184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184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advantages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67ba660c?vcp=1&amp;pid=93ee794c5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情景交际是对学生的情景交际能力进行考查。同学们在复习时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熟记教材中出现的常用交际用语和习惯表达法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，重点掌握问路、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打电话、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购物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、看病、就餐和谈论天气、学习语言等情景中的表达方法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，明确学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习交际用语的目的是培养与讲英语人士进行口头交际的能力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我们学习日常交际用语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，要了解西方的风土人情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，要记住一些典型的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日常交际用语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，要注意中西文化传统和背景的不同，使用得体的语言交流。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1_1#02729a5f4?vaa=1&amp;vcp=1&amp;pid=de5d20168&amp;color=0,0,0&amp;mp=1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3" name="QM_6_BD.71_2#02729a5f4?sp=1&amp;vaa=1&amp;vcp=1&amp;pid=de5d20168&amp;color=0,0,0&amp;mp=1&amp;vtp=1&amp;vaab=1&amp;bbb=1&amp;hb=1"/>
          <p:cNvSpPr/>
          <p:nvPr/>
        </p:nvSpPr>
        <p:spPr>
          <a:xfrm>
            <a:off x="539496" y="317211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Plaza.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 algn="l">
              <a:lnSpc>
                <a:spcPts val="3600"/>
              </a:lnSpc>
            </a:pP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report.</a:t>
            </a:r>
            <a:endParaRPr lang="en-US" altLang="zh-CN" sz="2800" dirty="0"/>
          </a:p>
        </p:txBody>
      </p:sp>
      <p:sp>
        <p:nvSpPr>
          <p:cNvPr id="4" name="QM_6_BD.71_3#02729a5f4?sp=1&amp;vaa=1&amp;vcp=1&amp;pid=de5d20168&amp;color=0,0,0&amp;mp=1&amp;vtp=1&amp;vaab=1&amp;bbb=1"/>
          <p:cNvSpPr/>
          <p:nvPr/>
        </p:nvSpPr>
        <p:spPr>
          <a:xfrm>
            <a:off x="539496" y="461653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   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  <p:sp>
        <p:nvSpPr>
          <p:cNvPr id="5" name="QM_6_BD.71_4#02729a5f4?sp=1&amp;vaa=1&amp;vcp=1&amp;pid=de5d20168&amp;color=0,0,0&amp;mp=1&amp;vtp=1&amp;vaab=1&amp;bbb=1"/>
          <p:cNvSpPr/>
          <p:nvPr/>
        </p:nvSpPr>
        <p:spPr>
          <a:xfrm>
            <a:off x="539496" y="5886899"/>
            <a:ext cx="11109960" cy="51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（2024·黑龙江齐齐哈尔·中考题）</a:t>
            </a:r>
            <a:endParaRPr lang="en-US" altLang="zh-CN" sz="2800" dirty="0"/>
          </a:p>
        </p:txBody>
      </p:sp>
      <p:sp>
        <p:nvSpPr>
          <p:cNvPr id="6" name="QM_6_AN.72_1#02729a5f4.blank?vaa=1&amp;vcp=1&amp;pid=de5d20168&amp;color=0,0,0&amp;mp=1&amp;vpa=39&amp;vtp=1&amp;vaab=1"/>
          <p:cNvSpPr/>
          <p:nvPr/>
        </p:nvSpPr>
        <p:spPr>
          <a:xfrm>
            <a:off x="1635299" y="34928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M_6_AN.73_1#02729a5f4.blank?vaa=1&amp;vcp=1&amp;pid=de5d20168&amp;color=0,0,0&amp;mp=1&amp;vpa=40&amp;vtp=1&amp;vaab=1"/>
          <p:cNvSpPr/>
          <p:nvPr/>
        </p:nvSpPr>
        <p:spPr>
          <a:xfrm>
            <a:off x="5150775" y="44910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graphicFrame>
        <p:nvGraphicFramePr>
          <p:cNvPr id="8" name="QM_6_BD.67_4#02729a5f4?colgroup=30&amp;vaa=1&amp;vcp=1&amp;pid=de5d20168&amp;color=0,0,0&amp;vtp=1&amp;vaab=1&amp;bt=1&amp;bbb=1">
            <a:extLst>
              <a:ext uri="{FF2B5EF4-FFF2-40B4-BE49-F238E27FC236}">
                <a16:creationId xmlns:a16="http://schemas.microsoft.com/office/drawing/2014/main" id="{DF84377B-218F-C00F-7CC5-929DCDEE2C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065818"/>
              </p:ext>
            </p:extLst>
          </p:nvPr>
        </p:nvGraphicFramePr>
        <p:xfrm>
          <a:off x="539496" y="499446"/>
          <a:ext cx="11100816" cy="260184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184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advantages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4_1#fcd8876ac?vaa=1&amp;vcp=1&amp;pid=de5d20168&amp;color=0,0,0&amp;vtp=1&amp;vaab=1&amp;bt=1&amp;bbb=1"/>
          <p:cNvSpPr/>
          <p:nvPr/>
        </p:nvSpPr>
        <p:spPr>
          <a:xfrm>
            <a:off x="539496" y="4170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（G）</a:t>
            </a:r>
            <a:endParaRPr lang="en-US" altLang="zh-CN" sz="2800" dirty="0"/>
          </a:p>
        </p:txBody>
      </p:sp>
      <p:graphicFrame>
        <p:nvGraphicFramePr>
          <p:cNvPr id="44" name="QM_6_BD.74_2#fcd8876ac?colgroup=5,10,12&amp;vaa=1&amp;vcp=1&amp;pid=de5d201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075864"/>
              </p:ext>
            </p:extLst>
          </p:nvPr>
        </p:nvGraphicFramePr>
        <p:xfrm>
          <a:off x="539496" y="1098653"/>
          <a:ext cx="11073384" cy="1132968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良好的人际关系与人际交往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6_BD.74_3#fcd8876ac?vaa=1&amp;vcp=1&amp;pid=de5d20168&amp;color=0,0,0&amp;vtp=1&amp;vaab=1&amp;bbb=1&amp;hb=1"/>
          <p:cNvSpPr/>
          <p:nvPr/>
        </p:nvSpPr>
        <p:spPr>
          <a:xfrm>
            <a:off x="539496" y="23686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appointment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（预约）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receptionist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（接待员）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William=W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Receptionist=R</a:t>
            </a:r>
            <a:endParaRPr lang="en-US" altLang="zh-CN" sz="2800" dirty="0"/>
          </a:p>
        </p:txBody>
      </p:sp>
      <p:graphicFrame>
        <p:nvGraphicFramePr>
          <p:cNvPr id="3" name="QM_6_BD.74_4#fcd8876ac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0D10B8A8-F475-A854-33C0-C0C37A546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294628"/>
              </p:ext>
            </p:extLst>
          </p:nvPr>
        </p:nvGraphicFramePr>
        <p:xfrm>
          <a:off x="539496" y="3364134"/>
          <a:ext cx="11100816" cy="271694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1694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10:30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appointment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Thursday.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15:30?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QM_6_BD.74_4#fcd8876ac?colgroup=30&amp;vaa=1&amp;vcp=1&amp;pid=de5d20168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383289"/>
              </p:ext>
            </p:extLst>
          </p:nvPr>
        </p:nvGraphicFramePr>
        <p:xfrm>
          <a:off x="539496" y="582570"/>
          <a:ext cx="11100816" cy="271694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1694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10:30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appointment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Thursday.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15:30?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6_BD.74_5#fcd8876ac?sp=1&amp;vaa=1&amp;vcp=1&amp;pid=de5d20168&amp;color=0,0,0&amp;vtp=1&amp;vaab=1&amp;bt=1&amp;bbb=1">
            <a:extLst>
              <a:ext uri="{FF2B5EF4-FFF2-40B4-BE49-F238E27FC236}">
                <a16:creationId xmlns:a16="http://schemas.microsoft.com/office/drawing/2014/main" id="{4EE8B990-4C55-32BF-DE5D-9EFF1D80F7B8}"/>
              </a:ext>
            </a:extLst>
          </p:cNvPr>
          <p:cNvSpPr/>
          <p:nvPr/>
        </p:nvSpPr>
        <p:spPr>
          <a:xfrm>
            <a:off x="539496" y="3366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Kim’s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appointment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Kim.</a:t>
            </a:r>
            <a:endParaRPr lang="en-US" altLang="zh-CN" sz="2800" dirty="0"/>
          </a:p>
        </p:txBody>
      </p:sp>
      <p:sp>
        <p:nvSpPr>
          <p:cNvPr id="3" name="QM_6_BD.74_6#fcd8876ac?sp=1&amp;vaa=1&amp;vcp=1&amp;pid=de5d20168&amp;color=0,0,0&amp;vtp=1&amp;vaab=1&amp;bbb=1">
            <a:extLst>
              <a:ext uri="{FF2B5EF4-FFF2-40B4-BE49-F238E27FC236}">
                <a16:creationId xmlns:a16="http://schemas.microsoft.com/office/drawing/2014/main" id="{0E4EE0C2-1C21-9BCF-5218-92CC3B82359F}"/>
              </a:ext>
            </a:extLst>
          </p:cNvPr>
          <p:cNvSpPr/>
          <p:nvPr/>
        </p:nvSpPr>
        <p:spPr>
          <a:xfrm>
            <a:off x="539496" y="42318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Jenson.</a:t>
            </a:r>
            <a:endParaRPr lang="en-US" altLang="zh-CN" sz="2800" dirty="0"/>
          </a:p>
        </p:txBody>
      </p:sp>
      <p:sp>
        <p:nvSpPr>
          <p:cNvPr id="4" name="QM_6_BD.74_7#fcd8876ac?sp=1&amp;vaa=1&amp;vcp=1&amp;pid=de5d20168&amp;color=0,0,0&amp;vtp=1&amp;vaab=1&amp;bbb=1">
            <a:extLst>
              <a:ext uri="{FF2B5EF4-FFF2-40B4-BE49-F238E27FC236}">
                <a16:creationId xmlns:a16="http://schemas.microsoft.com/office/drawing/2014/main" id="{6CB911FF-BE15-39C3-AF1F-E5F6130F17C0}"/>
              </a:ext>
            </a:extLst>
          </p:cNvPr>
          <p:cNvSpPr/>
          <p:nvPr/>
        </p:nvSpPr>
        <p:spPr>
          <a:xfrm>
            <a:off x="539496" y="515715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    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11:15?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/>
          </a:p>
        </p:txBody>
      </p:sp>
      <p:sp>
        <p:nvSpPr>
          <p:cNvPr id="5" name="QM_6_AN.75_1#fcd8876ac.blank?vaa=1&amp;vcp=1&amp;pid=de5d20168&amp;color=0,0,0&amp;vpa=41&amp;vtp=1&amp;vaab=1">
            <a:extLst>
              <a:ext uri="{FF2B5EF4-FFF2-40B4-BE49-F238E27FC236}">
                <a16:creationId xmlns:a16="http://schemas.microsoft.com/office/drawing/2014/main" id="{5700A7AB-FCE4-3B7F-984C-2EE31E020A17}"/>
              </a:ext>
            </a:extLst>
          </p:cNvPr>
          <p:cNvSpPr/>
          <p:nvPr/>
        </p:nvSpPr>
        <p:spPr>
          <a:xfrm>
            <a:off x="6821975" y="32193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M_6_AN.76_1#fcd8876ac.blank?vaa=1&amp;vcp=1&amp;pid=de5d20168&amp;color=0,0,0&amp;vpa=42&amp;vtp=1&amp;vaab=1">
            <a:extLst>
              <a:ext uri="{FF2B5EF4-FFF2-40B4-BE49-F238E27FC236}">
                <a16:creationId xmlns:a16="http://schemas.microsoft.com/office/drawing/2014/main" id="{F5D1E358-5C69-55BC-3B0F-36977EAE1413}"/>
              </a:ext>
            </a:extLst>
          </p:cNvPr>
          <p:cNvSpPr/>
          <p:nvPr/>
        </p:nvSpPr>
        <p:spPr>
          <a:xfrm>
            <a:off x="1594301" y="409827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M_6_AN.77_1#fcd8876ac.blank?vaa=1&amp;vcp=1&amp;pid=de5d20168&amp;color=0,0,0&amp;vpa=43&amp;vtp=1&amp;vaab=1">
            <a:extLst>
              <a:ext uri="{FF2B5EF4-FFF2-40B4-BE49-F238E27FC236}">
                <a16:creationId xmlns:a16="http://schemas.microsoft.com/office/drawing/2014/main" id="{CC04434F-BF5F-2356-D064-46EAA237EAB1}"/>
              </a:ext>
            </a:extLst>
          </p:cNvPr>
          <p:cNvSpPr/>
          <p:nvPr/>
        </p:nvSpPr>
        <p:spPr>
          <a:xfrm>
            <a:off x="1633989" y="5031438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8_1#fcd8876ac?sp=1&amp;vaa=1&amp;vcp=1&amp;pid=de5d20168&amp;color=0,0,0&amp;mp=1&amp;vtp=1&amp;vaab=1&amp;bt=1&amp;bbb=1"/>
          <p:cNvSpPr/>
          <p:nvPr/>
        </p:nvSpPr>
        <p:spPr>
          <a:xfrm>
            <a:off x="539496" y="33023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</a:t>
            </a:r>
            <a:r>
              <a:rPr lang="en-US" altLang="zh-CN" sz="2800" b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fine.</a:t>
            </a:r>
            <a:endParaRPr lang="en-US" altLang="zh-CN" sz="2800" dirty="0"/>
          </a:p>
        </p:txBody>
      </p:sp>
      <p:sp>
        <p:nvSpPr>
          <p:cNvPr id="3" name="QM_6_BD.78_2#fcd8876ac?sp=1&amp;vaa=1&amp;vcp=1&amp;pid=de5d20168&amp;color=0,0,0&amp;mp=1&amp;vtp=1&amp;vaab=1&amp;bbb=1&amp;hb=1"/>
          <p:cNvSpPr/>
          <p:nvPr/>
        </p:nvSpPr>
        <p:spPr>
          <a:xfrm>
            <a:off x="539496" y="428306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appointment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6575" algn="l">
              <a:lnSpc>
                <a:spcPts val="4200"/>
              </a:lnSpc>
            </a:pP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    ）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endParaRPr lang="en-US" altLang="zh-CN" sz="2800" dirty="0"/>
          </a:p>
        </p:txBody>
      </p:sp>
      <p:sp>
        <p:nvSpPr>
          <p:cNvPr id="4" name="QM_6_BD.78_3#fcd8876ac?sp=1&amp;vaa=1&amp;vcp=1&amp;pid=de5d20168&amp;color=0,0,0&amp;mp=1&amp;vtp=1&amp;vaab=1&amp;bbb=1"/>
          <p:cNvSpPr/>
          <p:nvPr/>
        </p:nvSpPr>
        <p:spPr>
          <a:xfrm>
            <a:off x="539496" y="5815600"/>
            <a:ext cx="11109960" cy="5340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（2024·江西·中考题改编）</a:t>
            </a:r>
            <a:endParaRPr lang="en-US" altLang="zh-CN" sz="2800" dirty="0"/>
          </a:p>
        </p:txBody>
      </p:sp>
      <p:sp>
        <p:nvSpPr>
          <p:cNvPr id="5" name="QM_6_AN.79_1#fcd8876ac.blank?vaa=1&amp;vcp=1&amp;pid=de5d20168&amp;color=0,0,0&amp;mp=1&amp;vpa=44&amp;vtp=1&amp;vaab=1"/>
          <p:cNvSpPr/>
          <p:nvPr/>
        </p:nvSpPr>
        <p:spPr>
          <a:xfrm>
            <a:off x="1645896" y="3218482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M_6_AN.80_1#fcd8876ac.blank?vaa=1&amp;vcp=1&amp;pid=de5d20168&amp;color=0,0,0&amp;mp=1&amp;vpa=45&amp;vtp=1&amp;vaab=1"/>
          <p:cNvSpPr/>
          <p:nvPr/>
        </p:nvSpPr>
        <p:spPr>
          <a:xfrm>
            <a:off x="1628720" y="47301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graphicFrame>
        <p:nvGraphicFramePr>
          <p:cNvPr id="7" name="QM_6_BD.74_4#fcd8876ac?colgroup=30&amp;vaa=1&amp;vcp=1&amp;pid=de5d20168&amp;color=0,0,0&amp;mp=1&amp;vtp=1&amp;vaab=1&amp;bt=1&amp;bbb=1">
            <a:extLst>
              <a:ext uri="{FF2B5EF4-FFF2-40B4-BE49-F238E27FC236}">
                <a16:creationId xmlns:a16="http://schemas.microsoft.com/office/drawing/2014/main" id="{50D5EA68-161B-0B3A-FCEB-DEE8CB29D6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542530"/>
              </p:ext>
            </p:extLst>
          </p:nvPr>
        </p:nvGraphicFramePr>
        <p:xfrm>
          <a:off x="539496" y="582570"/>
          <a:ext cx="11100816" cy="271694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1694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10:30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appointment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Thursday.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15:30?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67ba660c?vcp=1&amp;pid=93ee794c5&amp;color=0,0,0&amp;vtp=1&amp;vaab=1&amp;bt=1&amp;bb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解题技巧：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1.仔细审题，明确大意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首先要仔细审题，即在对话不完整的情况下，尽量弄懂该篇对话的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大意和情景（如购物、看病、问路等）。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2.分析对话，试填答案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在解题过程中，要根据具体语境和上下文，分析对话中所缺部分，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判断所缺的句子是哪个。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67ba660c?sp=1&amp;vcp=1&amp;pid=93ee794c5&amp;color=0,0,0&amp;mp=1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3.全文复读，融会贯通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在试填好答案之后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，应从头到尾再把对话读一遍，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按照对话情境、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中心内容进行推理判断所填答案是否正确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9e8430d0.fixed?vcp=1&amp;pid=ceaa0595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情景交际</a:t>
            </a:r>
            <a:endParaRPr lang="en-US" altLang="zh-CN" sz="4000" dirty="0"/>
          </a:p>
        </p:txBody>
      </p:sp>
      <p:sp>
        <p:nvSpPr>
          <p:cNvPr id="3" name="C_4_BD#a9e8430d0.fixed?vcp=1&amp;pid=ceaa059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42d4cc8e6?sp=1&amp;vaa=1&amp;vcp=1&amp;pid=a9e8430d0&amp;color=0,0,0&amp;vtp=1&amp;vaab=1&amp;bt=1&amp;bbb=1&amp;hb=1"/>
          <p:cNvSpPr/>
          <p:nvPr/>
        </p:nvSpPr>
        <p:spPr>
          <a:xfrm>
            <a:off x="539496" y="54179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情景交际。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根据对话内容，从方框中选出恰当的句子补全对话，有一个选项是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Xiaoming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Linlin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CCTV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endParaRPr lang="en-US" altLang="zh-CN" sz="2800" dirty="0"/>
          </a:p>
        </p:txBody>
      </p:sp>
      <p:graphicFrame>
        <p:nvGraphicFramePr>
          <p:cNvPr id="8" name="QM_5_BD.1_2#42d4cc8e6?colgroup=30&amp;vaa=1&amp;vcp=1&amp;pid=a9e8430d0&amp;color=0,0,0&amp;mp=1&amp;vtp=1&amp;vaab=1&amp;bt=1&amp;bbb=1">
            <a:extLst>
              <a:ext uri="{FF2B5EF4-FFF2-40B4-BE49-F238E27FC236}">
                <a16:creationId xmlns:a16="http://schemas.microsoft.com/office/drawing/2014/main" id="{2F84EEA1-2924-A4A8-B390-D894AE81E1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832622"/>
              </p:ext>
            </p:extLst>
          </p:nvPr>
        </p:nvGraphicFramePr>
        <p:xfrm>
          <a:off x="7004240" y="2575112"/>
          <a:ext cx="5049214" cy="3403664"/>
        </p:xfrm>
        <a:graphic>
          <a:graphicData uri="http://schemas.openxmlformats.org/drawingml/2006/table">
            <a:tbl>
              <a:tblPr/>
              <a:tblGrid>
                <a:gridCol w="5049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Hello,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Linlin.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QM_5_BD.1_3#42d4cc8e6?vaa=1&amp;vcp=1&amp;pid=a9e8430d0&amp;color=0,0,0&amp;vtp=1&amp;vaab=1&amp;bt=1&amp;bbb=1">
            <a:extLst>
              <a:ext uri="{FF2B5EF4-FFF2-40B4-BE49-F238E27FC236}">
                <a16:creationId xmlns:a16="http://schemas.microsoft.com/office/drawing/2014/main" id="{E419F9DE-2CD7-D468-6D79-2DDBD7061D7C}"/>
              </a:ext>
            </a:extLst>
          </p:cNvPr>
          <p:cNvSpPr/>
          <p:nvPr/>
        </p:nvSpPr>
        <p:spPr>
          <a:xfrm>
            <a:off x="539496" y="26589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A: Hello, Xiaoming.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QM_5_BD.1_4#42d4cc8e6?sp=1&amp;vaa=1&amp;vcp=1&amp;pid=a9e8430d0&amp;color=0,0,0&amp;vtp=1&amp;vaab=1&amp;bbb=1">
            <a:extLst>
              <a:ext uri="{FF2B5EF4-FFF2-40B4-BE49-F238E27FC236}">
                <a16:creationId xmlns:a16="http://schemas.microsoft.com/office/drawing/2014/main" id="{EF1673E3-3CA5-3897-8EA6-A49ABB416C4E}"/>
              </a:ext>
            </a:extLst>
          </p:cNvPr>
          <p:cNvSpPr/>
          <p:nvPr/>
        </p:nvSpPr>
        <p:spPr>
          <a:xfrm>
            <a:off x="539496" y="3169707"/>
            <a:ext cx="6986719" cy="89203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1.（    ）</a:t>
            </a:r>
          </a:p>
          <a:p>
            <a:pPr algn="l"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: Did you watch CCTV News last night?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QM_5_BD.1_5#42d4cc8e6?sp=1&amp;vaa=1&amp;vcp=1&amp;pid=a9e8430d0&amp;color=0,0,0&amp;vtp=1&amp;vaab=1&amp;bbb=1">
            <a:extLst>
              <a:ext uri="{FF2B5EF4-FFF2-40B4-BE49-F238E27FC236}">
                <a16:creationId xmlns:a16="http://schemas.microsoft.com/office/drawing/2014/main" id="{4D8393F3-4BC2-602F-CFDF-70F5343840BD}"/>
              </a:ext>
            </a:extLst>
          </p:cNvPr>
          <p:cNvSpPr/>
          <p:nvPr/>
        </p:nvSpPr>
        <p:spPr>
          <a:xfrm>
            <a:off x="539496" y="4120578"/>
            <a:ext cx="6208968" cy="181536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2.（   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 Any exciting news?</a:t>
            </a:r>
          </a:p>
          <a:p>
            <a:pPr marL="447675" indent="-447675" algn="l"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: Yes. It’s about Chang’e-6．It landed on the moon.</a:t>
            </a:r>
          </a:p>
          <a:p>
            <a:pPr algn="l"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: Wow! When did it land on the moon?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QM_5_BD.1_6#42d4cc8e6?sp=1&amp;vaa=1&amp;vcp=1&amp;pid=a9e8430d0&amp;color=0,0,0&amp;vtp=1&amp;vaab=1&amp;bbb=1">
            <a:extLst>
              <a:ext uri="{FF2B5EF4-FFF2-40B4-BE49-F238E27FC236}">
                <a16:creationId xmlns:a16="http://schemas.microsoft.com/office/drawing/2014/main" id="{8A61D804-6A73-EDC0-421F-D4F62341A4C0}"/>
              </a:ext>
            </a:extLst>
          </p:cNvPr>
          <p:cNvSpPr/>
          <p:nvPr/>
        </p:nvSpPr>
        <p:spPr>
          <a:xfrm>
            <a:off x="539496" y="58193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3.（   ）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1#42d4cc8e6?vaa=1&amp;vcp=1&amp;pid=a9e8430d0&amp;color=0,0,0&amp;mp=1&amp;vtp=1&amp;vaab=1&amp;bt=1&amp;bbb=1&amp;hb=1"/>
          <p:cNvSpPr/>
          <p:nvPr/>
        </p:nvSpPr>
        <p:spPr>
          <a:xfrm>
            <a:off x="539496" y="883507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We have got a lot of success in space technology! I want to know </a:t>
            </a:r>
          </a:p>
          <a:p>
            <a:pPr marL="447675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more about it.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: I’ve got some books about space.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QM_5_BD.5_2#42d4cc8e6?sp=1&amp;vaa=1&amp;vcp=1&amp;pid=a9e8430d0&amp;color=0,0,0&amp;mp=1&amp;vtp=1&amp;vaab=1&amp;bbb=1"/>
          <p:cNvSpPr/>
          <p:nvPr/>
        </p:nvSpPr>
        <p:spPr>
          <a:xfrm>
            <a:off x="539496" y="28118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4.（    ）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A: Of course.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Thank you.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QM_5_BD.5_3#42d4cc8e6?sp=1&amp;vaa=1&amp;vcp=1&amp;pid=a9e8430d0&amp;color=0,0,0&amp;mp=1&amp;vtp=1&amp;vaab=1&amp;bbb=1"/>
          <p:cNvSpPr/>
          <p:nvPr/>
        </p:nvSpPr>
        <p:spPr>
          <a:xfrm>
            <a:off x="539496" y="47344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5（    ）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QM_5_BD.5_4#42d4cc8e6?sp=1&amp;vaa=1&amp;vcp=1&amp;pid=a9e8430d0&amp;color=0,0,0&amp;mp=1&amp;vtp=1&amp;vaab=1&amp;bbb=1"/>
          <p:cNvSpPr/>
          <p:nvPr/>
        </p:nvSpPr>
        <p:spPr>
          <a:xfrm>
            <a:off x="539496" y="5356066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（2024·广西·中考题）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QM_5_BD.1_2#42d4cc8e6?colgroup=30&amp;vaa=1&amp;vcp=1&amp;pid=a9e8430d0&amp;color=0,0,0&amp;mp=1&amp;vtp=1&amp;vaab=1&amp;bt=1&amp;bbb=1">
            <a:extLst>
              <a:ext uri="{FF2B5EF4-FFF2-40B4-BE49-F238E27FC236}">
                <a16:creationId xmlns:a16="http://schemas.microsoft.com/office/drawing/2014/main" id="{120A4AF0-1614-DDF1-40A9-55B6E728C5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747671"/>
              </p:ext>
            </p:extLst>
          </p:nvPr>
        </p:nvGraphicFramePr>
        <p:xfrm>
          <a:off x="6737915" y="1727168"/>
          <a:ext cx="5049214" cy="3403664"/>
        </p:xfrm>
        <a:graphic>
          <a:graphicData uri="http://schemas.openxmlformats.org/drawingml/2006/table">
            <a:tbl>
              <a:tblPr/>
              <a:tblGrid>
                <a:gridCol w="5049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Hello,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Linlin.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3589</Words>
  <Application>Microsoft Office PowerPoint</Application>
  <PresentationFormat>宽屏</PresentationFormat>
  <Paragraphs>532</Paragraphs>
  <Slides>43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1018801308@qq.com</cp:lastModifiedBy>
  <cp:revision>19</cp:revision>
  <dcterms:created xsi:type="dcterms:W3CDTF">2024-11-29T07:46:06Z</dcterms:created>
  <dcterms:modified xsi:type="dcterms:W3CDTF">2025-07-25T08:11:55Z</dcterms:modified>
  <cp:category/>
  <cp:contentStatus/>
</cp:coreProperties>
</file>