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2" r:id="rId5"/>
    <p:sldId id="283" r:id="rId6"/>
    <p:sldId id="284" r:id="rId7"/>
    <p:sldId id="285" r:id="rId8"/>
    <p:sldId id="28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7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9260" y="939165"/>
            <a:ext cx="8261350" cy="50615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293610" y="202438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8100" y="249745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87215" y="249745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09185" y="297053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1990" y="4696460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48915" y="552767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9815" y="1063625"/>
            <a:ext cx="9708515" cy="34556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90370" y="152590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93210" y="152590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35015" y="1525905"/>
            <a:ext cx="52197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④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041400"/>
            <a:ext cx="9905365" cy="47752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363470" y="2250440"/>
            <a:ext cx="275463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68÷2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22=12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92300" y="4914265"/>
            <a:ext cx="387159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22+22+12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2=112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0" y="928370"/>
            <a:ext cx="10117455" cy="25933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363470" y="2250440"/>
            <a:ext cx="6234430" cy="1765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24÷2=12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2+1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4×4=16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983615"/>
            <a:ext cx="8998585" cy="28600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614930" y="3843655"/>
            <a:ext cx="6234430" cy="161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长：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×5=30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（分米）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宽：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3×5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=15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（分米）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30+15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=90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（分米）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7970" y="3018155"/>
            <a:ext cx="2667635" cy="44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1049655"/>
            <a:ext cx="9157335" cy="29102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681480" y="2626995"/>
            <a:ext cx="6234430" cy="10185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12+6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）×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2=36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解析:涂色部分的周长就等于长方形纸的周长。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9575" y="1024255"/>
            <a:ext cx="8832850" cy="48094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96460" y="1824990"/>
            <a:ext cx="2247900" cy="4692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2=8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79290" y="4054475"/>
            <a:ext cx="2189480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=16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36825" y="4819015"/>
            <a:ext cx="7391400" cy="724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解析:正方形有4条边，边长增加4厘米，则周长增加4个4厘米</a:t>
            </a: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31390" y="2672080"/>
            <a:ext cx="8183880" cy="4692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解析:长方形有2条宽，长不变，宽增加4厘米，则周长增加2个4厘米</a:t>
            </a: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</Words>
  <Application>WPS 演示</Application>
  <PresentationFormat>宽屏</PresentationFormat>
  <Paragraphs>51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182</cp:revision>
  <dcterms:created xsi:type="dcterms:W3CDTF">2019-06-19T02:08:00Z</dcterms:created>
  <dcterms:modified xsi:type="dcterms:W3CDTF">2024-09-02T08:47:18Z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A4902440EFC04D42A9520BB4964E8843_13</vt:lpwstr>
  </property>
</Properties>
</file>