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7.xml" ContentType="application/vnd.openxmlformats-officedocument.presentationml.notesSlide+xml"/>
  <Override PartName="/ppt/tags/tag5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10.xml" ContentType="application/vnd.openxmlformats-officedocument.presentationml.notesSlide+xml"/>
  <Override PartName="/ppt/tags/tag8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14.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15.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16.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17.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18.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19.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20.xml" ContentType="application/vnd.openxmlformats-officedocument.presentationml.notesSlide+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notesSlides/notesSlide21.xml" ContentType="application/vnd.openxmlformats-officedocument.presentationml.notesSlide+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notesSlides/notesSlide22.xml" ContentType="application/vnd.openxmlformats-officedocument.presentationml.notesSlid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notesSlides/notesSlide23.xml" ContentType="application/vnd.openxmlformats-officedocument.presentationml.notesSlide+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notesSlides/notesSlide26.xml" ContentType="application/vnd.openxmlformats-officedocument.presentationml.notesSlide+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notesSlides/notesSlide30.xml" ContentType="application/vnd.openxmlformats-officedocument.presentationml.notesSlide+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notesSlides/notesSlide31.xml" ContentType="application/vnd.openxmlformats-officedocument.presentationml.notesSlide+xml"/>
  <Override PartName="/ppt/tags/tag398.xml" ContentType="application/vnd.openxmlformats-officedocument.presentationml.tags+xml"/>
  <Override PartName="/ppt/tags/tag399.xml" ContentType="application/vnd.openxmlformats-officedocument.presentationml.tags+xml"/>
  <Override PartName="/ppt/notesSlides/notesSlide32.xml" ContentType="application/vnd.openxmlformats-officedocument.presentationml.notesSlide+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notesSlides/notesSlide33.xml" ContentType="application/vnd.openxmlformats-officedocument.presentationml.notesSlide+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notesSlides/notesSlide34.xml" ContentType="application/vnd.openxmlformats-officedocument.presentationml.notesSlide+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notesSlides/notesSlide35.xml" ContentType="application/vnd.openxmlformats-officedocument.presentationml.notesSlide+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notesSlides/notesSlide36.xml" ContentType="application/vnd.openxmlformats-officedocument.presentationml.notesSlide+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notesSlides/notesSlide37.xml" ContentType="application/vnd.openxmlformats-officedocument.presentationml.notesSlide+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notesSlides/notesSlide38.xml" ContentType="application/vnd.openxmlformats-officedocument.presentationml.notesSlide+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notesSlides/notesSlide39.xml" ContentType="application/vnd.openxmlformats-officedocument.presentationml.notesSlide+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notesSlides/notesSlide40.xml" ContentType="application/vnd.openxmlformats-officedocument.presentationml.notesSlide+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notesSlides/notesSlide41.xml" ContentType="application/vnd.openxmlformats-officedocument.presentationml.notesSlide+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notesSlides/notesSlide42.xml" ContentType="application/vnd.openxmlformats-officedocument.presentationml.notesSlide+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3"/>
  </p:notesMasterIdLst>
  <p:handoutMasterIdLst>
    <p:handoutMasterId r:id="rId54"/>
  </p:handoutMasterIdLst>
  <p:sldIdLst>
    <p:sldId id="286" r:id="rId2"/>
    <p:sldId id="311" r:id="rId3"/>
    <p:sldId id="310" r:id="rId4"/>
    <p:sldId id="800" r:id="rId5"/>
    <p:sldId id="287" r:id="rId6"/>
    <p:sldId id="258" r:id="rId7"/>
    <p:sldId id="422" r:id="rId8"/>
    <p:sldId id="648" r:id="rId9"/>
    <p:sldId id="571" r:id="rId10"/>
    <p:sldId id="749" r:id="rId11"/>
    <p:sldId id="750" r:id="rId12"/>
    <p:sldId id="752" r:id="rId13"/>
    <p:sldId id="321" r:id="rId14"/>
    <p:sldId id="314" r:id="rId15"/>
    <p:sldId id="423" r:id="rId16"/>
    <p:sldId id="721" r:id="rId17"/>
    <p:sldId id="506" r:id="rId18"/>
    <p:sldId id="753" r:id="rId19"/>
    <p:sldId id="754" r:id="rId20"/>
    <p:sldId id="755" r:id="rId21"/>
    <p:sldId id="757" r:id="rId22"/>
    <p:sldId id="758" r:id="rId23"/>
    <p:sldId id="759" r:id="rId24"/>
    <p:sldId id="761" r:id="rId25"/>
    <p:sldId id="763" r:id="rId26"/>
    <p:sldId id="766" r:id="rId27"/>
    <p:sldId id="396" r:id="rId28"/>
    <p:sldId id="769" r:id="rId29"/>
    <p:sldId id="722" r:id="rId30"/>
    <p:sldId id="770" r:id="rId31"/>
    <p:sldId id="323" r:id="rId32"/>
    <p:sldId id="315" r:id="rId33"/>
    <p:sldId id="748" r:id="rId34"/>
    <p:sldId id="425" r:id="rId35"/>
    <p:sldId id="772" r:id="rId36"/>
    <p:sldId id="426" r:id="rId37"/>
    <p:sldId id="773" r:id="rId38"/>
    <p:sldId id="776" r:id="rId39"/>
    <p:sldId id="777" r:id="rId40"/>
    <p:sldId id="779" r:id="rId41"/>
    <p:sldId id="780" r:id="rId42"/>
    <p:sldId id="789" r:id="rId43"/>
    <p:sldId id="790" r:id="rId44"/>
    <p:sldId id="791" r:id="rId45"/>
    <p:sldId id="792" r:id="rId46"/>
    <p:sldId id="793" r:id="rId47"/>
    <p:sldId id="647" r:id="rId48"/>
    <p:sldId id="349" r:id="rId49"/>
    <p:sldId id="333" r:id="rId50"/>
    <p:sldId id="325" r:id="rId51"/>
    <p:sldId id="327" r:id="rId52"/>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9" userDrawn="1">
          <p15:clr>
            <a:srgbClr val="A4A3A4"/>
          </p15:clr>
        </p15:guide>
        <p15:guide id="2" pos="37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84BD"/>
    <a:srgbClr val="006BB6"/>
    <a:srgbClr val="3486C3"/>
    <a:srgbClr val="0070C0"/>
    <a:srgbClr val="4792D1"/>
    <a:srgbClr val="2E75B6"/>
    <a:srgbClr val="3288CA"/>
    <a:srgbClr val="5B9BD5"/>
    <a:srgbClr val="2D74B1"/>
    <a:srgbClr val="256E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79" autoAdjust="0"/>
    <p:restoredTop sz="94660"/>
  </p:normalViewPr>
  <p:slideViewPr>
    <p:cSldViewPr snapToGrid="0" showGuides="1">
      <p:cViewPr varScale="1">
        <p:scale>
          <a:sx n="47" d="100"/>
          <a:sy n="47" d="100"/>
        </p:scale>
        <p:origin x="79" y="1011"/>
      </p:cViewPr>
      <p:guideLst>
        <p:guide orient="horz" pos="2269"/>
        <p:guide pos="3724"/>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ea typeface="黑体" panose="02010609060101010101" charset="-122"/>
              </a:rPr>
              <a:t>2023/7/25</a:t>
            </a:fld>
            <a:endParaRPr lang="zh-CN" altLang="en-US">
              <a:latin typeface="黑体" panose="02010609060101010101" charset="-122"/>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ea typeface="黑体" panose="02010609060101010101" charset="-122"/>
              </a:rPr>
              <a:t>‹#›</a:t>
            </a:fld>
            <a:endParaRPr lang="zh-CN" altLang="en-US">
              <a:latin typeface="黑体" panose="02010609060101010101" charset="-122"/>
              <a:ea typeface="黑体" panose="0201060906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DFD6FEEB-E1DF-4A27-84CE-FEAB69D6522A}" type="datetimeFigureOut">
              <a:rPr lang="zh-CN" altLang="en-US" smtClean="0"/>
              <a:t>2023/7/25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E3BE65E-D6A0-433A-9769-180C0D5DD83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3</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27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30</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32</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4</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34</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35</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36</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37</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38</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39</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40</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41</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42</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44</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45</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46</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47</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85BC0CA1-3571-4BD4-9253-723F5D1C3D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18" Type="http://schemas.openxmlformats.org/officeDocument/2006/relationships/tags" Target="../tags/tag74.xml"/><Relationship Id="rId26" Type="http://schemas.openxmlformats.org/officeDocument/2006/relationships/tags" Target="../tags/tag82.xml"/><Relationship Id="rId3" Type="http://schemas.openxmlformats.org/officeDocument/2006/relationships/tags" Target="../tags/tag59.xml"/><Relationship Id="rId21" Type="http://schemas.openxmlformats.org/officeDocument/2006/relationships/tags" Target="../tags/tag77.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tags" Target="../tags/tag73.xml"/><Relationship Id="rId25" Type="http://schemas.openxmlformats.org/officeDocument/2006/relationships/tags" Target="../tags/tag81.xml"/><Relationship Id="rId2" Type="http://schemas.openxmlformats.org/officeDocument/2006/relationships/tags" Target="../tags/tag58.xml"/><Relationship Id="rId16" Type="http://schemas.openxmlformats.org/officeDocument/2006/relationships/tags" Target="../tags/tag72.xml"/><Relationship Id="rId20" Type="http://schemas.openxmlformats.org/officeDocument/2006/relationships/tags" Target="../tags/tag76.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24" Type="http://schemas.openxmlformats.org/officeDocument/2006/relationships/tags" Target="../tags/tag80.xml"/><Relationship Id="rId5" Type="http://schemas.openxmlformats.org/officeDocument/2006/relationships/tags" Target="../tags/tag61.xml"/><Relationship Id="rId15" Type="http://schemas.openxmlformats.org/officeDocument/2006/relationships/tags" Target="../tags/tag71.xml"/><Relationship Id="rId23" Type="http://schemas.openxmlformats.org/officeDocument/2006/relationships/tags" Target="../tags/tag79.xml"/><Relationship Id="rId28" Type="http://schemas.openxmlformats.org/officeDocument/2006/relationships/notesSlide" Target="../notesSlides/notesSlide10.xml"/><Relationship Id="rId10" Type="http://schemas.openxmlformats.org/officeDocument/2006/relationships/tags" Target="../tags/tag66.xml"/><Relationship Id="rId19" Type="http://schemas.openxmlformats.org/officeDocument/2006/relationships/tags" Target="../tags/tag75.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 Id="rId22" Type="http://schemas.openxmlformats.org/officeDocument/2006/relationships/tags" Target="../tags/tag78.xml"/><Relationship Id="rId27"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83.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3" Type="http://schemas.openxmlformats.org/officeDocument/2006/relationships/tags" Target="../tags/tag96.xml"/><Relationship Id="rId18" Type="http://schemas.openxmlformats.org/officeDocument/2006/relationships/tags" Target="../tags/tag101.xml"/><Relationship Id="rId26" Type="http://schemas.openxmlformats.org/officeDocument/2006/relationships/tags" Target="../tags/tag109.xml"/><Relationship Id="rId39" Type="http://schemas.openxmlformats.org/officeDocument/2006/relationships/tags" Target="../tags/tag122.xml"/><Relationship Id="rId21" Type="http://schemas.openxmlformats.org/officeDocument/2006/relationships/tags" Target="../tags/tag104.xml"/><Relationship Id="rId34" Type="http://schemas.openxmlformats.org/officeDocument/2006/relationships/tags" Target="../tags/tag117.xml"/><Relationship Id="rId42" Type="http://schemas.openxmlformats.org/officeDocument/2006/relationships/tags" Target="../tags/tag125.xml"/><Relationship Id="rId47" Type="http://schemas.openxmlformats.org/officeDocument/2006/relationships/tags" Target="../tags/tag130.xml"/><Relationship Id="rId50" Type="http://schemas.openxmlformats.org/officeDocument/2006/relationships/tags" Target="../tags/tag133.xml"/><Relationship Id="rId55" Type="http://schemas.openxmlformats.org/officeDocument/2006/relationships/notesSlide" Target="../notesSlides/notesSlide14.xml"/><Relationship Id="rId7" Type="http://schemas.openxmlformats.org/officeDocument/2006/relationships/tags" Target="../tags/tag90.xml"/><Relationship Id="rId2" Type="http://schemas.openxmlformats.org/officeDocument/2006/relationships/tags" Target="../tags/tag85.xml"/><Relationship Id="rId16" Type="http://schemas.openxmlformats.org/officeDocument/2006/relationships/tags" Target="../tags/tag99.xml"/><Relationship Id="rId29" Type="http://schemas.openxmlformats.org/officeDocument/2006/relationships/tags" Target="../tags/tag112.xml"/><Relationship Id="rId11" Type="http://schemas.openxmlformats.org/officeDocument/2006/relationships/tags" Target="../tags/tag94.xml"/><Relationship Id="rId24" Type="http://schemas.openxmlformats.org/officeDocument/2006/relationships/tags" Target="../tags/tag107.xml"/><Relationship Id="rId32" Type="http://schemas.openxmlformats.org/officeDocument/2006/relationships/tags" Target="../tags/tag115.xml"/><Relationship Id="rId37" Type="http://schemas.openxmlformats.org/officeDocument/2006/relationships/tags" Target="../tags/tag120.xml"/><Relationship Id="rId40" Type="http://schemas.openxmlformats.org/officeDocument/2006/relationships/tags" Target="../tags/tag123.xml"/><Relationship Id="rId45" Type="http://schemas.openxmlformats.org/officeDocument/2006/relationships/tags" Target="../tags/tag128.xml"/><Relationship Id="rId53" Type="http://schemas.openxmlformats.org/officeDocument/2006/relationships/tags" Target="../tags/tag136.xml"/><Relationship Id="rId58" Type="http://schemas.openxmlformats.org/officeDocument/2006/relationships/image" Target="../media/image18.png"/><Relationship Id="rId5" Type="http://schemas.openxmlformats.org/officeDocument/2006/relationships/tags" Target="../tags/tag88.xml"/><Relationship Id="rId19" Type="http://schemas.openxmlformats.org/officeDocument/2006/relationships/tags" Target="../tags/tag102.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tags" Target="../tags/tag97.xml"/><Relationship Id="rId22" Type="http://schemas.openxmlformats.org/officeDocument/2006/relationships/tags" Target="../tags/tag105.xml"/><Relationship Id="rId27" Type="http://schemas.openxmlformats.org/officeDocument/2006/relationships/tags" Target="../tags/tag110.xml"/><Relationship Id="rId30" Type="http://schemas.openxmlformats.org/officeDocument/2006/relationships/tags" Target="../tags/tag113.xml"/><Relationship Id="rId35" Type="http://schemas.openxmlformats.org/officeDocument/2006/relationships/tags" Target="../tags/tag118.xml"/><Relationship Id="rId43" Type="http://schemas.openxmlformats.org/officeDocument/2006/relationships/tags" Target="../tags/tag126.xml"/><Relationship Id="rId48" Type="http://schemas.openxmlformats.org/officeDocument/2006/relationships/tags" Target="../tags/tag131.xml"/><Relationship Id="rId56" Type="http://schemas.openxmlformats.org/officeDocument/2006/relationships/image" Target="../media/image16.jpeg"/><Relationship Id="rId8" Type="http://schemas.openxmlformats.org/officeDocument/2006/relationships/tags" Target="../tags/tag91.xml"/><Relationship Id="rId51" Type="http://schemas.openxmlformats.org/officeDocument/2006/relationships/tags" Target="../tags/tag134.xml"/><Relationship Id="rId3" Type="http://schemas.openxmlformats.org/officeDocument/2006/relationships/tags" Target="../tags/tag86.xml"/><Relationship Id="rId12" Type="http://schemas.openxmlformats.org/officeDocument/2006/relationships/tags" Target="../tags/tag95.xml"/><Relationship Id="rId17" Type="http://schemas.openxmlformats.org/officeDocument/2006/relationships/tags" Target="../tags/tag100.xml"/><Relationship Id="rId25" Type="http://schemas.openxmlformats.org/officeDocument/2006/relationships/tags" Target="../tags/tag108.xml"/><Relationship Id="rId33" Type="http://schemas.openxmlformats.org/officeDocument/2006/relationships/tags" Target="../tags/tag116.xml"/><Relationship Id="rId38" Type="http://schemas.openxmlformats.org/officeDocument/2006/relationships/tags" Target="../tags/tag121.xml"/><Relationship Id="rId46" Type="http://schemas.openxmlformats.org/officeDocument/2006/relationships/tags" Target="../tags/tag129.xml"/><Relationship Id="rId20" Type="http://schemas.openxmlformats.org/officeDocument/2006/relationships/tags" Target="../tags/tag103.xml"/><Relationship Id="rId41" Type="http://schemas.openxmlformats.org/officeDocument/2006/relationships/tags" Target="../tags/tag124.xml"/><Relationship Id="rId54" Type="http://schemas.openxmlformats.org/officeDocument/2006/relationships/slideLayout" Target="../slideLayouts/slideLayout2.xml"/><Relationship Id="rId1" Type="http://schemas.openxmlformats.org/officeDocument/2006/relationships/tags" Target="../tags/tag84.xml"/><Relationship Id="rId6" Type="http://schemas.openxmlformats.org/officeDocument/2006/relationships/tags" Target="../tags/tag89.xml"/><Relationship Id="rId15" Type="http://schemas.openxmlformats.org/officeDocument/2006/relationships/tags" Target="../tags/tag98.xml"/><Relationship Id="rId23" Type="http://schemas.openxmlformats.org/officeDocument/2006/relationships/tags" Target="../tags/tag106.xml"/><Relationship Id="rId28" Type="http://schemas.openxmlformats.org/officeDocument/2006/relationships/tags" Target="../tags/tag111.xml"/><Relationship Id="rId36" Type="http://schemas.openxmlformats.org/officeDocument/2006/relationships/tags" Target="../tags/tag119.xml"/><Relationship Id="rId49" Type="http://schemas.openxmlformats.org/officeDocument/2006/relationships/tags" Target="../tags/tag132.xml"/><Relationship Id="rId57" Type="http://schemas.openxmlformats.org/officeDocument/2006/relationships/image" Target="../media/image17.jpeg"/><Relationship Id="rId10" Type="http://schemas.openxmlformats.org/officeDocument/2006/relationships/tags" Target="../tags/tag93.xml"/><Relationship Id="rId31" Type="http://schemas.openxmlformats.org/officeDocument/2006/relationships/tags" Target="../tags/tag114.xml"/><Relationship Id="rId44" Type="http://schemas.openxmlformats.org/officeDocument/2006/relationships/tags" Target="../tags/tag127.xml"/><Relationship Id="rId52" Type="http://schemas.openxmlformats.org/officeDocument/2006/relationships/tags" Target="../tags/tag135.xml"/></Relationships>
</file>

<file path=ppt/slides/_rels/slide17.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18" Type="http://schemas.openxmlformats.org/officeDocument/2006/relationships/tags" Target="../tags/tag154.xml"/><Relationship Id="rId26" Type="http://schemas.openxmlformats.org/officeDocument/2006/relationships/image" Target="../media/image21.png"/><Relationship Id="rId3" Type="http://schemas.openxmlformats.org/officeDocument/2006/relationships/tags" Target="../tags/tag139.xml"/><Relationship Id="rId21" Type="http://schemas.openxmlformats.org/officeDocument/2006/relationships/tags" Target="../tags/tag157.xml"/><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tags" Target="../tags/tag153.xml"/><Relationship Id="rId25" Type="http://schemas.openxmlformats.org/officeDocument/2006/relationships/image" Target="../media/image20.svg"/><Relationship Id="rId2" Type="http://schemas.openxmlformats.org/officeDocument/2006/relationships/tags" Target="../tags/tag138.xml"/><Relationship Id="rId16" Type="http://schemas.openxmlformats.org/officeDocument/2006/relationships/tags" Target="../tags/tag152.xml"/><Relationship Id="rId20" Type="http://schemas.openxmlformats.org/officeDocument/2006/relationships/tags" Target="../tags/tag156.xml"/><Relationship Id="rId29" Type="http://schemas.openxmlformats.org/officeDocument/2006/relationships/image" Target="../media/image24.svg"/><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24" Type="http://schemas.openxmlformats.org/officeDocument/2006/relationships/image" Target="../media/image19.png"/><Relationship Id="rId5" Type="http://schemas.openxmlformats.org/officeDocument/2006/relationships/tags" Target="../tags/tag141.xml"/><Relationship Id="rId15" Type="http://schemas.openxmlformats.org/officeDocument/2006/relationships/tags" Target="../tags/tag151.xml"/><Relationship Id="rId23" Type="http://schemas.openxmlformats.org/officeDocument/2006/relationships/notesSlide" Target="../notesSlides/notesSlide15.xml"/><Relationship Id="rId28" Type="http://schemas.openxmlformats.org/officeDocument/2006/relationships/image" Target="../media/image23.png"/><Relationship Id="rId10" Type="http://schemas.openxmlformats.org/officeDocument/2006/relationships/tags" Target="../tags/tag146.xml"/><Relationship Id="rId19" Type="http://schemas.openxmlformats.org/officeDocument/2006/relationships/tags" Target="../tags/tag155.xml"/><Relationship Id="rId31" Type="http://schemas.openxmlformats.org/officeDocument/2006/relationships/image" Target="../media/image26.svg"/><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 Id="rId22" Type="http://schemas.openxmlformats.org/officeDocument/2006/relationships/slideLayout" Target="../slideLayouts/slideLayout2.xml"/><Relationship Id="rId27" Type="http://schemas.openxmlformats.org/officeDocument/2006/relationships/image" Target="../media/image22.svg"/><Relationship Id="rId30"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image" Target="../media/image28.svg"/><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image" Target="../media/image27.png"/><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notesSlide" Target="../notesSlides/notesSlide16.xml"/><Relationship Id="rId5" Type="http://schemas.openxmlformats.org/officeDocument/2006/relationships/tags" Target="../tags/tag162.xml"/><Relationship Id="rId15" Type="http://schemas.openxmlformats.org/officeDocument/2006/relationships/image" Target="../media/image30.svg"/><Relationship Id="rId10" Type="http://schemas.openxmlformats.org/officeDocument/2006/relationships/slideLayout" Target="../slideLayouts/slideLayout2.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image" Target="../media/image29.png"/></Relationships>
</file>

<file path=ppt/slides/_rels/slide19.xml.rels><?xml version="1.0" encoding="UTF-8" standalone="yes"?>
<Relationships xmlns="http://schemas.openxmlformats.org/package/2006/relationships"><Relationship Id="rId13" Type="http://schemas.openxmlformats.org/officeDocument/2006/relationships/tags" Target="../tags/tag179.xml"/><Relationship Id="rId18" Type="http://schemas.openxmlformats.org/officeDocument/2006/relationships/tags" Target="../tags/tag184.xml"/><Relationship Id="rId26" Type="http://schemas.openxmlformats.org/officeDocument/2006/relationships/tags" Target="../tags/tag192.xml"/><Relationship Id="rId39" Type="http://schemas.openxmlformats.org/officeDocument/2006/relationships/tags" Target="../tags/tag205.xml"/><Relationship Id="rId21" Type="http://schemas.openxmlformats.org/officeDocument/2006/relationships/tags" Target="../tags/tag187.xml"/><Relationship Id="rId34" Type="http://schemas.openxmlformats.org/officeDocument/2006/relationships/tags" Target="../tags/tag200.xml"/><Relationship Id="rId42" Type="http://schemas.openxmlformats.org/officeDocument/2006/relationships/slideLayout" Target="../slideLayouts/slideLayout2.xml"/><Relationship Id="rId7" Type="http://schemas.openxmlformats.org/officeDocument/2006/relationships/tags" Target="../tags/tag173.xml"/><Relationship Id="rId2" Type="http://schemas.openxmlformats.org/officeDocument/2006/relationships/tags" Target="../tags/tag168.xml"/><Relationship Id="rId16" Type="http://schemas.openxmlformats.org/officeDocument/2006/relationships/tags" Target="../tags/tag182.xml"/><Relationship Id="rId20" Type="http://schemas.openxmlformats.org/officeDocument/2006/relationships/tags" Target="../tags/tag186.xml"/><Relationship Id="rId29" Type="http://schemas.openxmlformats.org/officeDocument/2006/relationships/tags" Target="../tags/tag195.xml"/><Relationship Id="rId41" Type="http://schemas.openxmlformats.org/officeDocument/2006/relationships/tags" Target="../tags/tag207.xml"/><Relationship Id="rId1" Type="http://schemas.openxmlformats.org/officeDocument/2006/relationships/tags" Target="../tags/tag167.xml"/><Relationship Id="rId6" Type="http://schemas.openxmlformats.org/officeDocument/2006/relationships/tags" Target="../tags/tag172.xml"/><Relationship Id="rId11" Type="http://schemas.openxmlformats.org/officeDocument/2006/relationships/tags" Target="../tags/tag177.xml"/><Relationship Id="rId24" Type="http://schemas.openxmlformats.org/officeDocument/2006/relationships/tags" Target="../tags/tag190.xml"/><Relationship Id="rId32" Type="http://schemas.openxmlformats.org/officeDocument/2006/relationships/tags" Target="../tags/tag198.xml"/><Relationship Id="rId37" Type="http://schemas.openxmlformats.org/officeDocument/2006/relationships/tags" Target="../tags/tag203.xml"/><Relationship Id="rId40" Type="http://schemas.openxmlformats.org/officeDocument/2006/relationships/tags" Target="../tags/tag206.xml"/><Relationship Id="rId5" Type="http://schemas.openxmlformats.org/officeDocument/2006/relationships/tags" Target="../tags/tag171.xml"/><Relationship Id="rId15" Type="http://schemas.openxmlformats.org/officeDocument/2006/relationships/tags" Target="../tags/tag181.xml"/><Relationship Id="rId23" Type="http://schemas.openxmlformats.org/officeDocument/2006/relationships/tags" Target="../tags/tag189.xml"/><Relationship Id="rId28" Type="http://schemas.openxmlformats.org/officeDocument/2006/relationships/tags" Target="../tags/tag194.xml"/><Relationship Id="rId36" Type="http://schemas.openxmlformats.org/officeDocument/2006/relationships/tags" Target="../tags/tag202.xml"/><Relationship Id="rId10" Type="http://schemas.openxmlformats.org/officeDocument/2006/relationships/tags" Target="../tags/tag176.xml"/><Relationship Id="rId19" Type="http://schemas.openxmlformats.org/officeDocument/2006/relationships/tags" Target="../tags/tag185.xml"/><Relationship Id="rId31" Type="http://schemas.openxmlformats.org/officeDocument/2006/relationships/tags" Target="../tags/tag197.xml"/><Relationship Id="rId4" Type="http://schemas.openxmlformats.org/officeDocument/2006/relationships/tags" Target="../tags/tag170.xml"/><Relationship Id="rId9" Type="http://schemas.openxmlformats.org/officeDocument/2006/relationships/tags" Target="../tags/tag175.xml"/><Relationship Id="rId14" Type="http://schemas.openxmlformats.org/officeDocument/2006/relationships/tags" Target="../tags/tag180.xml"/><Relationship Id="rId22" Type="http://schemas.openxmlformats.org/officeDocument/2006/relationships/tags" Target="../tags/tag188.xml"/><Relationship Id="rId27" Type="http://schemas.openxmlformats.org/officeDocument/2006/relationships/tags" Target="../tags/tag193.xml"/><Relationship Id="rId30" Type="http://schemas.openxmlformats.org/officeDocument/2006/relationships/tags" Target="../tags/tag196.xml"/><Relationship Id="rId35" Type="http://schemas.openxmlformats.org/officeDocument/2006/relationships/tags" Target="../tags/tag201.xml"/><Relationship Id="rId43" Type="http://schemas.openxmlformats.org/officeDocument/2006/relationships/notesSlide" Target="../notesSlides/notesSlide17.xml"/><Relationship Id="rId8" Type="http://schemas.openxmlformats.org/officeDocument/2006/relationships/tags" Target="../tags/tag174.xml"/><Relationship Id="rId3" Type="http://schemas.openxmlformats.org/officeDocument/2006/relationships/tags" Target="../tags/tag169.xml"/><Relationship Id="rId12" Type="http://schemas.openxmlformats.org/officeDocument/2006/relationships/tags" Target="../tags/tag178.xml"/><Relationship Id="rId17" Type="http://schemas.openxmlformats.org/officeDocument/2006/relationships/tags" Target="../tags/tag183.xml"/><Relationship Id="rId25" Type="http://schemas.openxmlformats.org/officeDocument/2006/relationships/tags" Target="../tags/tag191.xml"/><Relationship Id="rId33" Type="http://schemas.openxmlformats.org/officeDocument/2006/relationships/tags" Target="../tags/tag199.xml"/><Relationship Id="rId38" Type="http://schemas.openxmlformats.org/officeDocument/2006/relationships/tags" Target="../tags/tag20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3" Type="http://schemas.openxmlformats.org/officeDocument/2006/relationships/tags" Target="../tags/tag220.xml"/><Relationship Id="rId18" Type="http://schemas.openxmlformats.org/officeDocument/2006/relationships/tags" Target="../tags/tag225.xml"/><Relationship Id="rId26" Type="http://schemas.openxmlformats.org/officeDocument/2006/relationships/tags" Target="../tags/tag233.xml"/><Relationship Id="rId39" Type="http://schemas.openxmlformats.org/officeDocument/2006/relationships/slideLayout" Target="../slideLayouts/slideLayout2.xml"/><Relationship Id="rId21" Type="http://schemas.openxmlformats.org/officeDocument/2006/relationships/tags" Target="../tags/tag228.xml"/><Relationship Id="rId34" Type="http://schemas.openxmlformats.org/officeDocument/2006/relationships/tags" Target="../tags/tag241.xml"/><Relationship Id="rId7" Type="http://schemas.openxmlformats.org/officeDocument/2006/relationships/tags" Target="../tags/tag214.xml"/><Relationship Id="rId12" Type="http://schemas.openxmlformats.org/officeDocument/2006/relationships/tags" Target="../tags/tag219.xml"/><Relationship Id="rId17" Type="http://schemas.openxmlformats.org/officeDocument/2006/relationships/tags" Target="../tags/tag224.xml"/><Relationship Id="rId25" Type="http://schemas.openxmlformats.org/officeDocument/2006/relationships/tags" Target="../tags/tag232.xml"/><Relationship Id="rId33" Type="http://schemas.openxmlformats.org/officeDocument/2006/relationships/tags" Target="../tags/tag240.xml"/><Relationship Id="rId38" Type="http://schemas.openxmlformats.org/officeDocument/2006/relationships/tags" Target="../tags/tag245.xml"/><Relationship Id="rId2" Type="http://schemas.openxmlformats.org/officeDocument/2006/relationships/tags" Target="../tags/tag209.xml"/><Relationship Id="rId16" Type="http://schemas.openxmlformats.org/officeDocument/2006/relationships/tags" Target="../tags/tag223.xml"/><Relationship Id="rId20" Type="http://schemas.openxmlformats.org/officeDocument/2006/relationships/tags" Target="../tags/tag227.xml"/><Relationship Id="rId29" Type="http://schemas.openxmlformats.org/officeDocument/2006/relationships/tags" Target="../tags/tag236.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tags" Target="../tags/tag218.xml"/><Relationship Id="rId24" Type="http://schemas.openxmlformats.org/officeDocument/2006/relationships/tags" Target="../tags/tag231.xml"/><Relationship Id="rId32" Type="http://schemas.openxmlformats.org/officeDocument/2006/relationships/tags" Target="../tags/tag239.xml"/><Relationship Id="rId37" Type="http://schemas.openxmlformats.org/officeDocument/2006/relationships/tags" Target="../tags/tag244.xml"/><Relationship Id="rId40" Type="http://schemas.openxmlformats.org/officeDocument/2006/relationships/notesSlide" Target="../notesSlides/notesSlide18.xml"/><Relationship Id="rId5" Type="http://schemas.openxmlformats.org/officeDocument/2006/relationships/tags" Target="../tags/tag212.xml"/><Relationship Id="rId15" Type="http://schemas.openxmlformats.org/officeDocument/2006/relationships/tags" Target="../tags/tag222.xml"/><Relationship Id="rId23" Type="http://schemas.openxmlformats.org/officeDocument/2006/relationships/tags" Target="../tags/tag230.xml"/><Relationship Id="rId28" Type="http://schemas.openxmlformats.org/officeDocument/2006/relationships/tags" Target="../tags/tag235.xml"/><Relationship Id="rId36" Type="http://schemas.openxmlformats.org/officeDocument/2006/relationships/tags" Target="../tags/tag243.xml"/><Relationship Id="rId10" Type="http://schemas.openxmlformats.org/officeDocument/2006/relationships/tags" Target="../tags/tag217.xml"/><Relationship Id="rId19" Type="http://schemas.openxmlformats.org/officeDocument/2006/relationships/tags" Target="../tags/tag226.xml"/><Relationship Id="rId31" Type="http://schemas.openxmlformats.org/officeDocument/2006/relationships/tags" Target="../tags/tag238.xml"/><Relationship Id="rId4" Type="http://schemas.openxmlformats.org/officeDocument/2006/relationships/tags" Target="../tags/tag211.xml"/><Relationship Id="rId9" Type="http://schemas.openxmlformats.org/officeDocument/2006/relationships/tags" Target="../tags/tag216.xml"/><Relationship Id="rId14" Type="http://schemas.openxmlformats.org/officeDocument/2006/relationships/tags" Target="../tags/tag221.xml"/><Relationship Id="rId22" Type="http://schemas.openxmlformats.org/officeDocument/2006/relationships/tags" Target="../tags/tag229.xml"/><Relationship Id="rId27" Type="http://schemas.openxmlformats.org/officeDocument/2006/relationships/tags" Target="../tags/tag234.xml"/><Relationship Id="rId30" Type="http://schemas.openxmlformats.org/officeDocument/2006/relationships/tags" Target="../tags/tag237.xml"/><Relationship Id="rId35" Type="http://schemas.openxmlformats.org/officeDocument/2006/relationships/tags" Target="../tags/tag242.xml"/><Relationship Id="rId8" Type="http://schemas.openxmlformats.org/officeDocument/2006/relationships/tags" Target="../tags/tag215.xml"/><Relationship Id="rId3" Type="http://schemas.openxmlformats.org/officeDocument/2006/relationships/tags" Target="../tags/tag210.xml"/></Relationships>
</file>

<file path=ppt/slides/_rels/slide21.xml.rels><?xml version="1.0" encoding="UTF-8" standalone="yes"?>
<Relationships xmlns="http://schemas.openxmlformats.org/package/2006/relationships"><Relationship Id="rId8" Type="http://schemas.openxmlformats.org/officeDocument/2006/relationships/tags" Target="../tags/tag253.xml"/><Relationship Id="rId13" Type="http://schemas.openxmlformats.org/officeDocument/2006/relationships/tags" Target="../tags/tag258.xml"/><Relationship Id="rId3" Type="http://schemas.openxmlformats.org/officeDocument/2006/relationships/tags" Target="../tags/tag248.xml"/><Relationship Id="rId7" Type="http://schemas.openxmlformats.org/officeDocument/2006/relationships/tags" Target="../tags/tag252.xml"/><Relationship Id="rId12" Type="http://schemas.openxmlformats.org/officeDocument/2006/relationships/tags" Target="../tags/tag257.xml"/><Relationship Id="rId17" Type="http://schemas.openxmlformats.org/officeDocument/2006/relationships/image" Target="../media/image31.png"/><Relationship Id="rId2" Type="http://schemas.openxmlformats.org/officeDocument/2006/relationships/tags" Target="../tags/tag247.xml"/><Relationship Id="rId16" Type="http://schemas.openxmlformats.org/officeDocument/2006/relationships/notesSlide" Target="../notesSlides/notesSlide19.xml"/><Relationship Id="rId1" Type="http://schemas.openxmlformats.org/officeDocument/2006/relationships/tags" Target="../tags/tag246.xml"/><Relationship Id="rId6" Type="http://schemas.openxmlformats.org/officeDocument/2006/relationships/tags" Target="../tags/tag251.xml"/><Relationship Id="rId11" Type="http://schemas.openxmlformats.org/officeDocument/2006/relationships/tags" Target="../tags/tag256.xml"/><Relationship Id="rId5" Type="http://schemas.openxmlformats.org/officeDocument/2006/relationships/tags" Target="../tags/tag250.xml"/><Relationship Id="rId15" Type="http://schemas.openxmlformats.org/officeDocument/2006/relationships/slideLayout" Target="../slideLayouts/slideLayout2.xml"/><Relationship Id="rId10" Type="http://schemas.openxmlformats.org/officeDocument/2006/relationships/tags" Target="../tags/tag255.xml"/><Relationship Id="rId4" Type="http://schemas.openxmlformats.org/officeDocument/2006/relationships/tags" Target="../tags/tag249.xml"/><Relationship Id="rId9" Type="http://schemas.openxmlformats.org/officeDocument/2006/relationships/tags" Target="../tags/tag254.xml"/><Relationship Id="rId14" Type="http://schemas.openxmlformats.org/officeDocument/2006/relationships/tags" Target="../tags/tag259.xml"/></Relationships>
</file>

<file path=ppt/slides/_rels/slide22.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tags" Target="../tags/tag272.xml"/><Relationship Id="rId18" Type="http://schemas.openxmlformats.org/officeDocument/2006/relationships/image" Target="../media/image34.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tags" Target="../tags/tag271.xml"/><Relationship Id="rId17" Type="http://schemas.openxmlformats.org/officeDocument/2006/relationships/image" Target="../media/image33.png"/><Relationship Id="rId2" Type="http://schemas.openxmlformats.org/officeDocument/2006/relationships/tags" Target="../tags/tag261.xml"/><Relationship Id="rId16" Type="http://schemas.openxmlformats.org/officeDocument/2006/relationships/image" Target="../media/image32.jpeg"/><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tags" Target="../tags/tag270.xml"/><Relationship Id="rId5" Type="http://schemas.openxmlformats.org/officeDocument/2006/relationships/tags" Target="../tags/tag264.xml"/><Relationship Id="rId15" Type="http://schemas.openxmlformats.org/officeDocument/2006/relationships/notesSlide" Target="../notesSlides/notesSlide20.xml"/><Relationship Id="rId10" Type="http://schemas.openxmlformats.org/officeDocument/2006/relationships/tags" Target="../tags/tag269.xml"/><Relationship Id="rId19" Type="http://schemas.openxmlformats.org/officeDocument/2006/relationships/image" Target="../media/image35.png"/><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280.xml"/><Relationship Id="rId13" Type="http://schemas.openxmlformats.org/officeDocument/2006/relationships/tags" Target="../tags/tag285.xml"/><Relationship Id="rId18" Type="http://schemas.openxmlformats.org/officeDocument/2006/relationships/tags" Target="../tags/tag290.xml"/><Relationship Id="rId26" Type="http://schemas.openxmlformats.org/officeDocument/2006/relationships/tags" Target="../tags/tag298.xml"/><Relationship Id="rId3" Type="http://schemas.openxmlformats.org/officeDocument/2006/relationships/tags" Target="../tags/tag275.xml"/><Relationship Id="rId21" Type="http://schemas.openxmlformats.org/officeDocument/2006/relationships/tags" Target="../tags/tag293.xml"/><Relationship Id="rId7" Type="http://schemas.openxmlformats.org/officeDocument/2006/relationships/tags" Target="../tags/tag279.xml"/><Relationship Id="rId12" Type="http://schemas.openxmlformats.org/officeDocument/2006/relationships/tags" Target="../tags/tag284.xml"/><Relationship Id="rId17" Type="http://schemas.openxmlformats.org/officeDocument/2006/relationships/tags" Target="../tags/tag289.xml"/><Relationship Id="rId25" Type="http://schemas.openxmlformats.org/officeDocument/2006/relationships/tags" Target="../tags/tag297.xml"/><Relationship Id="rId2" Type="http://schemas.openxmlformats.org/officeDocument/2006/relationships/tags" Target="../tags/tag274.xml"/><Relationship Id="rId16" Type="http://schemas.openxmlformats.org/officeDocument/2006/relationships/tags" Target="../tags/tag288.xml"/><Relationship Id="rId20" Type="http://schemas.openxmlformats.org/officeDocument/2006/relationships/tags" Target="../tags/tag292.xml"/><Relationship Id="rId29" Type="http://schemas.openxmlformats.org/officeDocument/2006/relationships/tags" Target="../tags/tag301.xml"/><Relationship Id="rId1" Type="http://schemas.openxmlformats.org/officeDocument/2006/relationships/tags" Target="../tags/tag273.xml"/><Relationship Id="rId6" Type="http://schemas.openxmlformats.org/officeDocument/2006/relationships/tags" Target="../tags/tag278.xml"/><Relationship Id="rId11" Type="http://schemas.openxmlformats.org/officeDocument/2006/relationships/tags" Target="../tags/tag283.xml"/><Relationship Id="rId24" Type="http://schemas.openxmlformats.org/officeDocument/2006/relationships/tags" Target="../tags/tag296.xml"/><Relationship Id="rId32" Type="http://schemas.openxmlformats.org/officeDocument/2006/relationships/notesSlide" Target="../notesSlides/notesSlide21.xml"/><Relationship Id="rId5" Type="http://schemas.openxmlformats.org/officeDocument/2006/relationships/tags" Target="../tags/tag277.xml"/><Relationship Id="rId15" Type="http://schemas.openxmlformats.org/officeDocument/2006/relationships/tags" Target="../tags/tag287.xml"/><Relationship Id="rId23" Type="http://schemas.openxmlformats.org/officeDocument/2006/relationships/tags" Target="../tags/tag295.xml"/><Relationship Id="rId28" Type="http://schemas.openxmlformats.org/officeDocument/2006/relationships/tags" Target="../tags/tag300.xml"/><Relationship Id="rId10" Type="http://schemas.openxmlformats.org/officeDocument/2006/relationships/tags" Target="../tags/tag282.xml"/><Relationship Id="rId19" Type="http://schemas.openxmlformats.org/officeDocument/2006/relationships/tags" Target="../tags/tag291.xml"/><Relationship Id="rId31" Type="http://schemas.openxmlformats.org/officeDocument/2006/relationships/slideLayout" Target="../slideLayouts/slideLayout2.xml"/><Relationship Id="rId4" Type="http://schemas.openxmlformats.org/officeDocument/2006/relationships/tags" Target="../tags/tag276.xml"/><Relationship Id="rId9" Type="http://schemas.openxmlformats.org/officeDocument/2006/relationships/tags" Target="../tags/tag281.xml"/><Relationship Id="rId14" Type="http://schemas.openxmlformats.org/officeDocument/2006/relationships/tags" Target="../tags/tag286.xml"/><Relationship Id="rId22" Type="http://schemas.openxmlformats.org/officeDocument/2006/relationships/tags" Target="../tags/tag294.xml"/><Relationship Id="rId27" Type="http://schemas.openxmlformats.org/officeDocument/2006/relationships/tags" Target="../tags/tag299.xml"/><Relationship Id="rId30" Type="http://schemas.openxmlformats.org/officeDocument/2006/relationships/tags" Target="../tags/tag302.xml"/></Relationships>
</file>

<file path=ppt/slides/_rels/slide24.xml.rels><?xml version="1.0" encoding="UTF-8" standalone="yes"?>
<Relationships xmlns="http://schemas.openxmlformats.org/package/2006/relationships"><Relationship Id="rId8" Type="http://schemas.openxmlformats.org/officeDocument/2006/relationships/tags" Target="../tags/tag310.xml"/><Relationship Id="rId3" Type="http://schemas.openxmlformats.org/officeDocument/2006/relationships/tags" Target="../tags/tag305.xml"/><Relationship Id="rId7" Type="http://schemas.openxmlformats.org/officeDocument/2006/relationships/tags" Target="../tags/tag309.xml"/><Relationship Id="rId12" Type="http://schemas.openxmlformats.org/officeDocument/2006/relationships/image" Target="../media/image36.jpeg"/><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tags" Target="../tags/tag308.xml"/><Relationship Id="rId11" Type="http://schemas.openxmlformats.org/officeDocument/2006/relationships/notesSlide" Target="../notesSlides/notesSlide22.xml"/><Relationship Id="rId5" Type="http://schemas.openxmlformats.org/officeDocument/2006/relationships/tags" Target="../tags/tag307.xml"/><Relationship Id="rId10" Type="http://schemas.openxmlformats.org/officeDocument/2006/relationships/slideLayout" Target="../slideLayouts/slideLayout2.xml"/><Relationship Id="rId4" Type="http://schemas.openxmlformats.org/officeDocument/2006/relationships/tags" Target="../tags/tag306.xml"/><Relationship Id="rId9" Type="http://schemas.openxmlformats.org/officeDocument/2006/relationships/tags" Target="../tags/tag311.xml"/></Relationships>
</file>

<file path=ppt/slides/_rels/slide25.xml.rels><?xml version="1.0" encoding="UTF-8" standalone="yes"?>
<Relationships xmlns="http://schemas.openxmlformats.org/package/2006/relationships"><Relationship Id="rId13" Type="http://schemas.openxmlformats.org/officeDocument/2006/relationships/tags" Target="../tags/tag324.xml"/><Relationship Id="rId18" Type="http://schemas.openxmlformats.org/officeDocument/2006/relationships/tags" Target="../tags/tag329.xml"/><Relationship Id="rId26" Type="http://schemas.openxmlformats.org/officeDocument/2006/relationships/tags" Target="../tags/tag337.xml"/><Relationship Id="rId3" Type="http://schemas.openxmlformats.org/officeDocument/2006/relationships/tags" Target="../tags/tag314.xml"/><Relationship Id="rId21" Type="http://schemas.openxmlformats.org/officeDocument/2006/relationships/tags" Target="../tags/tag332.xml"/><Relationship Id="rId7" Type="http://schemas.openxmlformats.org/officeDocument/2006/relationships/tags" Target="../tags/tag318.xml"/><Relationship Id="rId12" Type="http://schemas.openxmlformats.org/officeDocument/2006/relationships/tags" Target="../tags/tag323.xml"/><Relationship Id="rId17" Type="http://schemas.openxmlformats.org/officeDocument/2006/relationships/tags" Target="../tags/tag328.xml"/><Relationship Id="rId25" Type="http://schemas.openxmlformats.org/officeDocument/2006/relationships/tags" Target="../tags/tag336.xml"/><Relationship Id="rId33" Type="http://schemas.openxmlformats.org/officeDocument/2006/relationships/image" Target="../media/image41.png"/><Relationship Id="rId2" Type="http://schemas.openxmlformats.org/officeDocument/2006/relationships/tags" Target="../tags/tag313.xml"/><Relationship Id="rId16" Type="http://schemas.openxmlformats.org/officeDocument/2006/relationships/tags" Target="../tags/tag327.xml"/><Relationship Id="rId20" Type="http://schemas.openxmlformats.org/officeDocument/2006/relationships/tags" Target="../tags/tag331.xml"/><Relationship Id="rId29" Type="http://schemas.openxmlformats.org/officeDocument/2006/relationships/image" Target="../media/image37.png"/><Relationship Id="rId1" Type="http://schemas.openxmlformats.org/officeDocument/2006/relationships/tags" Target="../tags/tag312.xml"/><Relationship Id="rId6" Type="http://schemas.openxmlformats.org/officeDocument/2006/relationships/tags" Target="../tags/tag317.xml"/><Relationship Id="rId11" Type="http://schemas.openxmlformats.org/officeDocument/2006/relationships/tags" Target="../tags/tag322.xml"/><Relationship Id="rId24" Type="http://schemas.openxmlformats.org/officeDocument/2006/relationships/tags" Target="../tags/tag335.xml"/><Relationship Id="rId32" Type="http://schemas.openxmlformats.org/officeDocument/2006/relationships/image" Target="../media/image40.png"/><Relationship Id="rId5" Type="http://schemas.openxmlformats.org/officeDocument/2006/relationships/tags" Target="../tags/tag316.xml"/><Relationship Id="rId15" Type="http://schemas.openxmlformats.org/officeDocument/2006/relationships/tags" Target="../tags/tag326.xml"/><Relationship Id="rId23" Type="http://schemas.openxmlformats.org/officeDocument/2006/relationships/tags" Target="../tags/tag334.xml"/><Relationship Id="rId28" Type="http://schemas.openxmlformats.org/officeDocument/2006/relationships/notesSlide" Target="../notesSlides/notesSlide23.xml"/><Relationship Id="rId10" Type="http://schemas.openxmlformats.org/officeDocument/2006/relationships/tags" Target="../tags/tag321.xml"/><Relationship Id="rId19" Type="http://schemas.openxmlformats.org/officeDocument/2006/relationships/tags" Target="../tags/tag330.xml"/><Relationship Id="rId31" Type="http://schemas.openxmlformats.org/officeDocument/2006/relationships/image" Target="../media/image39.png"/><Relationship Id="rId4" Type="http://schemas.openxmlformats.org/officeDocument/2006/relationships/tags" Target="../tags/tag315.xml"/><Relationship Id="rId9" Type="http://schemas.openxmlformats.org/officeDocument/2006/relationships/tags" Target="../tags/tag320.xml"/><Relationship Id="rId14" Type="http://schemas.openxmlformats.org/officeDocument/2006/relationships/tags" Target="../tags/tag325.xml"/><Relationship Id="rId22" Type="http://schemas.openxmlformats.org/officeDocument/2006/relationships/tags" Target="../tags/tag333.xml"/><Relationship Id="rId27" Type="http://schemas.openxmlformats.org/officeDocument/2006/relationships/slideLayout" Target="../slideLayouts/slideLayout2.xml"/><Relationship Id="rId30" Type="http://schemas.openxmlformats.org/officeDocument/2006/relationships/image" Target="../media/image38.png"/><Relationship Id="rId8" Type="http://schemas.openxmlformats.org/officeDocument/2006/relationships/tags" Target="../tags/tag319.xml"/></Relationships>
</file>

<file path=ppt/slides/_rels/slide26.xml.rels><?xml version="1.0" encoding="UTF-8" standalone="yes"?>
<Relationships xmlns="http://schemas.openxmlformats.org/package/2006/relationships"><Relationship Id="rId8" Type="http://schemas.openxmlformats.org/officeDocument/2006/relationships/tags" Target="../tags/tag345.xml"/><Relationship Id="rId13" Type="http://schemas.openxmlformats.org/officeDocument/2006/relationships/slideLayout" Target="../slideLayouts/slideLayout2.xml"/><Relationship Id="rId3" Type="http://schemas.openxmlformats.org/officeDocument/2006/relationships/tags" Target="../tags/tag340.xml"/><Relationship Id="rId7" Type="http://schemas.openxmlformats.org/officeDocument/2006/relationships/tags" Target="../tags/tag344.xml"/><Relationship Id="rId12" Type="http://schemas.openxmlformats.org/officeDocument/2006/relationships/tags" Target="../tags/tag349.xml"/><Relationship Id="rId2" Type="http://schemas.openxmlformats.org/officeDocument/2006/relationships/tags" Target="../tags/tag339.xml"/><Relationship Id="rId16" Type="http://schemas.openxmlformats.org/officeDocument/2006/relationships/image" Target="../media/image43.png"/><Relationship Id="rId1" Type="http://schemas.openxmlformats.org/officeDocument/2006/relationships/tags" Target="../tags/tag338.xml"/><Relationship Id="rId6" Type="http://schemas.openxmlformats.org/officeDocument/2006/relationships/tags" Target="../tags/tag343.xml"/><Relationship Id="rId11" Type="http://schemas.openxmlformats.org/officeDocument/2006/relationships/tags" Target="../tags/tag348.xml"/><Relationship Id="rId5" Type="http://schemas.openxmlformats.org/officeDocument/2006/relationships/tags" Target="../tags/tag342.xml"/><Relationship Id="rId15" Type="http://schemas.openxmlformats.org/officeDocument/2006/relationships/image" Target="../media/image42.png"/><Relationship Id="rId10" Type="http://schemas.openxmlformats.org/officeDocument/2006/relationships/tags" Target="../tags/tag347.xml"/><Relationship Id="rId4" Type="http://schemas.openxmlformats.org/officeDocument/2006/relationships/tags" Target="../tags/tag341.xml"/><Relationship Id="rId9" Type="http://schemas.openxmlformats.org/officeDocument/2006/relationships/tags" Target="../tags/tag346.xml"/><Relationship Id="rId14"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tags" Target="../tags/tag357.xml"/><Relationship Id="rId13" Type="http://schemas.openxmlformats.org/officeDocument/2006/relationships/tags" Target="../tags/tag362.xml"/><Relationship Id="rId18" Type="http://schemas.openxmlformats.org/officeDocument/2006/relationships/slideLayout" Target="../slideLayouts/slideLayout2.xml"/><Relationship Id="rId3" Type="http://schemas.openxmlformats.org/officeDocument/2006/relationships/tags" Target="../tags/tag352.xml"/><Relationship Id="rId7" Type="http://schemas.openxmlformats.org/officeDocument/2006/relationships/tags" Target="../tags/tag356.xml"/><Relationship Id="rId12" Type="http://schemas.openxmlformats.org/officeDocument/2006/relationships/tags" Target="../tags/tag361.xml"/><Relationship Id="rId17" Type="http://schemas.openxmlformats.org/officeDocument/2006/relationships/tags" Target="../tags/tag366.xml"/><Relationship Id="rId2" Type="http://schemas.openxmlformats.org/officeDocument/2006/relationships/tags" Target="../tags/tag351.xml"/><Relationship Id="rId16" Type="http://schemas.openxmlformats.org/officeDocument/2006/relationships/tags" Target="../tags/tag365.xml"/><Relationship Id="rId1" Type="http://schemas.openxmlformats.org/officeDocument/2006/relationships/tags" Target="../tags/tag350.xml"/><Relationship Id="rId6" Type="http://schemas.openxmlformats.org/officeDocument/2006/relationships/tags" Target="../tags/tag355.xml"/><Relationship Id="rId11" Type="http://schemas.openxmlformats.org/officeDocument/2006/relationships/tags" Target="../tags/tag360.xml"/><Relationship Id="rId5" Type="http://schemas.openxmlformats.org/officeDocument/2006/relationships/tags" Target="../tags/tag354.xml"/><Relationship Id="rId15" Type="http://schemas.openxmlformats.org/officeDocument/2006/relationships/tags" Target="../tags/tag364.xml"/><Relationship Id="rId10" Type="http://schemas.openxmlformats.org/officeDocument/2006/relationships/tags" Target="../tags/tag359.xml"/><Relationship Id="rId19" Type="http://schemas.openxmlformats.org/officeDocument/2006/relationships/notesSlide" Target="../notesSlides/notesSlide26.xml"/><Relationship Id="rId4" Type="http://schemas.openxmlformats.org/officeDocument/2006/relationships/tags" Target="../tags/tag353.xml"/><Relationship Id="rId9" Type="http://schemas.openxmlformats.org/officeDocument/2006/relationships/tags" Target="../tags/tag358.xml"/><Relationship Id="rId14" Type="http://schemas.openxmlformats.org/officeDocument/2006/relationships/tags" Target="../tags/tag36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5" Type="http://schemas.openxmlformats.org/officeDocument/2006/relationships/notesSlide" Target="../notesSlides/notesSlide27.xml"/><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tags" Target="../tags/tag377.xml"/><Relationship Id="rId13" Type="http://schemas.openxmlformats.org/officeDocument/2006/relationships/notesSlide" Target="../notesSlides/notesSlide30.xml"/><Relationship Id="rId3" Type="http://schemas.openxmlformats.org/officeDocument/2006/relationships/tags" Target="../tags/tag372.xml"/><Relationship Id="rId7" Type="http://schemas.openxmlformats.org/officeDocument/2006/relationships/tags" Target="../tags/tag376.xml"/><Relationship Id="rId12" Type="http://schemas.openxmlformats.org/officeDocument/2006/relationships/slideLayout" Target="../slideLayouts/slideLayout2.xml"/><Relationship Id="rId2" Type="http://schemas.openxmlformats.org/officeDocument/2006/relationships/tags" Target="../tags/tag371.xml"/><Relationship Id="rId1" Type="http://schemas.openxmlformats.org/officeDocument/2006/relationships/tags" Target="../tags/tag370.xml"/><Relationship Id="rId6" Type="http://schemas.openxmlformats.org/officeDocument/2006/relationships/tags" Target="../tags/tag375.xml"/><Relationship Id="rId11" Type="http://schemas.openxmlformats.org/officeDocument/2006/relationships/tags" Target="../tags/tag380.xml"/><Relationship Id="rId5" Type="http://schemas.openxmlformats.org/officeDocument/2006/relationships/tags" Target="../tags/tag374.xml"/><Relationship Id="rId10" Type="http://schemas.openxmlformats.org/officeDocument/2006/relationships/tags" Target="../tags/tag379.xml"/><Relationship Id="rId4" Type="http://schemas.openxmlformats.org/officeDocument/2006/relationships/tags" Target="../tags/tag373.xml"/><Relationship Id="rId9" Type="http://schemas.openxmlformats.org/officeDocument/2006/relationships/tags" Target="../tags/tag378.xml"/><Relationship Id="rId14" Type="http://schemas.openxmlformats.org/officeDocument/2006/relationships/image" Target="../media/image45.jpeg"/></Relationships>
</file>

<file path=ppt/slides/_rels/slide35.xml.rels><?xml version="1.0" encoding="UTF-8" standalone="yes"?>
<Relationships xmlns="http://schemas.openxmlformats.org/package/2006/relationships"><Relationship Id="rId8" Type="http://schemas.openxmlformats.org/officeDocument/2006/relationships/tags" Target="../tags/tag388.xml"/><Relationship Id="rId13" Type="http://schemas.openxmlformats.org/officeDocument/2006/relationships/tags" Target="../tags/tag393.xml"/><Relationship Id="rId18" Type="http://schemas.openxmlformats.org/officeDocument/2006/relationships/slideLayout" Target="../slideLayouts/slideLayout2.xml"/><Relationship Id="rId3" Type="http://schemas.openxmlformats.org/officeDocument/2006/relationships/tags" Target="../tags/tag383.xml"/><Relationship Id="rId7" Type="http://schemas.openxmlformats.org/officeDocument/2006/relationships/tags" Target="../tags/tag387.xml"/><Relationship Id="rId12" Type="http://schemas.openxmlformats.org/officeDocument/2006/relationships/tags" Target="../tags/tag392.xml"/><Relationship Id="rId17" Type="http://schemas.openxmlformats.org/officeDocument/2006/relationships/tags" Target="../tags/tag397.xml"/><Relationship Id="rId2" Type="http://schemas.openxmlformats.org/officeDocument/2006/relationships/tags" Target="../tags/tag382.xml"/><Relationship Id="rId16" Type="http://schemas.openxmlformats.org/officeDocument/2006/relationships/tags" Target="../tags/tag396.xml"/><Relationship Id="rId1" Type="http://schemas.openxmlformats.org/officeDocument/2006/relationships/tags" Target="../tags/tag381.xml"/><Relationship Id="rId6" Type="http://schemas.openxmlformats.org/officeDocument/2006/relationships/tags" Target="../tags/tag386.xml"/><Relationship Id="rId11" Type="http://schemas.openxmlformats.org/officeDocument/2006/relationships/tags" Target="../tags/tag391.xml"/><Relationship Id="rId5" Type="http://schemas.openxmlformats.org/officeDocument/2006/relationships/tags" Target="../tags/tag385.xml"/><Relationship Id="rId15" Type="http://schemas.openxmlformats.org/officeDocument/2006/relationships/tags" Target="../tags/tag395.xml"/><Relationship Id="rId10" Type="http://schemas.openxmlformats.org/officeDocument/2006/relationships/tags" Target="../tags/tag390.xml"/><Relationship Id="rId19" Type="http://schemas.openxmlformats.org/officeDocument/2006/relationships/notesSlide" Target="../notesSlides/notesSlide31.xml"/><Relationship Id="rId4" Type="http://schemas.openxmlformats.org/officeDocument/2006/relationships/tags" Target="../tags/tag384.xml"/><Relationship Id="rId9" Type="http://schemas.openxmlformats.org/officeDocument/2006/relationships/tags" Target="../tags/tag389.xml"/><Relationship Id="rId14" Type="http://schemas.openxmlformats.org/officeDocument/2006/relationships/tags" Target="../tags/tag39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9.xml"/><Relationship Id="rId1" Type="http://schemas.openxmlformats.org/officeDocument/2006/relationships/tags" Target="../tags/tag398.xml"/><Relationship Id="rId4" Type="http://schemas.openxmlformats.org/officeDocument/2006/relationships/notesSlide" Target="../notesSlides/notesSlide32.xml"/></Relationships>
</file>

<file path=ppt/slides/_rels/slide37.xml.rels><?xml version="1.0" encoding="UTF-8" standalone="yes"?>
<Relationships xmlns="http://schemas.openxmlformats.org/package/2006/relationships"><Relationship Id="rId26" Type="http://schemas.openxmlformats.org/officeDocument/2006/relationships/tags" Target="../tags/tag425.xml"/><Relationship Id="rId21" Type="http://schemas.openxmlformats.org/officeDocument/2006/relationships/tags" Target="../tags/tag420.xml"/><Relationship Id="rId42" Type="http://schemas.openxmlformats.org/officeDocument/2006/relationships/tags" Target="../tags/tag441.xml"/><Relationship Id="rId47" Type="http://schemas.openxmlformats.org/officeDocument/2006/relationships/tags" Target="../tags/tag446.xml"/><Relationship Id="rId63" Type="http://schemas.openxmlformats.org/officeDocument/2006/relationships/tags" Target="../tags/tag462.xml"/><Relationship Id="rId68" Type="http://schemas.openxmlformats.org/officeDocument/2006/relationships/tags" Target="../tags/tag467.xml"/><Relationship Id="rId7" Type="http://schemas.openxmlformats.org/officeDocument/2006/relationships/tags" Target="../tags/tag406.xml"/><Relationship Id="rId2" Type="http://schemas.openxmlformats.org/officeDocument/2006/relationships/tags" Target="../tags/tag401.xml"/><Relationship Id="rId16" Type="http://schemas.openxmlformats.org/officeDocument/2006/relationships/tags" Target="../tags/tag415.xml"/><Relationship Id="rId29" Type="http://schemas.openxmlformats.org/officeDocument/2006/relationships/tags" Target="../tags/tag428.xml"/><Relationship Id="rId11" Type="http://schemas.openxmlformats.org/officeDocument/2006/relationships/tags" Target="../tags/tag410.xml"/><Relationship Id="rId24" Type="http://schemas.openxmlformats.org/officeDocument/2006/relationships/tags" Target="../tags/tag423.xml"/><Relationship Id="rId32" Type="http://schemas.openxmlformats.org/officeDocument/2006/relationships/tags" Target="../tags/tag431.xml"/><Relationship Id="rId37" Type="http://schemas.openxmlformats.org/officeDocument/2006/relationships/tags" Target="../tags/tag436.xml"/><Relationship Id="rId40" Type="http://schemas.openxmlformats.org/officeDocument/2006/relationships/tags" Target="../tags/tag439.xml"/><Relationship Id="rId45" Type="http://schemas.openxmlformats.org/officeDocument/2006/relationships/tags" Target="../tags/tag444.xml"/><Relationship Id="rId53" Type="http://schemas.openxmlformats.org/officeDocument/2006/relationships/tags" Target="../tags/tag452.xml"/><Relationship Id="rId58" Type="http://schemas.openxmlformats.org/officeDocument/2006/relationships/tags" Target="../tags/tag457.xml"/><Relationship Id="rId66" Type="http://schemas.openxmlformats.org/officeDocument/2006/relationships/tags" Target="../tags/tag465.xml"/><Relationship Id="rId5" Type="http://schemas.openxmlformats.org/officeDocument/2006/relationships/tags" Target="../tags/tag404.xml"/><Relationship Id="rId61" Type="http://schemas.openxmlformats.org/officeDocument/2006/relationships/tags" Target="../tags/tag460.xml"/><Relationship Id="rId19" Type="http://schemas.openxmlformats.org/officeDocument/2006/relationships/tags" Target="../tags/tag418.xml"/><Relationship Id="rId14" Type="http://schemas.openxmlformats.org/officeDocument/2006/relationships/tags" Target="../tags/tag413.xml"/><Relationship Id="rId22" Type="http://schemas.openxmlformats.org/officeDocument/2006/relationships/tags" Target="../tags/tag421.xml"/><Relationship Id="rId27" Type="http://schemas.openxmlformats.org/officeDocument/2006/relationships/tags" Target="../tags/tag426.xml"/><Relationship Id="rId30" Type="http://schemas.openxmlformats.org/officeDocument/2006/relationships/tags" Target="../tags/tag429.xml"/><Relationship Id="rId35" Type="http://schemas.openxmlformats.org/officeDocument/2006/relationships/tags" Target="../tags/tag434.xml"/><Relationship Id="rId43" Type="http://schemas.openxmlformats.org/officeDocument/2006/relationships/tags" Target="../tags/tag442.xml"/><Relationship Id="rId48" Type="http://schemas.openxmlformats.org/officeDocument/2006/relationships/tags" Target="../tags/tag447.xml"/><Relationship Id="rId56" Type="http://schemas.openxmlformats.org/officeDocument/2006/relationships/tags" Target="../tags/tag455.xml"/><Relationship Id="rId64" Type="http://schemas.openxmlformats.org/officeDocument/2006/relationships/tags" Target="../tags/tag463.xml"/><Relationship Id="rId69" Type="http://schemas.openxmlformats.org/officeDocument/2006/relationships/slideLayout" Target="../slideLayouts/slideLayout2.xml"/><Relationship Id="rId8" Type="http://schemas.openxmlformats.org/officeDocument/2006/relationships/tags" Target="../tags/tag407.xml"/><Relationship Id="rId51" Type="http://schemas.openxmlformats.org/officeDocument/2006/relationships/tags" Target="../tags/tag450.xml"/><Relationship Id="rId3" Type="http://schemas.openxmlformats.org/officeDocument/2006/relationships/tags" Target="../tags/tag402.xml"/><Relationship Id="rId12" Type="http://schemas.openxmlformats.org/officeDocument/2006/relationships/tags" Target="../tags/tag411.xml"/><Relationship Id="rId17" Type="http://schemas.openxmlformats.org/officeDocument/2006/relationships/tags" Target="../tags/tag416.xml"/><Relationship Id="rId25" Type="http://schemas.openxmlformats.org/officeDocument/2006/relationships/tags" Target="../tags/tag424.xml"/><Relationship Id="rId33" Type="http://schemas.openxmlformats.org/officeDocument/2006/relationships/tags" Target="../tags/tag432.xml"/><Relationship Id="rId38" Type="http://schemas.openxmlformats.org/officeDocument/2006/relationships/tags" Target="../tags/tag437.xml"/><Relationship Id="rId46" Type="http://schemas.openxmlformats.org/officeDocument/2006/relationships/tags" Target="../tags/tag445.xml"/><Relationship Id="rId59" Type="http://schemas.openxmlformats.org/officeDocument/2006/relationships/tags" Target="../tags/tag458.xml"/><Relationship Id="rId67" Type="http://schemas.openxmlformats.org/officeDocument/2006/relationships/tags" Target="../tags/tag466.xml"/><Relationship Id="rId20" Type="http://schemas.openxmlformats.org/officeDocument/2006/relationships/tags" Target="../tags/tag419.xml"/><Relationship Id="rId41" Type="http://schemas.openxmlformats.org/officeDocument/2006/relationships/tags" Target="../tags/tag440.xml"/><Relationship Id="rId54" Type="http://schemas.openxmlformats.org/officeDocument/2006/relationships/tags" Target="../tags/tag453.xml"/><Relationship Id="rId62" Type="http://schemas.openxmlformats.org/officeDocument/2006/relationships/tags" Target="../tags/tag461.xml"/><Relationship Id="rId70" Type="http://schemas.openxmlformats.org/officeDocument/2006/relationships/notesSlide" Target="../notesSlides/notesSlide33.xml"/><Relationship Id="rId1" Type="http://schemas.openxmlformats.org/officeDocument/2006/relationships/tags" Target="../tags/tag400.xml"/><Relationship Id="rId6" Type="http://schemas.openxmlformats.org/officeDocument/2006/relationships/tags" Target="../tags/tag405.xml"/><Relationship Id="rId15" Type="http://schemas.openxmlformats.org/officeDocument/2006/relationships/tags" Target="../tags/tag414.xml"/><Relationship Id="rId23" Type="http://schemas.openxmlformats.org/officeDocument/2006/relationships/tags" Target="../tags/tag422.xml"/><Relationship Id="rId28" Type="http://schemas.openxmlformats.org/officeDocument/2006/relationships/tags" Target="../tags/tag427.xml"/><Relationship Id="rId36" Type="http://schemas.openxmlformats.org/officeDocument/2006/relationships/tags" Target="../tags/tag435.xml"/><Relationship Id="rId49" Type="http://schemas.openxmlformats.org/officeDocument/2006/relationships/tags" Target="../tags/tag448.xml"/><Relationship Id="rId57" Type="http://schemas.openxmlformats.org/officeDocument/2006/relationships/tags" Target="../tags/tag456.xml"/><Relationship Id="rId10" Type="http://schemas.openxmlformats.org/officeDocument/2006/relationships/tags" Target="../tags/tag409.xml"/><Relationship Id="rId31" Type="http://schemas.openxmlformats.org/officeDocument/2006/relationships/tags" Target="../tags/tag430.xml"/><Relationship Id="rId44" Type="http://schemas.openxmlformats.org/officeDocument/2006/relationships/tags" Target="../tags/tag443.xml"/><Relationship Id="rId52" Type="http://schemas.openxmlformats.org/officeDocument/2006/relationships/tags" Target="../tags/tag451.xml"/><Relationship Id="rId60" Type="http://schemas.openxmlformats.org/officeDocument/2006/relationships/tags" Target="../tags/tag459.xml"/><Relationship Id="rId65" Type="http://schemas.openxmlformats.org/officeDocument/2006/relationships/tags" Target="../tags/tag464.xml"/><Relationship Id="rId4" Type="http://schemas.openxmlformats.org/officeDocument/2006/relationships/tags" Target="../tags/tag403.xml"/><Relationship Id="rId9" Type="http://schemas.openxmlformats.org/officeDocument/2006/relationships/tags" Target="../tags/tag408.xml"/><Relationship Id="rId13" Type="http://schemas.openxmlformats.org/officeDocument/2006/relationships/tags" Target="../tags/tag412.xml"/><Relationship Id="rId18" Type="http://schemas.openxmlformats.org/officeDocument/2006/relationships/tags" Target="../tags/tag417.xml"/><Relationship Id="rId39" Type="http://schemas.openxmlformats.org/officeDocument/2006/relationships/tags" Target="../tags/tag438.xml"/><Relationship Id="rId34" Type="http://schemas.openxmlformats.org/officeDocument/2006/relationships/tags" Target="../tags/tag433.xml"/><Relationship Id="rId50" Type="http://schemas.openxmlformats.org/officeDocument/2006/relationships/tags" Target="../tags/tag449.xml"/><Relationship Id="rId55" Type="http://schemas.openxmlformats.org/officeDocument/2006/relationships/tags" Target="../tags/tag454.xml"/></Relationships>
</file>

<file path=ppt/slides/_rels/slide3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tags" Target="../tags/tag470.xml"/><Relationship Id="rId7" Type="http://schemas.openxmlformats.org/officeDocument/2006/relationships/notesSlide" Target="../notesSlides/notesSlide34.xml"/><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slideLayout" Target="../slideLayouts/slideLayout2.xml"/><Relationship Id="rId11" Type="http://schemas.openxmlformats.org/officeDocument/2006/relationships/image" Target="../media/image49.png"/><Relationship Id="rId5" Type="http://schemas.openxmlformats.org/officeDocument/2006/relationships/tags" Target="../tags/tag472.xml"/><Relationship Id="rId10" Type="http://schemas.openxmlformats.org/officeDocument/2006/relationships/image" Target="../media/image48.png"/><Relationship Id="rId4" Type="http://schemas.openxmlformats.org/officeDocument/2006/relationships/tags" Target="../tags/tag471.xml"/><Relationship Id="rId9" Type="http://schemas.openxmlformats.org/officeDocument/2006/relationships/image" Target="../media/image47.png"/></Relationships>
</file>

<file path=ppt/slides/_rels/slide39.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tags" Target="../tags/tag475.xml"/><Relationship Id="rId7" Type="http://schemas.openxmlformats.org/officeDocument/2006/relationships/notesSlide" Target="../notesSlides/notesSlide35.xml"/><Relationship Id="rId2" Type="http://schemas.openxmlformats.org/officeDocument/2006/relationships/tags" Target="../tags/tag474.xml"/><Relationship Id="rId1" Type="http://schemas.openxmlformats.org/officeDocument/2006/relationships/tags" Target="../tags/tag473.xml"/><Relationship Id="rId6" Type="http://schemas.openxmlformats.org/officeDocument/2006/relationships/slideLayout" Target="../slideLayouts/slideLayout2.xml"/><Relationship Id="rId5" Type="http://schemas.openxmlformats.org/officeDocument/2006/relationships/tags" Target="../tags/tag477.xml"/><Relationship Id="rId4" Type="http://schemas.openxmlformats.org/officeDocument/2006/relationships/tags" Target="../tags/tag476.xml"/><Relationship Id="rId9" Type="http://schemas.openxmlformats.org/officeDocument/2006/relationships/image" Target="../media/image51.png"/></Relationships>
</file>

<file path=ppt/slides/_rels/slide4.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26" Type="http://schemas.openxmlformats.org/officeDocument/2006/relationships/image" Target="../media/image5.png"/><Relationship Id="rId3" Type="http://schemas.openxmlformats.org/officeDocument/2006/relationships/tags" Target="../tags/tag6.xml"/><Relationship Id="rId21" Type="http://schemas.openxmlformats.org/officeDocument/2006/relationships/tags" Target="../tags/tag24.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5" Type="http://schemas.openxmlformats.org/officeDocument/2006/relationships/image" Target="../media/image4.png"/><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tags" Target="../tags/tag23.xml"/><Relationship Id="rId29" Type="http://schemas.openxmlformats.org/officeDocument/2006/relationships/image" Target="../media/image8.svg"/><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24" Type="http://schemas.openxmlformats.org/officeDocument/2006/relationships/notesSlide" Target="../notesSlides/notesSlide3.xml"/><Relationship Id="rId5" Type="http://schemas.openxmlformats.org/officeDocument/2006/relationships/tags" Target="../tags/tag8.xml"/><Relationship Id="rId15" Type="http://schemas.openxmlformats.org/officeDocument/2006/relationships/tags" Target="../tags/tag18.xml"/><Relationship Id="rId23" Type="http://schemas.openxmlformats.org/officeDocument/2006/relationships/slideLayout" Target="../slideLayouts/slideLayout1.xml"/><Relationship Id="rId28" Type="http://schemas.openxmlformats.org/officeDocument/2006/relationships/image" Target="../media/image7.png"/><Relationship Id="rId10" Type="http://schemas.openxmlformats.org/officeDocument/2006/relationships/tags" Target="../tags/tag13.xml"/><Relationship Id="rId19" Type="http://schemas.openxmlformats.org/officeDocument/2006/relationships/tags" Target="../tags/tag22.xml"/><Relationship Id="rId31" Type="http://schemas.openxmlformats.org/officeDocument/2006/relationships/image" Target="../media/image10.svg"/><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 Id="rId22" Type="http://schemas.openxmlformats.org/officeDocument/2006/relationships/tags" Target="../tags/tag25.xml"/><Relationship Id="rId27" Type="http://schemas.openxmlformats.org/officeDocument/2006/relationships/image" Target="../media/image6.svg"/><Relationship Id="rId30"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tags" Target="../tags/tag485.xml"/><Relationship Id="rId13" Type="http://schemas.openxmlformats.org/officeDocument/2006/relationships/slideLayout" Target="../slideLayouts/slideLayout2.xml"/><Relationship Id="rId18" Type="http://schemas.openxmlformats.org/officeDocument/2006/relationships/image" Target="../media/image55.png"/><Relationship Id="rId3" Type="http://schemas.openxmlformats.org/officeDocument/2006/relationships/tags" Target="../tags/tag480.xml"/><Relationship Id="rId7" Type="http://schemas.openxmlformats.org/officeDocument/2006/relationships/tags" Target="../tags/tag484.xml"/><Relationship Id="rId12" Type="http://schemas.openxmlformats.org/officeDocument/2006/relationships/tags" Target="../tags/tag489.xml"/><Relationship Id="rId17" Type="http://schemas.openxmlformats.org/officeDocument/2006/relationships/image" Target="../media/image54.png"/><Relationship Id="rId2" Type="http://schemas.openxmlformats.org/officeDocument/2006/relationships/tags" Target="../tags/tag479.xml"/><Relationship Id="rId16" Type="http://schemas.openxmlformats.org/officeDocument/2006/relationships/image" Target="../media/image53.png"/><Relationship Id="rId1" Type="http://schemas.openxmlformats.org/officeDocument/2006/relationships/tags" Target="../tags/tag478.xml"/><Relationship Id="rId6" Type="http://schemas.openxmlformats.org/officeDocument/2006/relationships/tags" Target="../tags/tag483.xml"/><Relationship Id="rId11" Type="http://schemas.openxmlformats.org/officeDocument/2006/relationships/tags" Target="../tags/tag488.xml"/><Relationship Id="rId5" Type="http://schemas.openxmlformats.org/officeDocument/2006/relationships/tags" Target="../tags/tag482.xml"/><Relationship Id="rId15" Type="http://schemas.openxmlformats.org/officeDocument/2006/relationships/image" Target="../media/image52.png"/><Relationship Id="rId10" Type="http://schemas.openxmlformats.org/officeDocument/2006/relationships/tags" Target="../tags/tag487.xml"/><Relationship Id="rId4" Type="http://schemas.openxmlformats.org/officeDocument/2006/relationships/tags" Target="../tags/tag481.xml"/><Relationship Id="rId9" Type="http://schemas.openxmlformats.org/officeDocument/2006/relationships/tags" Target="../tags/tag486.xml"/><Relationship Id="rId14"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8" Type="http://schemas.openxmlformats.org/officeDocument/2006/relationships/tags" Target="../tags/tag497.xml"/><Relationship Id="rId3" Type="http://schemas.openxmlformats.org/officeDocument/2006/relationships/tags" Target="../tags/tag492.xml"/><Relationship Id="rId7" Type="http://schemas.openxmlformats.org/officeDocument/2006/relationships/tags" Target="../tags/tag496.xml"/><Relationship Id="rId12" Type="http://schemas.openxmlformats.org/officeDocument/2006/relationships/notesSlide" Target="../notesSlides/notesSlide37.xml"/><Relationship Id="rId2" Type="http://schemas.openxmlformats.org/officeDocument/2006/relationships/tags" Target="../tags/tag491.xml"/><Relationship Id="rId1" Type="http://schemas.openxmlformats.org/officeDocument/2006/relationships/tags" Target="../tags/tag490.xml"/><Relationship Id="rId6" Type="http://schemas.openxmlformats.org/officeDocument/2006/relationships/tags" Target="../tags/tag495.xml"/><Relationship Id="rId11" Type="http://schemas.openxmlformats.org/officeDocument/2006/relationships/slideLayout" Target="../slideLayouts/slideLayout2.xml"/><Relationship Id="rId5" Type="http://schemas.openxmlformats.org/officeDocument/2006/relationships/tags" Target="../tags/tag494.xml"/><Relationship Id="rId10" Type="http://schemas.openxmlformats.org/officeDocument/2006/relationships/tags" Target="../tags/tag499.xml"/><Relationship Id="rId4" Type="http://schemas.openxmlformats.org/officeDocument/2006/relationships/tags" Target="../tags/tag493.xml"/><Relationship Id="rId9" Type="http://schemas.openxmlformats.org/officeDocument/2006/relationships/tags" Target="../tags/tag498.xml"/></Relationships>
</file>

<file path=ppt/slides/_rels/slide42.xml.rels><?xml version="1.0" encoding="UTF-8" standalone="yes"?>
<Relationships xmlns="http://schemas.openxmlformats.org/package/2006/relationships"><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 Id="rId6" Type="http://schemas.openxmlformats.org/officeDocument/2006/relationships/image" Target="../media/image56.png"/><Relationship Id="rId5" Type="http://schemas.openxmlformats.org/officeDocument/2006/relationships/notesSlide" Target="../notesSlides/notesSlide38.xml"/><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tags" Target="../tags/tag510.xml"/><Relationship Id="rId13" Type="http://schemas.openxmlformats.org/officeDocument/2006/relationships/tags" Target="../tags/tag515.xml"/><Relationship Id="rId18" Type="http://schemas.openxmlformats.org/officeDocument/2006/relationships/tags" Target="../tags/tag520.xml"/><Relationship Id="rId3" Type="http://schemas.openxmlformats.org/officeDocument/2006/relationships/tags" Target="../tags/tag505.xml"/><Relationship Id="rId21" Type="http://schemas.openxmlformats.org/officeDocument/2006/relationships/notesSlide" Target="../notesSlides/notesSlide39.xml"/><Relationship Id="rId7" Type="http://schemas.openxmlformats.org/officeDocument/2006/relationships/tags" Target="../tags/tag509.xml"/><Relationship Id="rId12" Type="http://schemas.openxmlformats.org/officeDocument/2006/relationships/tags" Target="../tags/tag514.xml"/><Relationship Id="rId17" Type="http://schemas.openxmlformats.org/officeDocument/2006/relationships/tags" Target="../tags/tag519.xml"/><Relationship Id="rId2" Type="http://schemas.openxmlformats.org/officeDocument/2006/relationships/tags" Target="../tags/tag504.xml"/><Relationship Id="rId16" Type="http://schemas.openxmlformats.org/officeDocument/2006/relationships/tags" Target="../tags/tag518.xml"/><Relationship Id="rId20" Type="http://schemas.openxmlformats.org/officeDocument/2006/relationships/slideLayout" Target="../slideLayouts/slideLayout2.xml"/><Relationship Id="rId1" Type="http://schemas.openxmlformats.org/officeDocument/2006/relationships/tags" Target="../tags/tag503.xml"/><Relationship Id="rId6" Type="http://schemas.openxmlformats.org/officeDocument/2006/relationships/tags" Target="../tags/tag508.xml"/><Relationship Id="rId11" Type="http://schemas.openxmlformats.org/officeDocument/2006/relationships/tags" Target="../tags/tag513.xml"/><Relationship Id="rId24" Type="http://schemas.openxmlformats.org/officeDocument/2006/relationships/image" Target="../media/image59.png"/><Relationship Id="rId5" Type="http://schemas.openxmlformats.org/officeDocument/2006/relationships/tags" Target="../tags/tag507.xml"/><Relationship Id="rId15" Type="http://schemas.openxmlformats.org/officeDocument/2006/relationships/tags" Target="../tags/tag517.xml"/><Relationship Id="rId23" Type="http://schemas.openxmlformats.org/officeDocument/2006/relationships/image" Target="../media/image58.png"/><Relationship Id="rId10" Type="http://schemas.openxmlformats.org/officeDocument/2006/relationships/tags" Target="../tags/tag512.xml"/><Relationship Id="rId19" Type="http://schemas.openxmlformats.org/officeDocument/2006/relationships/tags" Target="../tags/tag521.xml"/><Relationship Id="rId4" Type="http://schemas.openxmlformats.org/officeDocument/2006/relationships/tags" Target="../tags/tag506.xml"/><Relationship Id="rId9" Type="http://schemas.openxmlformats.org/officeDocument/2006/relationships/tags" Target="../tags/tag511.xml"/><Relationship Id="rId14" Type="http://schemas.openxmlformats.org/officeDocument/2006/relationships/tags" Target="../tags/tag516.xml"/><Relationship Id="rId22" Type="http://schemas.openxmlformats.org/officeDocument/2006/relationships/image" Target="../media/image57.png"/></Relationships>
</file>

<file path=ppt/slides/_rels/slide44.xml.rels><?xml version="1.0" encoding="UTF-8" standalone="yes"?>
<Relationships xmlns="http://schemas.openxmlformats.org/package/2006/relationships"><Relationship Id="rId8" Type="http://schemas.openxmlformats.org/officeDocument/2006/relationships/tags" Target="../tags/tag529.xml"/><Relationship Id="rId13" Type="http://schemas.openxmlformats.org/officeDocument/2006/relationships/slideLayout" Target="../slideLayouts/slideLayout2.xml"/><Relationship Id="rId3" Type="http://schemas.openxmlformats.org/officeDocument/2006/relationships/tags" Target="../tags/tag524.xml"/><Relationship Id="rId7" Type="http://schemas.openxmlformats.org/officeDocument/2006/relationships/tags" Target="../tags/tag528.xml"/><Relationship Id="rId12" Type="http://schemas.openxmlformats.org/officeDocument/2006/relationships/tags" Target="../tags/tag533.xml"/><Relationship Id="rId2" Type="http://schemas.openxmlformats.org/officeDocument/2006/relationships/tags" Target="../tags/tag523.xml"/><Relationship Id="rId1" Type="http://schemas.openxmlformats.org/officeDocument/2006/relationships/tags" Target="../tags/tag522.xml"/><Relationship Id="rId6" Type="http://schemas.openxmlformats.org/officeDocument/2006/relationships/tags" Target="../tags/tag527.xml"/><Relationship Id="rId11" Type="http://schemas.openxmlformats.org/officeDocument/2006/relationships/tags" Target="../tags/tag532.xml"/><Relationship Id="rId5" Type="http://schemas.openxmlformats.org/officeDocument/2006/relationships/tags" Target="../tags/tag526.xml"/><Relationship Id="rId15" Type="http://schemas.openxmlformats.org/officeDocument/2006/relationships/image" Target="../media/image60.png"/><Relationship Id="rId10" Type="http://schemas.openxmlformats.org/officeDocument/2006/relationships/tags" Target="../tags/tag531.xml"/><Relationship Id="rId4" Type="http://schemas.openxmlformats.org/officeDocument/2006/relationships/tags" Target="../tags/tag525.xml"/><Relationship Id="rId9" Type="http://schemas.openxmlformats.org/officeDocument/2006/relationships/tags" Target="../tags/tag530.xml"/><Relationship Id="rId14" Type="http://schemas.openxmlformats.org/officeDocument/2006/relationships/notesSlide" Target="../notesSlides/notesSlide40.xml"/></Relationships>
</file>

<file path=ppt/slides/_rels/slide45.xml.rels><?xml version="1.0" encoding="UTF-8" standalone="yes"?>
<Relationships xmlns="http://schemas.openxmlformats.org/package/2006/relationships"><Relationship Id="rId8" Type="http://schemas.openxmlformats.org/officeDocument/2006/relationships/tags" Target="../tags/tag541.xml"/><Relationship Id="rId13" Type="http://schemas.openxmlformats.org/officeDocument/2006/relationships/tags" Target="../tags/tag546.xml"/><Relationship Id="rId18" Type="http://schemas.openxmlformats.org/officeDocument/2006/relationships/tags" Target="../tags/tag551.xml"/><Relationship Id="rId3" Type="http://schemas.openxmlformats.org/officeDocument/2006/relationships/tags" Target="../tags/tag536.xml"/><Relationship Id="rId21" Type="http://schemas.openxmlformats.org/officeDocument/2006/relationships/image" Target="../media/image61.png"/><Relationship Id="rId7" Type="http://schemas.openxmlformats.org/officeDocument/2006/relationships/tags" Target="../tags/tag540.xml"/><Relationship Id="rId12" Type="http://schemas.openxmlformats.org/officeDocument/2006/relationships/tags" Target="../tags/tag545.xml"/><Relationship Id="rId17" Type="http://schemas.openxmlformats.org/officeDocument/2006/relationships/tags" Target="../tags/tag550.xml"/><Relationship Id="rId2" Type="http://schemas.openxmlformats.org/officeDocument/2006/relationships/tags" Target="../tags/tag535.xml"/><Relationship Id="rId16" Type="http://schemas.openxmlformats.org/officeDocument/2006/relationships/tags" Target="../tags/tag549.xml"/><Relationship Id="rId20" Type="http://schemas.openxmlformats.org/officeDocument/2006/relationships/notesSlide" Target="../notesSlides/notesSlide41.xml"/><Relationship Id="rId1" Type="http://schemas.openxmlformats.org/officeDocument/2006/relationships/tags" Target="../tags/tag534.xml"/><Relationship Id="rId6" Type="http://schemas.openxmlformats.org/officeDocument/2006/relationships/tags" Target="../tags/tag539.xml"/><Relationship Id="rId11" Type="http://schemas.openxmlformats.org/officeDocument/2006/relationships/tags" Target="../tags/tag544.xml"/><Relationship Id="rId5" Type="http://schemas.openxmlformats.org/officeDocument/2006/relationships/tags" Target="../tags/tag538.xml"/><Relationship Id="rId15" Type="http://schemas.openxmlformats.org/officeDocument/2006/relationships/tags" Target="../tags/tag548.xml"/><Relationship Id="rId10" Type="http://schemas.openxmlformats.org/officeDocument/2006/relationships/tags" Target="../tags/tag543.xml"/><Relationship Id="rId19" Type="http://schemas.openxmlformats.org/officeDocument/2006/relationships/slideLayout" Target="../slideLayouts/slideLayout2.xml"/><Relationship Id="rId4" Type="http://schemas.openxmlformats.org/officeDocument/2006/relationships/tags" Target="../tags/tag537.xml"/><Relationship Id="rId9" Type="http://schemas.openxmlformats.org/officeDocument/2006/relationships/tags" Target="../tags/tag542.xml"/><Relationship Id="rId14" Type="http://schemas.openxmlformats.org/officeDocument/2006/relationships/tags" Target="../tags/tag547.xml"/></Relationships>
</file>

<file path=ppt/slides/_rels/slide46.xml.rels><?xml version="1.0" encoding="UTF-8" standalone="yes"?>
<Relationships xmlns="http://schemas.openxmlformats.org/package/2006/relationships"><Relationship Id="rId8" Type="http://schemas.openxmlformats.org/officeDocument/2006/relationships/tags" Target="../tags/tag559.xml"/><Relationship Id="rId13" Type="http://schemas.openxmlformats.org/officeDocument/2006/relationships/tags" Target="../tags/tag564.xml"/><Relationship Id="rId18" Type="http://schemas.openxmlformats.org/officeDocument/2006/relationships/image" Target="../media/image64.png"/><Relationship Id="rId3" Type="http://schemas.openxmlformats.org/officeDocument/2006/relationships/tags" Target="../tags/tag554.xml"/><Relationship Id="rId7" Type="http://schemas.openxmlformats.org/officeDocument/2006/relationships/tags" Target="../tags/tag558.xml"/><Relationship Id="rId12" Type="http://schemas.openxmlformats.org/officeDocument/2006/relationships/tags" Target="../tags/tag563.xml"/><Relationship Id="rId17" Type="http://schemas.openxmlformats.org/officeDocument/2006/relationships/image" Target="../media/image63.png"/><Relationship Id="rId2" Type="http://schemas.openxmlformats.org/officeDocument/2006/relationships/tags" Target="../tags/tag553.xml"/><Relationship Id="rId16" Type="http://schemas.openxmlformats.org/officeDocument/2006/relationships/image" Target="../media/image62.png"/><Relationship Id="rId1" Type="http://schemas.openxmlformats.org/officeDocument/2006/relationships/tags" Target="../tags/tag552.xml"/><Relationship Id="rId6" Type="http://schemas.openxmlformats.org/officeDocument/2006/relationships/tags" Target="../tags/tag557.xml"/><Relationship Id="rId11" Type="http://schemas.openxmlformats.org/officeDocument/2006/relationships/tags" Target="../tags/tag562.xml"/><Relationship Id="rId5" Type="http://schemas.openxmlformats.org/officeDocument/2006/relationships/tags" Target="../tags/tag556.xml"/><Relationship Id="rId15" Type="http://schemas.openxmlformats.org/officeDocument/2006/relationships/notesSlide" Target="../notesSlides/notesSlide42.xml"/><Relationship Id="rId10" Type="http://schemas.openxmlformats.org/officeDocument/2006/relationships/tags" Target="../tags/tag561.xml"/><Relationship Id="rId4" Type="http://schemas.openxmlformats.org/officeDocument/2006/relationships/tags" Target="../tags/tag555.xml"/><Relationship Id="rId9" Type="http://schemas.openxmlformats.org/officeDocument/2006/relationships/tags" Target="../tags/tag560.xml"/><Relationship Id="rId14"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tags" Target="../tags/tag572.xml"/><Relationship Id="rId13" Type="http://schemas.openxmlformats.org/officeDocument/2006/relationships/tags" Target="../tags/tag577.xml"/><Relationship Id="rId3" Type="http://schemas.openxmlformats.org/officeDocument/2006/relationships/tags" Target="../tags/tag567.xml"/><Relationship Id="rId7" Type="http://schemas.openxmlformats.org/officeDocument/2006/relationships/tags" Target="../tags/tag571.xml"/><Relationship Id="rId12" Type="http://schemas.openxmlformats.org/officeDocument/2006/relationships/tags" Target="../tags/tag576.xml"/><Relationship Id="rId2" Type="http://schemas.openxmlformats.org/officeDocument/2006/relationships/tags" Target="../tags/tag566.xml"/><Relationship Id="rId16" Type="http://schemas.openxmlformats.org/officeDocument/2006/relationships/image" Target="../media/image15.jpeg"/><Relationship Id="rId1" Type="http://schemas.openxmlformats.org/officeDocument/2006/relationships/tags" Target="../tags/tag565.xml"/><Relationship Id="rId6" Type="http://schemas.openxmlformats.org/officeDocument/2006/relationships/tags" Target="../tags/tag570.xml"/><Relationship Id="rId11" Type="http://schemas.openxmlformats.org/officeDocument/2006/relationships/tags" Target="../tags/tag575.xml"/><Relationship Id="rId5" Type="http://schemas.openxmlformats.org/officeDocument/2006/relationships/tags" Target="../tags/tag569.xml"/><Relationship Id="rId15" Type="http://schemas.openxmlformats.org/officeDocument/2006/relationships/notesSlide" Target="../notesSlides/notesSlide43.xml"/><Relationship Id="rId10" Type="http://schemas.openxmlformats.org/officeDocument/2006/relationships/tags" Target="../tags/tag574.xml"/><Relationship Id="rId4" Type="http://schemas.openxmlformats.org/officeDocument/2006/relationships/tags" Target="../tags/tag568.xml"/><Relationship Id="rId9" Type="http://schemas.openxmlformats.org/officeDocument/2006/relationships/tags" Target="../tags/tag573.xml"/><Relationship Id="rId14"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svg"/><Relationship Id="rId4" Type="http://schemas.openxmlformats.org/officeDocument/2006/relationships/image" Target="../media/image68.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3" Type="http://schemas.openxmlformats.org/officeDocument/2006/relationships/tags" Target="../tags/tag38.xml"/><Relationship Id="rId18" Type="http://schemas.openxmlformats.org/officeDocument/2006/relationships/tags" Target="../tags/tag43.xml"/><Relationship Id="rId26" Type="http://schemas.openxmlformats.org/officeDocument/2006/relationships/tags" Target="../tags/tag51.xml"/><Relationship Id="rId3" Type="http://schemas.openxmlformats.org/officeDocument/2006/relationships/tags" Target="../tags/tag28.xml"/><Relationship Id="rId21" Type="http://schemas.openxmlformats.org/officeDocument/2006/relationships/tags" Target="../tags/tag46.xml"/><Relationship Id="rId34" Type="http://schemas.openxmlformats.org/officeDocument/2006/relationships/image" Target="../media/image13.svg"/><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5" Type="http://schemas.openxmlformats.org/officeDocument/2006/relationships/tags" Target="../tags/tag50.xml"/><Relationship Id="rId33" Type="http://schemas.openxmlformats.org/officeDocument/2006/relationships/image" Target="../media/image12.png"/><Relationship Id="rId2" Type="http://schemas.openxmlformats.org/officeDocument/2006/relationships/tags" Target="../tags/tag27.xml"/><Relationship Id="rId16" Type="http://schemas.openxmlformats.org/officeDocument/2006/relationships/tags" Target="../tags/tag41.xml"/><Relationship Id="rId20" Type="http://schemas.openxmlformats.org/officeDocument/2006/relationships/tags" Target="../tags/tag45.xml"/><Relationship Id="rId29" Type="http://schemas.openxmlformats.org/officeDocument/2006/relationships/tags" Target="../tags/tag54.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24" Type="http://schemas.openxmlformats.org/officeDocument/2006/relationships/tags" Target="../tags/tag49.xml"/><Relationship Id="rId32" Type="http://schemas.openxmlformats.org/officeDocument/2006/relationships/notesSlide" Target="../notesSlides/notesSlide7.xml"/><Relationship Id="rId5" Type="http://schemas.openxmlformats.org/officeDocument/2006/relationships/tags" Target="../tags/tag30.xml"/><Relationship Id="rId15" Type="http://schemas.openxmlformats.org/officeDocument/2006/relationships/tags" Target="../tags/tag40.xml"/><Relationship Id="rId23" Type="http://schemas.openxmlformats.org/officeDocument/2006/relationships/tags" Target="../tags/tag48.xml"/><Relationship Id="rId28" Type="http://schemas.openxmlformats.org/officeDocument/2006/relationships/tags" Target="../tags/tag53.xml"/><Relationship Id="rId10" Type="http://schemas.openxmlformats.org/officeDocument/2006/relationships/tags" Target="../tags/tag35.xml"/><Relationship Id="rId19" Type="http://schemas.openxmlformats.org/officeDocument/2006/relationships/tags" Target="../tags/tag44.xml"/><Relationship Id="rId31" Type="http://schemas.openxmlformats.org/officeDocument/2006/relationships/slideLayout" Target="../slideLayouts/slideLayout2.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 Id="rId22" Type="http://schemas.openxmlformats.org/officeDocument/2006/relationships/tags" Target="../tags/tag47.xml"/><Relationship Id="rId27" Type="http://schemas.openxmlformats.org/officeDocument/2006/relationships/tags" Target="../tags/tag52.xml"/><Relationship Id="rId30" Type="http://schemas.openxmlformats.org/officeDocument/2006/relationships/tags" Target="../tags/tag55.xml"/><Relationship Id="rId8" Type="http://schemas.openxmlformats.org/officeDocument/2006/relationships/tags" Target="../tags/tag3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452391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24210" y="2790194"/>
            <a:ext cx="4443730" cy="1715770"/>
          </a:xfrm>
          <a:prstGeom prst="rect">
            <a:avLst/>
          </a:prstGeom>
          <a:noFill/>
        </p:spPr>
        <p:txBody>
          <a:bodyPr wrap="square" rtlCol="0">
            <a:spAutoFit/>
          </a:bodyPr>
          <a:lstStyle/>
          <a:p>
            <a:pPr algn="ctr">
              <a:lnSpc>
                <a:spcPct val="120000"/>
              </a:lnSpc>
            </a:pPr>
            <a:r>
              <a:rPr lang="zh-CN" altLang="en-US" sz="4400" b="1" dirty="0">
                <a:solidFill>
                  <a:schemeClr val="bg1"/>
                </a:solidFill>
                <a:latin typeface="黑体" panose="02010609060101010101" charset="-122"/>
                <a:ea typeface="黑体" panose="02010609060101010101" charset="-122"/>
                <a:sym typeface="黑体" panose="02010609060101010101" charset="-122"/>
              </a:rPr>
              <a:t>项目七：</a:t>
            </a:r>
          </a:p>
          <a:p>
            <a:pPr algn="ctr">
              <a:lnSpc>
                <a:spcPct val="120000"/>
              </a:lnSpc>
            </a:pPr>
            <a:r>
              <a:rPr lang="zh-CN" altLang="en-US" sz="4400" b="1" dirty="0">
                <a:solidFill>
                  <a:schemeClr val="bg1"/>
                </a:solidFill>
                <a:latin typeface="黑体" panose="02010609060101010101" charset="-122"/>
                <a:ea typeface="黑体" panose="02010609060101010101" charset="-122"/>
                <a:sym typeface="黑体" panose="02010609060101010101" charset="-122"/>
              </a:rPr>
              <a:t>互联网直播营销</a:t>
            </a:r>
          </a:p>
        </p:txBody>
      </p:sp>
      <p:sp>
        <p:nvSpPr>
          <p:cNvPr id="55" name="直角三角形 54"/>
          <p:cNvSpPr/>
          <p:nvPr/>
        </p:nvSpPr>
        <p:spPr>
          <a:xfrm rot="18900000">
            <a:off x="5954823" y="5852854"/>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77995" y="2379345"/>
            <a:ext cx="3636010" cy="398780"/>
          </a:xfrm>
          <a:prstGeom prst="rect">
            <a:avLst/>
          </a:prstGeom>
          <a:noFill/>
        </p:spPr>
        <p:txBody>
          <a:bodyPr wrap="square" rtlCol="0">
            <a:spAutoFit/>
          </a:bodyPr>
          <a:lstStyle/>
          <a:p>
            <a:r>
              <a:rPr lang="zh-CN" altLang="en-US" sz="2000" b="1" dirty="0">
                <a:solidFill>
                  <a:schemeClr val="bg1"/>
                </a:solidFill>
                <a:latin typeface="黑体" panose="02010609060101010101" charset="-122"/>
                <a:ea typeface="黑体" panose="02010609060101010101" charset="-122"/>
              </a:rPr>
              <a:t>《互联网营销理论与工具运用》</a:t>
            </a:r>
          </a:p>
        </p:txBody>
      </p:sp>
      <p:sp>
        <p:nvSpPr>
          <p:cNvPr id="25" name="流程图: 过程 24"/>
          <p:cNvSpPr/>
          <p:nvPr/>
        </p:nvSpPr>
        <p:spPr>
          <a:xfrm>
            <a:off x="2583180" y="0"/>
            <a:ext cx="99695" cy="455295"/>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703194"/>
            <a:chOff x="1336840" y="1980161"/>
            <a:chExt cx="3848617" cy="2553579"/>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642" y="2509832"/>
              <a:ext cx="3778815" cy="2023908"/>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47295" y="2465596"/>
            <a:ext cx="7141603" cy="2910205"/>
            <a:chOff x="4422555" y="1864251"/>
            <a:chExt cx="7141603" cy="291020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449960" y="2836436"/>
              <a:ext cx="4114198" cy="1938020"/>
            </a:xfrm>
            <a:prstGeom prst="rect">
              <a:avLst/>
            </a:prstGeom>
            <a:noFill/>
          </p:spPr>
          <p:txBody>
            <a:bodyPr wrap="square" rtlCol="0">
              <a:spAutoFit/>
            </a:bodyPr>
            <a:lstStyle/>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1.在你平时的使用中，最容易被哪类直播营销形式所吸引？</a:t>
              </a:r>
            </a:p>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2.每种直播营销形式分别适合哪类产品的推广？</a:t>
              </a:r>
            </a:p>
          </p:txBody>
        </p:sp>
      </p:grpSp>
      <p:sp>
        <p:nvSpPr>
          <p:cNvPr id="2" name="矩形 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94829" y="3641685"/>
            <a:ext cx="1874520" cy="219710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文本框 48"/>
          <p:cNvSpPr txBox="1"/>
          <p:nvPr>
            <p:custDataLst>
              <p:tags r:id="rId1"/>
            </p:custDataLst>
          </p:nvPr>
        </p:nvSpPr>
        <p:spPr>
          <a:xfrm>
            <a:off x="4481195" y="1009650"/>
            <a:ext cx="2944495" cy="535305"/>
          </a:xfrm>
          <a:prstGeom prst="rect">
            <a:avLst/>
          </a:prstGeom>
          <a:noFill/>
          <a:ln w="9525">
            <a:noFill/>
          </a:ln>
        </p:spPr>
        <p:txBody>
          <a:bodyPr wrap="square" rtlCol="0">
            <a:no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直播平台的常见类型</a:t>
            </a:r>
          </a:p>
        </p:txBody>
      </p:sp>
      <p:grpSp>
        <p:nvGrpSpPr>
          <p:cNvPr id="11" name="组合 10"/>
          <p:cNvGrpSpPr/>
          <p:nvPr/>
        </p:nvGrpSpPr>
        <p:grpSpPr>
          <a:xfrm>
            <a:off x="1311324" y="2967018"/>
            <a:ext cx="657225" cy="558800"/>
            <a:chOff x="1872342" y="2225972"/>
            <a:chExt cx="1088572" cy="972457"/>
          </a:xfrm>
        </p:grpSpPr>
        <p:sp>
          <p:nvSpPr>
            <p:cNvPr id="12" name="泪滴形 11"/>
            <p:cNvSpPr/>
            <p:nvPr>
              <p:custDataLst>
                <p:tags r:id="rId24"/>
              </p:custDataLst>
            </p:nvPr>
          </p:nvSpPr>
          <p:spPr>
            <a:xfrm rot="8121580">
              <a:off x="1934659" y="2225972"/>
              <a:ext cx="972457" cy="972457"/>
            </a:xfrm>
            <a:prstGeom prst="teardrop">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custDataLst>
                <p:tags r:id="rId25"/>
              </p:custDataLst>
            </p:nvPr>
          </p:nvSpPr>
          <p:spPr>
            <a:xfrm>
              <a:off x="1977723" y="2263397"/>
              <a:ext cx="879777" cy="879777"/>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custDataLst>
                <p:tags r:id="rId26"/>
              </p:custDataLst>
            </p:nvPr>
          </p:nvSpPr>
          <p:spPr>
            <a:xfrm>
              <a:off x="1872342" y="2358257"/>
              <a:ext cx="1088572" cy="693981"/>
            </a:xfrm>
            <a:prstGeom prst="rect">
              <a:avLst/>
            </a:prstGeom>
            <a:noFill/>
          </p:spPr>
          <p:txBody>
            <a:bodyPr wrap="square" rtlCol="0">
              <a:spAutoFit/>
            </a:bodyPr>
            <a:lstStyle/>
            <a:p>
              <a:pPr algn="ctr"/>
              <a:r>
                <a:rPr lang="en-US" altLang="zh-CN" sz="2000" dirty="0">
                  <a:solidFill>
                    <a:schemeClr val="tx1">
                      <a:lumMod val="75000"/>
                      <a:lumOff val="25000"/>
                    </a:schemeClr>
                  </a:solidFill>
                  <a:cs typeface="+mn-ea"/>
                  <a:sym typeface="+mn-lt"/>
                </a:rPr>
                <a:t>1</a:t>
              </a:r>
            </a:p>
          </p:txBody>
        </p:sp>
      </p:grpSp>
      <p:grpSp>
        <p:nvGrpSpPr>
          <p:cNvPr id="14" name="组合 13"/>
          <p:cNvGrpSpPr/>
          <p:nvPr/>
        </p:nvGrpSpPr>
        <p:grpSpPr>
          <a:xfrm>
            <a:off x="3571924" y="2967018"/>
            <a:ext cx="657225" cy="586740"/>
            <a:chOff x="3714156" y="2225972"/>
            <a:chExt cx="1088572" cy="972457"/>
          </a:xfrm>
        </p:grpSpPr>
        <p:sp>
          <p:nvSpPr>
            <p:cNvPr id="15" name="泪滴形 14"/>
            <p:cNvSpPr/>
            <p:nvPr>
              <p:custDataLst>
                <p:tags r:id="rId21"/>
              </p:custDataLst>
            </p:nvPr>
          </p:nvSpPr>
          <p:spPr>
            <a:xfrm rot="8121580">
              <a:off x="3772215" y="2225972"/>
              <a:ext cx="972457" cy="972457"/>
            </a:xfrm>
            <a:prstGeom prst="teardrop">
              <a:avLst/>
            </a:prstGeom>
            <a:solidFill>
              <a:srgbClr val="51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custDataLst>
                <p:tags r:id="rId22"/>
              </p:custDataLst>
            </p:nvPr>
          </p:nvSpPr>
          <p:spPr>
            <a:xfrm>
              <a:off x="3818554" y="2263397"/>
              <a:ext cx="879777" cy="879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p:cNvSpPr txBox="1"/>
            <p:nvPr>
              <p:custDataLst>
                <p:tags r:id="rId23"/>
              </p:custDataLst>
            </p:nvPr>
          </p:nvSpPr>
          <p:spPr>
            <a:xfrm>
              <a:off x="3714156" y="2358257"/>
              <a:ext cx="1088572" cy="660934"/>
            </a:xfrm>
            <a:prstGeom prst="rect">
              <a:avLst/>
            </a:prstGeom>
            <a:noFill/>
          </p:spPr>
          <p:txBody>
            <a:bodyPr wrap="square" rtlCol="0">
              <a:spAutoFit/>
            </a:bodyPr>
            <a:lstStyle/>
            <a:p>
              <a:pPr algn="ctr"/>
              <a:r>
                <a:rPr lang="en-US" altLang="zh-CN" sz="2000" dirty="0">
                  <a:solidFill>
                    <a:schemeClr val="tx1">
                      <a:lumMod val="75000"/>
                      <a:lumOff val="25000"/>
                    </a:schemeClr>
                  </a:solidFill>
                  <a:cs typeface="+mn-ea"/>
                  <a:sym typeface="+mn-lt"/>
                </a:rPr>
                <a:t>2</a:t>
              </a:r>
            </a:p>
          </p:txBody>
        </p:sp>
      </p:grpSp>
      <p:grpSp>
        <p:nvGrpSpPr>
          <p:cNvPr id="25" name="组合 24"/>
          <p:cNvGrpSpPr/>
          <p:nvPr/>
        </p:nvGrpSpPr>
        <p:grpSpPr>
          <a:xfrm>
            <a:off x="5695364" y="2957493"/>
            <a:ext cx="657225" cy="586740"/>
            <a:chOff x="5551714" y="2225972"/>
            <a:chExt cx="1088572" cy="972457"/>
          </a:xfrm>
        </p:grpSpPr>
        <p:sp>
          <p:nvSpPr>
            <p:cNvPr id="26" name="泪滴形 25"/>
            <p:cNvSpPr/>
            <p:nvPr>
              <p:custDataLst>
                <p:tags r:id="rId18"/>
              </p:custDataLst>
            </p:nvPr>
          </p:nvSpPr>
          <p:spPr>
            <a:xfrm rot="8121580">
              <a:off x="5609771" y="2225972"/>
              <a:ext cx="972457" cy="972457"/>
            </a:xfrm>
            <a:prstGeom prst="teardrop">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custDataLst>
                <p:tags r:id="rId19"/>
              </p:custDataLst>
            </p:nvPr>
          </p:nvSpPr>
          <p:spPr>
            <a:xfrm>
              <a:off x="5656110" y="2272675"/>
              <a:ext cx="879777" cy="879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custDataLst>
                <p:tags r:id="rId20"/>
              </p:custDataLst>
            </p:nvPr>
          </p:nvSpPr>
          <p:spPr>
            <a:xfrm>
              <a:off x="5551714" y="2358257"/>
              <a:ext cx="1088572" cy="660934"/>
            </a:xfrm>
            <a:prstGeom prst="rect">
              <a:avLst/>
            </a:prstGeom>
            <a:noFill/>
          </p:spPr>
          <p:txBody>
            <a:bodyPr wrap="square" rtlCol="0">
              <a:spAutoFit/>
            </a:bodyPr>
            <a:lstStyle/>
            <a:p>
              <a:pPr algn="ctr"/>
              <a:r>
                <a:rPr lang="en-US" altLang="zh-CN" sz="2000" dirty="0">
                  <a:solidFill>
                    <a:schemeClr val="tx1">
                      <a:lumMod val="75000"/>
                      <a:lumOff val="25000"/>
                    </a:schemeClr>
                  </a:solidFill>
                  <a:cs typeface="+mn-ea"/>
                  <a:sym typeface="+mn-lt"/>
                </a:rPr>
                <a:t>3</a:t>
              </a:r>
            </a:p>
          </p:txBody>
        </p:sp>
      </p:grpSp>
      <p:grpSp>
        <p:nvGrpSpPr>
          <p:cNvPr id="29" name="组合 28"/>
          <p:cNvGrpSpPr/>
          <p:nvPr/>
        </p:nvGrpSpPr>
        <p:grpSpPr>
          <a:xfrm>
            <a:off x="7799754" y="2957493"/>
            <a:ext cx="657225" cy="586740"/>
            <a:chOff x="7389268" y="2225972"/>
            <a:chExt cx="1088572" cy="972457"/>
          </a:xfrm>
        </p:grpSpPr>
        <p:sp>
          <p:nvSpPr>
            <p:cNvPr id="30" name="泪滴形 29"/>
            <p:cNvSpPr/>
            <p:nvPr>
              <p:custDataLst>
                <p:tags r:id="rId15"/>
              </p:custDataLst>
            </p:nvPr>
          </p:nvSpPr>
          <p:spPr>
            <a:xfrm rot="8121580">
              <a:off x="7447327" y="2225972"/>
              <a:ext cx="972457" cy="972457"/>
            </a:xfrm>
            <a:prstGeom prst="teardrop">
              <a:avLst/>
            </a:prstGeom>
            <a:solidFill>
              <a:srgbClr val="51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custDataLst>
                <p:tags r:id="rId16"/>
              </p:custDataLst>
            </p:nvPr>
          </p:nvSpPr>
          <p:spPr>
            <a:xfrm>
              <a:off x="7493666" y="2272675"/>
              <a:ext cx="879777" cy="879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custDataLst>
                <p:tags r:id="rId17"/>
              </p:custDataLst>
            </p:nvPr>
          </p:nvSpPr>
          <p:spPr>
            <a:xfrm>
              <a:off x="7389268" y="2358257"/>
              <a:ext cx="1088572" cy="660934"/>
            </a:xfrm>
            <a:prstGeom prst="rect">
              <a:avLst/>
            </a:prstGeom>
            <a:noFill/>
          </p:spPr>
          <p:txBody>
            <a:bodyPr wrap="square" rtlCol="0">
              <a:spAutoFit/>
            </a:bodyPr>
            <a:lstStyle/>
            <a:p>
              <a:pPr algn="ctr"/>
              <a:r>
                <a:rPr lang="en-US" altLang="zh-CN" sz="2000" dirty="0">
                  <a:solidFill>
                    <a:schemeClr val="tx1">
                      <a:lumMod val="75000"/>
                      <a:lumOff val="25000"/>
                    </a:schemeClr>
                  </a:solidFill>
                  <a:cs typeface="+mn-ea"/>
                  <a:sym typeface="+mn-lt"/>
                </a:rPr>
                <a:t>4</a:t>
              </a:r>
            </a:p>
          </p:txBody>
        </p:sp>
      </p:grpSp>
      <p:grpSp>
        <p:nvGrpSpPr>
          <p:cNvPr id="33" name="组合 32"/>
          <p:cNvGrpSpPr/>
          <p:nvPr/>
        </p:nvGrpSpPr>
        <p:grpSpPr>
          <a:xfrm>
            <a:off x="10098454" y="2967018"/>
            <a:ext cx="657225" cy="586740"/>
            <a:chOff x="9231086" y="2225972"/>
            <a:chExt cx="1088572" cy="972457"/>
          </a:xfrm>
        </p:grpSpPr>
        <p:sp>
          <p:nvSpPr>
            <p:cNvPr id="34" name="泪滴形 33"/>
            <p:cNvSpPr/>
            <p:nvPr>
              <p:custDataLst>
                <p:tags r:id="rId12"/>
              </p:custDataLst>
            </p:nvPr>
          </p:nvSpPr>
          <p:spPr>
            <a:xfrm rot="8121580">
              <a:off x="9284884" y="2225972"/>
              <a:ext cx="972457" cy="972457"/>
            </a:xfrm>
            <a:prstGeom prst="teardrop">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custDataLst>
                <p:tags r:id="rId13"/>
              </p:custDataLst>
            </p:nvPr>
          </p:nvSpPr>
          <p:spPr>
            <a:xfrm>
              <a:off x="9331223" y="2272675"/>
              <a:ext cx="879777" cy="879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1"/>
            <p:nvPr>
              <p:custDataLst>
                <p:tags r:id="rId14"/>
              </p:custDataLst>
            </p:nvPr>
          </p:nvSpPr>
          <p:spPr>
            <a:xfrm>
              <a:off x="9231086" y="2358257"/>
              <a:ext cx="1088572" cy="660934"/>
            </a:xfrm>
            <a:prstGeom prst="rect">
              <a:avLst/>
            </a:prstGeom>
            <a:noFill/>
          </p:spPr>
          <p:txBody>
            <a:bodyPr wrap="square" rtlCol="0">
              <a:spAutoFit/>
            </a:bodyPr>
            <a:lstStyle/>
            <a:p>
              <a:pPr algn="ctr"/>
              <a:r>
                <a:rPr lang="en-US" altLang="zh-CN" sz="2000" dirty="0">
                  <a:solidFill>
                    <a:schemeClr val="tx1">
                      <a:lumMod val="75000"/>
                      <a:lumOff val="25000"/>
                    </a:schemeClr>
                  </a:solidFill>
                  <a:cs typeface="+mn-ea"/>
                  <a:sym typeface="+mn-lt"/>
                </a:rPr>
                <a:t>5</a:t>
              </a:r>
            </a:p>
          </p:txBody>
        </p:sp>
      </p:grpSp>
      <p:sp>
        <p:nvSpPr>
          <p:cNvPr id="37" name="等腰三角形 36"/>
          <p:cNvSpPr/>
          <p:nvPr>
            <p:custDataLst>
              <p:tags r:id="rId2"/>
            </p:custDataLst>
          </p:nvPr>
        </p:nvSpPr>
        <p:spPr>
          <a:xfrm rot="5400000">
            <a:off x="1200199" y="3358178"/>
            <a:ext cx="114935" cy="76200"/>
          </a:xfrm>
          <a:prstGeom prst="triangle">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custDataLst>
              <p:tags r:id="rId3"/>
            </p:custDataLst>
          </p:nvPr>
        </p:nvSpPr>
        <p:spPr>
          <a:xfrm rot="5400000">
            <a:off x="3423334" y="3353733"/>
            <a:ext cx="114935" cy="76200"/>
          </a:xfrm>
          <a:prstGeom prst="triangle">
            <a:avLst/>
          </a:prstGeom>
          <a:solidFill>
            <a:srgbClr val="51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等腰三角形 38"/>
          <p:cNvSpPr/>
          <p:nvPr>
            <p:custDataLst>
              <p:tags r:id="rId4"/>
            </p:custDataLst>
          </p:nvPr>
        </p:nvSpPr>
        <p:spPr>
          <a:xfrm rot="5400000">
            <a:off x="5546139" y="3344208"/>
            <a:ext cx="114935" cy="76200"/>
          </a:xfrm>
          <a:prstGeom prst="triangle">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等腰三角形 39"/>
          <p:cNvSpPr/>
          <p:nvPr>
            <p:custDataLst>
              <p:tags r:id="rId5"/>
            </p:custDataLst>
          </p:nvPr>
        </p:nvSpPr>
        <p:spPr>
          <a:xfrm rot="5400000">
            <a:off x="7677199" y="3344208"/>
            <a:ext cx="114935" cy="76200"/>
          </a:xfrm>
          <a:prstGeom prst="triangle">
            <a:avLst/>
          </a:prstGeom>
          <a:solidFill>
            <a:srgbClr val="51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等腰三角形 40"/>
          <p:cNvSpPr/>
          <p:nvPr>
            <p:custDataLst>
              <p:tags r:id="rId6"/>
            </p:custDataLst>
          </p:nvPr>
        </p:nvSpPr>
        <p:spPr>
          <a:xfrm rot="5400000">
            <a:off x="9914939" y="3353733"/>
            <a:ext cx="114935" cy="76200"/>
          </a:xfrm>
          <a:prstGeom prst="triangle">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文本框 43"/>
          <p:cNvSpPr txBox="1"/>
          <p:nvPr>
            <p:custDataLst>
              <p:tags r:id="rId7"/>
            </p:custDataLst>
          </p:nvPr>
        </p:nvSpPr>
        <p:spPr>
          <a:xfrm>
            <a:off x="697279" y="3821093"/>
            <a:ext cx="1891030" cy="368300"/>
          </a:xfrm>
          <a:prstGeom prst="rect">
            <a:avLst/>
          </a:prstGeom>
          <a:noFill/>
        </p:spPr>
        <p:txBody>
          <a:bodyPr wrap="square" rtlCol="0">
            <a:spAutoFit/>
          </a:bodyPr>
          <a:lstStyle/>
          <a:p>
            <a:pPr algn="ctr"/>
            <a:r>
              <a:rPr lang="zh-CN" altLang="en-US" dirty="0">
                <a:solidFill>
                  <a:schemeClr val="tx1">
                    <a:lumMod val="85000"/>
                    <a:lumOff val="15000"/>
                  </a:schemeClr>
                </a:solidFill>
                <a:cs typeface="+mn-ea"/>
                <a:sym typeface="+mn-lt"/>
              </a:rPr>
              <a:t>电商类直播平台</a:t>
            </a:r>
          </a:p>
        </p:txBody>
      </p:sp>
      <p:sp>
        <p:nvSpPr>
          <p:cNvPr id="59" name="文本框 58"/>
          <p:cNvSpPr txBox="1"/>
          <p:nvPr>
            <p:custDataLst>
              <p:tags r:id="rId8"/>
            </p:custDataLst>
          </p:nvPr>
        </p:nvSpPr>
        <p:spPr>
          <a:xfrm>
            <a:off x="2926129" y="3821093"/>
            <a:ext cx="1891030" cy="368300"/>
          </a:xfrm>
          <a:prstGeom prst="rect">
            <a:avLst/>
          </a:prstGeom>
          <a:noFill/>
        </p:spPr>
        <p:txBody>
          <a:bodyPr wrap="square" rtlCol="0">
            <a:spAutoFit/>
          </a:bodyPr>
          <a:lstStyle/>
          <a:p>
            <a:pPr algn="ctr"/>
            <a:r>
              <a:rPr lang="zh-CN" altLang="en-US" dirty="0">
                <a:solidFill>
                  <a:schemeClr val="tx1">
                    <a:lumMod val="85000"/>
                    <a:lumOff val="15000"/>
                  </a:schemeClr>
                </a:solidFill>
                <a:cs typeface="+mn-ea"/>
                <a:sym typeface="+mn-lt"/>
              </a:rPr>
              <a:t>教育类直播平台</a:t>
            </a:r>
          </a:p>
        </p:txBody>
      </p:sp>
      <p:sp>
        <p:nvSpPr>
          <p:cNvPr id="60" name="文本框 59"/>
          <p:cNvSpPr txBox="1"/>
          <p:nvPr>
            <p:custDataLst>
              <p:tags r:id="rId9"/>
            </p:custDataLst>
          </p:nvPr>
        </p:nvSpPr>
        <p:spPr>
          <a:xfrm>
            <a:off x="5078144" y="3821093"/>
            <a:ext cx="1891030" cy="368300"/>
          </a:xfrm>
          <a:prstGeom prst="rect">
            <a:avLst/>
          </a:prstGeom>
          <a:noFill/>
        </p:spPr>
        <p:txBody>
          <a:bodyPr wrap="square" rtlCol="0">
            <a:spAutoFit/>
          </a:bodyPr>
          <a:lstStyle/>
          <a:p>
            <a:pPr algn="ctr"/>
            <a:r>
              <a:rPr lang="zh-CN" altLang="en-US" dirty="0">
                <a:solidFill>
                  <a:schemeClr val="tx1">
                    <a:lumMod val="85000"/>
                    <a:lumOff val="15000"/>
                  </a:schemeClr>
                </a:solidFill>
                <a:cs typeface="+mn-ea"/>
                <a:sym typeface="+mn-lt"/>
              </a:rPr>
              <a:t>娱乐类直播平台</a:t>
            </a:r>
          </a:p>
        </p:txBody>
      </p:sp>
      <p:sp>
        <p:nvSpPr>
          <p:cNvPr id="61" name="文本框 60"/>
          <p:cNvSpPr txBox="1"/>
          <p:nvPr>
            <p:custDataLst>
              <p:tags r:id="rId10"/>
            </p:custDataLst>
          </p:nvPr>
        </p:nvSpPr>
        <p:spPr>
          <a:xfrm>
            <a:off x="7189519" y="3821093"/>
            <a:ext cx="1891030" cy="368300"/>
          </a:xfrm>
          <a:prstGeom prst="rect">
            <a:avLst/>
          </a:prstGeom>
          <a:noFill/>
        </p:spPr>
        <p:txBody>
          <a:bodyPr wrap="square" rtlCol="0">
            <a:spAutoFit/>
          </a:bodyPr>
          <a:lstStyle/>
          <a:p>
            <a:pPr algn="ctr"/>
            <a:r>
              <a:rPr lang="zh-CN" altLang="en-US" dirty="0">
                <a:solidFill>
                  <a:schemeClr val="tx1">
                    <a:lumMod val="85000"/>
                    <a:lumOff val="15000"/>
                  </a:schemeClr>
                </a:solidFill>
                <a:cs typeface="+mn-ea"/>
                <a:sym typeface="+mn-lt"/>
              </a:rPr>
              <a:t>游戏类直播平台</a:t>
            </a:r>
          </a:p>
        </p:txBody>
      </p:sp>
      <p:sp>
        <p:nvSpPr>
          <p:cNvPr id="62" name="文本框 61"/>
          <p:cNvSpPr txBox="1"/>
          <p:nvPr>
            <p:custDataLst>
              <p:tags r:id="rId11"/>
            </p:custDataLst>
          </p:nvPr>
        </p:nvSpPr>
        <p:spPr>
          <a:xfrm>
            <a:off x="9511714" y="3821093"/>
            <a:ext cx="1891030" cy="368300"/>
          </a:xfrm>
          <a:prstGeom prst="rect">
            <a:avLst/>
          </a:prstGeom>
          <a:noFill/>
        </p:spPr>
        <p:txBody>
          <a:bodyPr wrap="square" rtlCol="0">
            <a:spAutoFit/>
          </a:bodyPr>
          <a:lstStyle/>
          <a:p>
            <a:pPr algn="ctr"/>
            <a:r>
              <a:rPr lang="zh-CN" altLang="en-US" dirty="0">
                <a:solidFill>
                  <a:schemeClr val="tx1">
                    <a:lumMod val="85000"/>
                    <a:lumOff val="15000"/>
                  </a:schemeClr>
                </a:solidFill>
                <a:cs typeface="+mn-ea"/>
                <a:sym typeface="+mn-lt"/>
              </a:rPr>
              <a:t>其他类直播平台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52" name="组合 51"/>
          <p:cNvGrpSpPr/>
          <p:nvPr/>
        </p:nvGrpSpPr>
        <p:grpSpPr>
          <a:xfrm>
            <a:off x="944880" y="2034083"/>
            <a:ext cx="6272742" cy="3632380"/>
            <a:chOff x="6351" y="2784"/>
            <a:chExt cx="6281" cy="3637"/>
          </a:xfrm>
        </p:grpSpPr>
        <p:grpSp>
          <p:nvGrpSpPr>
            <p:cNvPr id="32" name="组合 31"/>
            <p:cNvGrpSpPr/>
            <p:nvPr/>
          </p:nvGrpSpPr>
          <p:grpSpPr>
            <a:xfrm>
              <a:off x="6351" y="2784"/>
              <a:ext cx="6281" cy="945"/>
              <a:chOff x="6351" y="2784"/>
              <a:chExt cx="6281" cy="945"/>
            </a:xfrm>
          </p:grpSpPr>
          <p:sp>
            <p:nvSpPr>
              <p:cNvPr id="33" name="矩形 32"/>
              <p:cNvSpPr/>
              <p:nvPr/>
            </p:nvSpPr>
            <p:spPr>
              <a:xfrm>
                <a:off x="6351" y="2784"/>
                <a:ext cx="6281" cy="945"/>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34" name="组合 33"/>
              <p:cNvGrpSpPr/>
              <p:nvPr/>
            </p:nvGrpSpPr>
            <p:grpSpPr>
              <a:xfrm>
                <a:off x="6765" y="3035"/>
                <a:ext cx="5676" cy="443"/>
                <a:chOff x="6765" y="3035"/>
                <a:chExt cx="5676" cy="443"/>
              </a:xfrm>
            </p:grpSpPr>
            <p:sp>
              <p:nvSpPr>
                <p:cNvPr id="35" name="TextBox 52"/>
                <p:cNvSpPr txBox="1"/>
                <p:nvPr/>
              </p:nvSpPr>
              <p:spPr>
                <a:xfrm>
                  <a:off x="7230" y="3035"/>
                  <a:ext cx="5211" cy="443"/>
                </a:xfrm>
                <a:prstGeom prst="rect">
                  <a:avLst/>
                </a:prstGeom>
                <a:noFill/>
              </p:spPr>
              <p:txBody>
                <a:bodyPr wrap="square" lIns="0" tIns="0" rIns="0" bIns="0" rtlCol="0">
                  <a:noAutofit/>
                </a:bodyPr>
                <a:lstStyle/>
                <a:p>
                  <a:pPr algn="l">
                    <a:lnSpc>
                      <a:spcPct val="150000"/>
                    </a:lnSpc>
                  </a:pPr>
                  <a:r>
                    <a:rPr lang="zh-CN" altLang="en-US" kern="0" dirty="0">
                      <a:solidFill>
                        <a:schemeClr val="bg1"/>
                      </a:solidFill>
                      <a:latin typeface="黑体" panose="02010609060101010101" charset="-122"/>
                      <a:ea typeface="黑体" panose="02010609060101010101" charset="-122"/>
                      <a:sym typeface="+mn-ea"/>
                    </a:rPr>
                    <a:t>结合在自学探究中的结论，了解直播营销的特点</a:t>
                  </a:r>
                </a:p>
              </p:txBody>
            </p:sp>
            <p:sp>
              <p:nvSpPr>
                <p:cNvPr id="37" name="TextBox 54"/>
                <p:cNvSpPr txBox="1"/>
                <p:nvPr/>
              </p:nvSpPr>
              <p:spPr>
                <a:xfrm>
                  <a:off x="6765" y="3102"/>
                  <a:ext cx="464" cy="253"/>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p>
              </p:txBody>
            </p:sp>
          </p:grpSp>
        </p:grpSp>
        <p:grpSp>
          <p:nvGrpSpPr>
            <p:cNvPr id="42" name="组合 41"/>
            <p:cNvGrpSpPr/>
            <p:nvPr/>
          </p:nvGrpSpPr>
          <p:grpSpPr>
            <a:xfrm>
              <a:off x="6351" y="4135"/>
              <a:ext cx="6281" cy="945"/>
              <a:chOff x="6351" y="4135"/>
              <a:chExt cx="6281" cy="945"/>
            </a:xfrm>
          </p:grpSpPr>
          <p:sp>
            <p:nvSpPr>
              <p:cNvPr id="43" name="矩形 42"/>
              <p:cNvSpPr/>
              <p:nvPr/>
            </p:nvSpPr>
            <p:spPr>
              <a:xfrm>
                <a:off x="6351" y="4135"/>
                <a:ext cx="6281" cy="9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4" name="组合 43"/>
              <p:cNvGrpSpPr/>
              <p:nvPr/>
            </p:nvGrpSpPr>
            <p:grpSpPr>
              <a:xfrm>
                <a:off x="6766" y="4345"/>
                <a:ext cx="5866" cy="515"/>
                <a:chOff x="6766" y="4345"/>
                <a:chExt cx="5866" cy="515"/>
              </a:xfrm>
            </p:grpSpPr>
            <p:sp>
              <p:nvSpPr>
                <p:cNvPr id="45" name="TextBox 52"/>
                <p:cNvSpPr txBox="1"/>
                <p:nvPr/>
              </p:nvSpPr>
              <p:spPr>
                <a:xfrm>
                  <a:off x="7229" y="4345"/>
                  <a:ext cx="5403" cy="515"/>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结合在自学探究中的结论，梳理直播营销常见的形式</a:t>
                  </a:r>
                </a:p>
              </p:txBody>
            </p:sp>
            <p:sp>
              <p:nvSpPr>
                <p:cNvPr id="46" name="TextBox 54"/>
                <p:cNvSpPr txBox="1"/>
                <p:nvPr/>
              </p:nvSpPr>
              <p:spPr>
                <a:xfrm>
                  <a:off x="6766" y="4472"/>
                  <a:ext cx="464" cy="234"/>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p>
              </p:txBody>
            </p:sp>
          </p:grpSp>
        </p:grpSp>
        <p:grpSp>
          <p:nvGrpSpPr>
            <p:cNvPr id="47" name="组合 46"/>
            <p:cNvGrpSpPr/>
            <p:nvPr/>
          </p:nvGrpSpPr>
          <p:grpSpPr>
            <a:xfrm>
              <a:off x="6351" y="5476"/>
              <a:ext cx="6281" cy="945"/>
              <a:chOff x="6351" y="5476"/>
              <a:chExt cx="6281" cy="945"/>
            </a:xfrm>
          </p:grpSpPr>
          <p:sp>
            <p:nvSpPr>
              <p:cNvPr id="48" name="矩形 47"/>
              <p:cNvSpPr/>
              <p:nvPr/>
            </p:nvSpPr>
            <p:spPr>
              <a:xfrm>
                <a:off x="6351" y="5476"/>
                <a:ext cx="6281" cy="945"/>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9" name="组合 48"/>
              <p:cNvGrpSpPr/>
              <p:nvPr/>
            </p:nvGrpSpPr>
            <p:grpSpPr>
              <a:xfrm>
                <a:off x="6766" y="5708"/>
                <a:ext cx="5755" cy="383"/>
                <a:chOff x="6766" y="5708"/>
                <a:chExt cx="5755" cy="383"/>
              </a:xfrm>
            </p:grpSpPr>
            <p:sp>
              <p:nvSpPr>
                <p:cNvPr id="50" name="TextBox 52"/>
                <p:cNvSpPr txBox="1"/>
                <p:nvPr/>
              </p:nvSpPr>
              <p:spPr>
                <a:xfrm>
                  <a:off x="7229" y="5708"/>
                  <a:ext cx="5292" cy="383"/>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结合在自学探究中的结论，总结直播平台的常见类型</a:t>
                  </a:r>
                </a:p>
              </p:txBody>
            </p:sp>
            <p:sp>
              <p:nvSpPr>
                <p:cNvPr id="51" name="TextBox 54"/>
                <p:cNvSpPr txBox="1"/>
                <p:nvPr/>
              </p:nvSpPr>
              <p:spPr>
                <a:xfrm>
                  <a:off x="6766" y="5823"/>
                  <a:ext cx="464" cy="113"/>
                </a:xfrm>
                <a:prstGeom prst="rect">
                  <a:avLst/>
                </a:prstGeom>
                <a:noFill/>
              </p:spPr>
              <p:txBody>
                <a:bodyPr wrap="square" lIns="0" tIns="0" rIns="0" bIns="0" rtlCol="0">
                  <a:no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03</a:t>
                  </a:r>
                </a:p>
              </p:txBody>
            </p:sp>
          </p:grpSp>
        </p:grpSp>
      </p:grpSp>
      <p:sp>
        <p:nvSpPr>
          <p:cNvPr id="53" name="iś1íďê"/>
          <p:cNvSpPr/>
          <p:nvPr>
            <p:custDataLst>
              <p:tags r:id="rId1"/>
            </p:custDataLst>
          </p:nvPr>
        </p:nvSpPr>
        <p:spPr>
          <a:xfrm>
            <a:off x="7532513" y="1909763"/>
            <a:ext cx="3763344" cy="3763344"/>
          </a:xfrm>
          <a:prstGeom prst="ellipse">
            <a:avLst/>
          </a:prstGeom>
          <a:blipFill dpi="0" rotWithShape="1">
            <a:blip r:embed="rId4"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2939415"/>
            <a:ext cx="2736215" cy="328231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82820" y="2939415"/>
            <a:ext cx="2562225" cy="315722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2939415"/>
            <a:ext cx="2562225" cy="315785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35100" y="3642360"/>
            <a:ext cx="2590165" cy="255587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黑体" panose="02010609060101010101" charset="-122"/>
                <a:ea typeface="黑体" panose="02010609060101010101" charset="-122"/>
              </a:rPr>
              <a:t>某实力服装品牌在各大电商平台均开设了旗舰店，并且有多家授权店铺。为了拓宽其品牌知名度及产品认知度，决定通过直播的方式试装上新吸引消费者下单，首先需要选择直播营销平台。</a:t>
            </a:r>
          </a:p>
        </p:txBody>
      </p:sp>
      <p:sp>
        <p:nvSpPr>
          <p:cNvPr id="21" name="文本框 26"/>
          <p:cNvSpPr txBox="1"/>
          <p:nvPr/>
        </p:nvSpPr>
        <p:spPr>
          <a:xfrm>
            <a:off x="1807226" y="312480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2" name="文本框 27"/>
          <p:cNvSpPr txBox="1"/>
          <p:nvPr/>
        </p:nvSpPr>
        <p:spPr>
          <a:xfrm>
            <a:off x="8602980" y="3775710"/>
            <a:ext cx="181546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教师评价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小组评价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自我评价</a:t>
            </a:r>
          </a:p>
        </p:txBody>
      </p:sp>
      <p:sp>
        <p:nvSpPr>
          <p:cNvPr id="23" name="文本框 26"/>
          <p:cNvSpPr txBox="1"/>
          <p:nvPr/>
        </p:nvSpPr>
        <p:spPr>
          <a:xfrm>
            <a:off x="8667405" y="312480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897755" y="3642360"/>
            <a:ext cx="2437765" cy="19608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sz="1600" dirty="0">
                <a:solidFill>
                  <a:schemeClr val="tx1">
                    <a:lumMod val="75000"/>
                    <a:lumOff val="25000"/>
                  </a:schemeClr>
                </a:solidFill>
                <a:latin typeface="黑体" panose="02010609060101010101" charset="-122"/>
                <a:ea typeface="黑体" panose="02010609060101010101" charset="-122"/>
              </a:rPr>
              <a:t>讨论</a:t>
            </a:r>
            <a:r>
              <a:rPr lang="zh-CN" sz="1600" dirty="0">
                <a:solidFill>
                  <a:schemeClr val="tx1">
                    <a:lumMod val="75000"/>
                    <a:lumOff val="25000"/>
                  </a:schemeClr>
                </a:solidFill>
                <a:latin typeface="黑体" panose="02010609060101010101" charset="-122"/>
                <a:ea typeface="黑体" panose="02010609060101010101" charset="-122"/>
              </a:rPr>
              <a:t>列举</a:t>
            </a:r>
            <a:r>
              <a:rPr sz="1600" dirty="0">
                <a:solidFill>
                  <a:schemeClr val="tx1">
                    <a:lumMod val="75000"/>
                    <a:lumOff val="25000"/>
                  </a:schemeClr>
                </a:solidFill>
                <a:latin typeface="黑体" panose="02010609060101010101" charset="-122"/>
                <a:ea typeface="黑体" panose="02010609060101010101" charset="-122"/>
              </a:rPr>
              <a:t>直播营销平台</a:t>
            </a:r>
            <a:r>
              <a:rPr lang="zh-CN" sz="1600" dirty="0">
                <a:solidFill>
                  <a:schemeClr val="tx1">
                    <a:lumMod val="75000"/>
                    <a:lumOff val="25000"/>
                  </a:schemeClr>
                </a:solidFill>
                <a:latin typeface="黑体" panose="02010609060101010101" charset="-122"/>
                <a:ea typeface="黑体" panose="02010609060101010101" charset="-122"/>
              </a:rPr>
              <a:t>，选择其中一种并概述理由</a:t>
            </a: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lang="zh-CN" sz="1600" dirty="0">
                <a:solidFill>
                  <a:schemeClr val="tx1">
                    <a:lumMod val="75000"/>
                    <a:lumOff val="25000"/>
                  </a:schemeClr>
                </a:solidFill>
                <a:latin typeface="黑体" panose="02010609060101010101" charset="-122"/>
                <a:ea typeface="黑体" panose="02010609060101010101" charset="-122"/>
              </a:rPr>
              <a:t>讨论当前直播营销形式，</a:t>
            </a:r>
            <a:r>
              <a:rPr lang="zh-CN" sz="1600" dirty="0">
                <a:solidFill>
                  <a:schemeClr val="tx1">
                    <a:lumMod val="75000"/>
                    <a:lumOff val="25000"/>
                  </a:schemeClr>
                </a:solidFill>
                <a:latin typeface="黑体" panose="02010609060101010101" charset="-122"/>
                <a:ea typeface="黑体" panose="02010609060101010101" charset="-122"/>
                <a:sym typeface="+mn-ea"/>
              </a:rPr>
              <a:t>选择其中一种并概述理由</a:t>
            </a:r>
            <a:endParaRPr lang="zh-CN" sz="1600" dirty="0">
              <a:solidFill>
                <a:schemeClr val="tx1">
                  <a:lumMod val="75000"/>
                  <a:lumOff val="25000"/>
                </a:schemeClr>
              </a:solidFill>
              <a:latin typeface="黑体" panose="02010609060101010101" charset="-122"/>
              <a:ea typeface="黑体" panose="02010609060101010101" charset="-122"/>
            </a:endParaRP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3.</a:t>
            </a:r>
            <a:r>
              <a:rPr lang="zh-CN" sz="1600" dirty="0">
                <a:solidFill>
                  <a:schemeClr val="tx1">
                    <a:lumMod val="75000"/>
                    <a:lumOff val="25000"/>
                  </a:schemeClr>
                </a:solidFill>
                <a:latin typeface="黑体" panose="02010609060101010101" charset="-122"/>
                <a:ea typeface="黑体" panose="02010609060101010101" charset="-122"/>
                <a:sym typeface="+mn-ea"/>
              </a:rPr>
              <a:t>讨论当前直播平台类型，选择其中一种并概述理由</a:t>
            </a:r>
            <a:endParaRPr lang="zh-CN" sz="1600" dirty="0">
              <a:solidFill>
                <a:schemeClr val="tx1">
                  <a:lumMod val="75000"/>
                  <a:lumOff val="25000"/>
                </a:schemeClr>
              </a:solidFill>
              <a:latin typeface="黑体" panose="02010609060101010101" charset="-122"/>
              <a:ea typeface="黑体" panose="02010609060101010101" charset="-122"/>
            </a:endParaRPr>
          </a:p>
        </p:txBody>
      </p:sp>
      <p:sp>
        <p:nvSpPr>
          <p:cNvPr id="27" name="文本框 26"/>
          <p:cNvSpPr txBox="1"/>
          <p:nvPr/>
        </p:nvSpPr>
        <p:spPr>
          <a:xfrm>
            <a:off x="5223479" y="311528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2</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706755"/>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利用抖音直播开展营销</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7059" y="3568660"/>
            <a:ext cx="1936750" cy="227012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537335"/>
            <a:ext cx="4428490" cy="46501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97280" y="2024380"/>
            <a:ext cx="4182437" cy="4247466"/>
          </a:xfrm>
          <a:prstGeom prst="rect">
            <a:avLst/>
          </a:prstGeom>
          <a:noFill/>
        </p:spPr>
        <p:txBody>
          <a:bodyPr wrap="square" rtlCol="0">
            <a:noAutofit/>
          </a:bodyPr>
          <a:lstStyle/>
          <a:p>
            <a:pPr indent="406400" fontAlgn="auto">
              <a:lnSpc>
                <a:spcPct val="150000"/>
              </a:lnSpc>
              <a:extLst>
                <a:ext uri="{35155182-B16C-46BC-9424-99874614C6A1}">
                  <wpsdc:indentchars xmlns="" xmlns:wpsdc="http://www.wps.cn/officeDocument/2017/drawingmlCustomData" val="200" checksum="1740828767"/>
                </a:ext>
              </a:extLst>
            </a:pPr>
            <a:r>
              <a:rPr lang="zh-CN" sz="1600" dirty="0">
                <a:sym typeface="+mn-ea"/>
              </a:rPr>
              <a:t>在抖音电商的FACT营销矩阵中，</a:t>
            </a:r>
            <a:r>
              <a:rPr lang="zh-CN" altLang="en-US" sz="1600" dirty="0">
                <a:sym typeface="+mn-ea"/>
              </a:rPr>
              <a:t>某国产美妆品牌</a:t>
            </a:r>
            <a:r>
              <a:rPr lang="zh-CN" sz="1600" dirty="0">
                <a:sym typeface="+mn-ea"/>
              </a:rPr>
              <a:t>侧重营销活动的爆发。七夕宠粉节活动期间，</a:t>
            </a:r>
            <a:r>
              <a:rPr lang="zh-CN" altLang="en-US" sz="1600" dirty="0">
                <a:sym typeface="+mn-ea"/>
              </a:rPr>
              <a:t>该品牌</a:t>
            </a:r>
            <a:r>
              <a:rPr lang="zh-CN" sz="1600" dirty="0">
                <a:sym typeface="+mn-ea"/>
              </a:rPr>
              <a:t>紧跟节日热点，打造抖音独家货品，并围绕情人节送女朋友礼物等话题优化直播话术，营造节日氛围，最终销量创新高翻一番，销售额超302万。</a:t>
            </a:r>
          </a:p>
          <a:p>
            <a:pPr indent="406400" fontAlgn="auto">
              <a:lnSpc>
                <a:spcPct val="150000"/>
              </a:lnSpc>
              <a:extLst>
                <a:ext uri="{35155182-B16C-46BC-9424-99874614C6A1}">
                  <wpsdc:indentchars xmlns="" xmlns:wpsdc="http://www.wps.cn/officeDocument/2017/drawingmlCustomData" val="200" checksum="1740828767"/>
                </a:ext>
              </a:extLst>
            </a:pPr>
            <a:r>
              <a:rPr lang="zh-CN" sz="1600" dirty="0">
                <a:sym typeface="+mn-ea"/>
              </a:rPr>
              <a:t>此外，</a:t>
            </a:r>
            <a:r>
              <a:rPr lang="zh-CN" altLang="en-US" sz="1600" dirty="0">
                <a:sym typeface="+mn-ea"/>
              </a:rPr>
              <a:t>某国产美妆品牌</a:t>
            </a:r>
            <a:r>
              <a:rPr lang="zh-CN" sz="1600" dirty="0">
                <a:sym typeface="+mn-ea"/>
              </a:rPr>
              <a:t>聚焦直播形式本身不断探索，创新互动玩法，不仅启用户外直播连线，现场展示产品户外效果；还通过品牌研发中心和供应链的实地直播，打消用户顾虑，促成销量转化。</a:t>
            </a:r>
          </a:p>
        </p:txBody>
      </p:sp>
      <p:sp>
        <p:nvSpPr>
          <p:cNvPr id="67" name="文本框 66"/>
          <p:cNvSpPr txBox="1"/>
          <p:nvPr/>
        </p:nvSpPr>
        <p:spPr>
          <a:xfrm>
            <a:off x="1419860" y="1542415"/>
            <a:ext cx="3265805" cy="943528"/>
          </a:xfrm>
          <a:prstGeom prst="rect">
            <a:avLst/>
          </a:prstGeom>
          <a:noFill/>
        </p:spPr>
        <p:txBody>
          <a:bodyPr wrap="square" rtlCol="0">
            <a:spAutoFit/>
          </a:bodyPr>
          <a:lstStyle/>
          <a:p>
            <a:pPr algn="ctr">
              <a:lnSpc>
                <a:spcPct val="150000"/>
              </a:lnSpc>
            </a:pPr>
            <a:r>
              <a:rPr lang="zh-CN" altLang="en-US" sz="2000" dirty="0">
                <a:sym typeface="+mn-ea"/>
              </a:rPr>
              <a:t>某国产美妆品牌</a:t>
            </a:r>
            <a:r>
              <a:rPr lang="zh-CN" altLang="en-US" sz="2000" dirty="0">
                <a:solidFill>
                  <a:schemeClr val="tx1"/>
                </a:solidFill>
              </a:rPr>
              <a:t>玩转抖音电商</a:t>
            </a:r>
          </a:p>
        </p:txBody>
      </p:sp>
      <p:grpSp>
        <p:nvGrpSpPr>
          <p:cNvPr id="113" name="组合 112"/>
          <p:cNvGrpSpPr/>
          <p:nvPr/>
        </p:nvGrpSpPr>
        <p:grpSpPr>
          <a:xfrm>
            <a:off x="5720080"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145244" y="4304943"/>
            <a:ext cx="1934791" cy="829945"/>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抖音直播营销平台的定位是什么？</a:t>
            </a:r>
          </a:p>
        </p:txBody>
      </p:sp>
      <p:sp>
        <p:nvSpPr>
          <p:cNvPr id="119" name="KSO_Shape"/>
          <p:cNvSpPr/>
          <p:nvPr/>
        </p:nvSpPr>
        <p:spPr bwMode="auto">
          <a:xfrm>
            <a:off x="6545892" y="3436892"/>
            <a:ext cx="945532" cy="732786"/>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062720" y="4318000"/>
            <a:ext cx="2021205" cy="829945"/>
          </a:xfrm>
          <a:prstGeom prst="rect">
            <a:avLst/>
          </a:prstGeom>
          <a:noFill/>
        </p:spPr>
        <p:txBody>
          <a:bodyPr wrap="square" rtlCol="0">
            <a:spAutoFit/>
          </a:bodyPr>
          <a:lstStyle/>
          <a:p>
            <a:pPr algn="ctr">
              <a:lnSpc>
                <a:spcPct val="150000"/>
              </a:lnSpc>
              <a:spcBef>
                <a:spcPts val="0"/>
              </a:spcBef>
              <a:spcAft>
                <a:spcPts val="0"/>
              </a:spcAft>
            </a:pPr>
            <a:r>
              <a:rPr lang="zh-CN" altLang="en-US" sz="1600" dirty="0">
                <a:solidFill>
                  <a:srgbClr val="594A42"/>
                </a:solidFill>
                <a:cs typeface="+mn-ea"/>
                <a:sym typeface="+mn-lt"/>
              </a:rPr>
              <a:t>抖音直播的推广方式都有哪些？</a:t>
            </a:r>
          </a:p>
        </p:txBody>
      </p:sp>
      <p:sp>
        <p:nvSpPr>
          <p:cNvPr id="126" name="KSO_Shape"/>
          <p:cNvSpPr/>
          <p:nvPr/>
        </p:nvSpPr>
        <p:spPr bwMode="auto">
          <a:xfrm>
            <a:off x="9661514" y="351200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88096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 name="文本框 2"/>
          <p:cNvSpPr txBox="1"/>
          <p:nvPr>
            <p:custDataLst>
              <p:tags r:id="rId1"/>
            </p:custDataLst>
          </p:nvPr>
        </p:nvSpPr>
        <p:spPr>
          <a:xfrm>
            <a:off x="5042535" y="852805"/>
            <a:ext cx="2086610" cy="645160"/>
          </a:xfrm>
          <a:prstGeom prst="rect">
            <a:avLst/>
          </a:prstGeom>
          <a:noFill/>
          <a:ln w="9525">
            <a:noFill/>
          </a:ln>
        </p:spPr>
        <p:txBody>
          <a:bodyPr wrap="square" rtlCol="0">
            <a:sp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认识抖音直播</a:t>
            </a:r>
          </a:p>
        </p:txBody>
      </p:sp>
      <p:grpSp>
        <p:nvGrpSpPr>
          <p:cNvPr id="4" name="Group 20"/>
          <p:cNvGrpSpPr/>
          <p:nvPr/>
        </p:nvGrpSpPr>
        <p:grpSpPr>
          <a:xfrm>
            <a:off x="1582029" y="2219876"/>
            <a:ext cx="1706650" cy="3296009"/>
            <a:chOff x="-3768725" y="1125538"/>
            <a:chExt cx="2517775" cy="4862513"/>
          </a:xfrm>
        </p:grpSpPr>
        <p:sp>
          <p:nvSpPr>
            <p:cNvPr id="67" name="Freeform: Shape 21"/>
            <p:cNvSpPr/>
            <p:nvPr>
              <p:custDataLst>
                <p:tags r:id="rId41"/>
              </p:custDataLst>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anchor="ctr"/>
            <a:lstStyle/>
            <a:p>
              <a:pPr algn="ctr"/>
              <a:endParaRPr dirty="0">
                <a:cs typeface="+mn-ea"/>
                <a:sym typeface="+mn-lt"/>
              </a:endParaRPr>
            </a:p>
          </p:txBody>
        </p:sp>
        <p:sp>
          <p:nvSpPr>
            <p:cNvPr id="68" name="Freeform: Shape 22"/>
            <p:cNvSpPr/>
            <p:nvPr>
              <p:custDataLst>
                <p:tags r:id="rId42"/>
              </p:custDataLst>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anchor="ctr"/>
            <a:lstStyle/>
            <a:p>
              <a:pPr algn="ctr"/>
              <a:endParaRPr dirty="0">
                <a:cs typeface="+mn-ea"/>
                <a:sym typeface="+mn-lt"/>
              </a:endParaRPr>
            </a:p>
          </p:txBody>
        </p:sp>
        <p:sp>
          <p:nvSpPr>
            <p:cNvPr id="69" name="Oval 23"/>
            <p:cNvSpPr/>
            <p:nvPr>
              <p:custDataLst>
                <p:tags r:id="rId43"/>
              </p:custDataLst>
            </p:nvPr>
          </p:nvSpPr>
          <p:spPr bwMode="auto">
            <a:xfrm>
              <a:off x="-2693988" y="5486400"/>
              <a:ext cx="403225" cy="401638"/>
            </a:xfrm>
            <a:prstGeom prst="ellipse">
              <a:avLst/>
            </a:prstGeom>
            <a:solidFill>
              <a:schemeClr val="bg1">
                <a:lumMod val="65000"/>
              </a:schemeClr>
            </a:solidFill>
            <a:ln>
              <a:noFill/>
            </a:ln>
          </p:spPr>
          <p:txBody>
            <a:bodyPr anchor="ctr"/>
            <a:lstStyle/>
            <a:p>
              <a:pPr algn="ctr"/>
              <a:endParaRPr dirty="0">
                <a:cs typeface="+mn-ea"/>
                <a:sym typeface="+mn-lt"/>
              </a:endParaRPr>
            </a:p>
          </p:txBody>
        </p:sp>
        <p:sp>
          <p:nvSpPr>
            <p:cNvPr id="70" name="Oval 24"/>
            <p:cNvSpPr/>
            <p:nvPr>
              <p:custDataLst>
                <p:tags r:id="rId44"/>
              </p:custDataLst>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71" name="Freeform: Shape 25"/>
            <p:cNvSpPr/>
            <p:nvPr>
              <p:custDataLst>
                <p:tags r:id="rId45"/>
              </p:custDataLst>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72" name="Freeform: Shape 26"/>
            <p:cNvSpPr/>
            <p:nvPr>
              <p:custDataLst>
                <p:tags r:id="rId46"/>
              </p:custDataLst>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73" name="Freeform: Shape 27"/>
            <p:cNvSpPr/>
            <p:nvPr>
              <p:custDataLst>
                <p:tags r:id="rId47"/>
              </p:custDataLst>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74" name="Freeform: Shape 28"/>
            <p:cNvSpPr/>
            <p:nvPr>
              <p:custDataLst>
                <p:tags r:id="rId48"/>
              </p:custDataLst>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75" name="Freeform: Shape 29"/>
            <p:cNvSpPr/>
            <p:nvPr>
              <p:custDataLst>
                <p:tags r:id="rId49"/>
              </p:custDataLst>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78" name="Freeform: Shape 32"/>
            <p:cNvSpPr/>
            <p:nvPr>
              <p:custDataLst>
                <p:tags r:id="rId50"/>
              </p:custDataLst>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anchor="ctr"/>
            <a:lstStyle/>
            <a:p>
              <a:pPr algn="ctr"/>
              <a:endParaRPr dirty="0">
                <a:cs typeface="+mn-ea"/>
                <a:sym typeface="+mn-lt"/>
              </a:endParaRPr>
            </a:p>
          </p:txBody>
        </p:sp>
        <p:sp>
          <p:nvSpPr>
            <p:cNvPr id="79" name="Freeform: Shape 33"/>
            <p:cNvSpPr/>
            <p:nvPr>
              <p:custDataLst>
                <p:tags r:id="rId51"/>
              </p:custDataLst>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dirty="0">
                <a:cs typeface="+mn-ea"/>
                <a:sym typeface="+mn-lt"/>
              </a:endParaRPr>
            </a:p>
          </p:txBody>
        </p:sp>
        <p:sp>
          <p:nvSpPr>
            <p:cNvPr id="80" name="Freeform: Shape 34"/>
            <p:cNvSpPr/>
            <p:nvPr>
              <p:custDataLst>
                <p:tags r:id="rId52"/>
              </p:custDataLst>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dirty="0">
                <a:cs typeface="+mn-ea"/>
                <a:sym typeface="+mn-lt"/>
              </a:endParaRPr>
            </a:p>
          </p:txBody>
        </p:sp>
        <p:sp>
          <p:nvSpPr>
            <p:cNvPr id="81" name="Freeform: Shape 35"/>
            <p:cNvSpPr/>
            <p:nvPr>
              <p:custDataLst>
                <p:tags r:id="rId53"/>
              </p:custDataLst>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dirty="0">
                <a:cs typeface="+mn-ea"/>
                <a:sym typeface="+mn-lt"/>
              </a:endParaRPr>
            </a:p>
          </p:txBody>
        </p:sp>
      </p:grpSp>
      <p:grpSp>
        <p:nvGrpSpPr>
          <p:cNvPr id="5" name="Group 36"/>
          <p:cNvGrpSpPr/>
          <p:nvPr/>
        </p:nvGrpSpPr>
        <p:grpSpPr>
          <a:xfrm>
            <a:off x="4047341" y="2219876"/>
            <a:ext cx="1706650" cy="3296009"/>
            <a:chOff x="-3768725" y="1125538"/>
            <a:chExt cx="2517775" cy="4862513"/>
          </a:xfrm>
        </p:grpSpPr>
        <p:sp>
          <p:nvSpPr>
            <p:cNvPr id="52" name="Freeform: Shape 37"/>
            <p:cNvSpPr/>
            <p:nvPr>
              <p:custDataLst>
                <p:tags r:id="rId28"/>
              </p:custDataLst>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anchor="ctr"/>
            <a:lstStyle/>
            <a:p>
              <a:pPr algn="ctr"/>
              <a:endParaRPr dirty="0">
                <a:cs typeface="+mn-ea"/>
                <a:sym typeface="+mn-lt"/>
              </a:endParaRPr>
            </a:p>
          </p:txBody>
        </p:sp>
        <p:sp>
          <p:nvSpPr>
            <p:cNvPr id="53" name="Freeform: Shape 38"/>
            <p:cNvSpPr/>
            <p:nvPr>
              <p:custDataLst>
                <p:tags r:id="rId29"/>
              </p:custDataLst>
            </p:nvPr>
          </p:nvSpPr>
          <p:spPr bwMode="auto">
            <a:xfrm>
              <a:off x="-3713163" y="1141413"/>
              <a:ext cx="2430462" cy="4830764"/>
            </a:xfrm>
            <a:prstGeom prst="roundRect">
              <a:avLst>
                <a:gd name="adj" fmla="val 12620"/>
              </a:avLst>
            </a:prstGeom>
            <a:solidFill>
              <a:schemeClr val="bg1">
                <a:lumMod val="95000"/>
              </a:schemeClr>
            </a:solidFill>
            <a:ln>
              <a:noFill/>
            </a:ln>
          </p:spPr>
          <p:txBody>
            <a:bodyPr anchor="ctr"/>
            <a:lstStyle/>
            <a:p>
              <a:pPr algn="ctr"/>
              <a:endParaRPr dirty="0">
                <a:cs typeface="+mn-ea"/>
                <a:sym typeface="+mn-lt"/>
              </a:endParaRPr>
            </a:p>
          </p:txBody>
        </p:sp>
        <p:sp>
          <p:nvSpPr>
            <p:cNvPr id="54" name="Oval 39"/>
            <p:cNvSpPr/>
            <p:nvPr>
              <p:custDataLst>
                <p:tags r:id="rId30"/>
              </p:custDataLst>
            </p:nvPr>
          </p:nvSpPr>
          <p:spPr bwMode="auto">
            <a:xfrm>
              <a:off x="-2693988" y="5486400"/>
              <a:ext cx="403225" cy="401638"/>
            </a:xfrm>
            <a:prstGeom prst="ellipse">
              <a:avLst/>
            </a:prstGeom>
            <a:solidFill>
              <a:schemeClr val="bg1">
                <a:lumMod val="65000"/>
              </a:schemeClr>
            </a:solidFill>
            <a:ln>
              <a:noFill/>
            </a:ln>
          </p:spPr>
          <p:txBody>
            <a:bodyPr anchor="ctr"/>
            <a:lstStyle/>
            <a:p>
              <a:pPr algn="ctr"/>
              <a:endParaRPr dirty="0">
                <a:cs typeface="+mn-ea"/>
                <a:sym typeface="+mn-lt"/>
              </a:endParaRPr>
            </a:p>
          </p:txBody>
        </p:sp>
        <p:sp>
          <p:nvSpPr>
            <p:cNvPr id="55" name="Oval 40"/>
            <p:cNvSpPr/>
            <p:nvPr>
              <p:custDataLst>
                <p:tags r:id="rId31"/>
              </p:custDataLst>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6" name="Freeform: Shape 41"/>
            <p:cNvSpPr/>
            <p:nvPr>
              <p:custDataLst>
                <p:tags r:id="rId32"/>
              </p:custDataLst>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7" name="Freeform: Shape 42"/>
            <p:cNvSpPr/>
            <p:nvPr>
              <p:custDataLst>
                <p:tags r:id="rId33"/>
              </p:custDataLst>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8" name="Freeform: Shape 43"/>
            <p:cNvSpPr/>
            <p:nvPr>
              <p:custDataLst>
                <p:tags r:id="rId34"/>
              </p:custDataLst>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59" name="Freeform: Shape 44"/>
            <p:cNvSpPr/>
            <p:nvPr>
              <p:custDataLst>
                <p:tags r:id="rId35"/>
              </p:custDataLst>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0" name="Freeform: Shape 45"/>
            <p:cNvSpPr/>
            <p:nvPr>
              <p:custDataLst>
                <p:tags r:id="rId36"/>
              </p:custDataLst>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63" name="Freeform: Shape 48"/>
            <p:cNvSpPr/>
            <p:nvPr>
              <p:custDataLst>
                <p:tags r:id="rId37"/>
              </p:custDataLst>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anchor="ctr"/>
            <a:lstStyle/>
            <a:p>
              <a:pPr algn="ctr"/>
              <a:endParaRPr dirty="0">
                <a:cs typeface="+mn-ea"/>
                <a:sym typeface="+mn-lt"/>
              </a:endParaRPr>
            </a:p>
          </p:txBody>
        </p:sp>
        <p:sp>
          <p:nvSpPr>
            <p:cNvPr id="64" name="Freeform: Shape 49"/>
            <p:cNvSpPr/>
            <p:nvPr>
              <p:custDataLst>
                <p:tags r:id="rId38"/>
              </p:custDataLst>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dirty="0">
                <a:cs typeface="+mn-ea"/>
                <a:sym typeface="+mn-lt"/>
              </a:endParaRPr>
            </a:p>
          </p:txBody>
        </p:sp>
        <p:sp>
          <p:nvSpPr>
            <p:cNvPr id="65" name="Freeform: Shape 50"/>
            <p:cNvSpPr/>
            <p:nvPr>
              <p:custDataLst>
                <p:tags r:id="rId39"/>
              </p:custDataLst>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dirty="0">
                <a:cs typeface="+mn-ea"/>
                <a:sym typeface="+mn-lt"/>
              </a:endParaRPr>
            </a:p>
          </p:txBody>
        </p:sp>
        <p:sp>
          <p:nvSpPr>
            <p:cNvPr id="66" name="Freeform: Shape 51"/>
            <p:cNvSpPr/>
            <p:nvPr>
              <p:custDataLst>
                <p:tags r:id="rId40"/>
              </p:custDataLst>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dirty="0">
                <a:cs typeface="+mn-ea"/>
                <a:sym typeface="+mn-lt"/>
              </a:endParaRPr>
            </a:p>
          </p:txBody>
        </p:sp>
      </p:grpSp>
      <p:grpSp>
        <p:nvGrpSpPr>
          <p:cNvPr id="89" name="组合 88"/>
          <p:cNvGrpSpPr/>
          <p:nvPr/>
        </p:nvGrpSpPr>
        <p:grpSpPr>
          <a:xfrm>
            <a:off x="6262136" y="1766069"/>
            <a:ext cx="4647274" cy="3307914"/>
            <a:chOff x="937750" y="4922398"/>
            <a:chExt cx="4647274" cy="3307914"/>
          </a:xfrm>
        </p:grpSpPr>
        <p:sp>
          <p:nvSpPr>
            <p:cNvPr id="90" name="矩形 89"/>
            <p:cNvSpPr/>
            <p:nvPr>
              <p:custDataLst>
                <p:tags r:id="rId26"/>
              </p:custDataLst>
            </p:nvPr>
          </p:nvSpPr>
          <p:spPr>
            <a:xfrm>
              <a:off x="937750" y="5369002"/>
              <a:ext cx="4647274" cy="2861310"/>
            </a:xfrm>
            <a:prstGeom prst="rect">
              <a:avLst/>
            </a:prstGeom>
          </p:spPr>
          <p:txBody>
            <a:bodyPr wrap="square">
              <a:spAutoFit/>
              <a:scene3d>
                <a:camera prst="orthographicFront"/>
                <a:lightRig rig="threePt" dir="t"/>
              </a:scene3d>
              <a:sp3d contourW="12700"/>
            </a:bodyPr>
            <a:lstStyle/>
            <a:p>
              <a:pPr marL="285750" indent="-285750" algn="just">
                <a:lnSpc>
                  <a:spcPct val="150000"/>
                </a:lnSpc>
                <a:buFont typeface="Arial" panose="020B0604020202020204" pitchFamily="34" charset="0"/>
                <a:buChar char="•"/>
              </a:pPr>
              <a:r>
                <a:rPr lang="zh-CN" altLang="en-US" sz="2000" dirty="0">
                  <a:solidFill>
                    <a:srgbClr val="006BB6"/>
                  </a:solidFill>
                  <a:cs typeface="+mn-ea"/>
                  <a:sym typeface="+mn-lt"/>
                </a:rPr>
                <a:t>抖音</a:t>
              </a:r>
              <a:r>
                <a:rPr lang="zh-CN" altLang="en-US" sz="1600" dirty="0">
                  <a:solidFill>
                    <a:schemeClr val="tx1">
                      <a:lumMod val="75000"/>
                      <a:lumOff val="25000"/>
                    </a:schemeClr>
                  </a:solidFill>
                  <a:cs typeface="+mn-ea"/>
                  <a:sym typeface="+mn-lt"/>
                </a:rPr>
                <a:t>是今日头条孵化的一款短视频社交软件，以用户创意音乐短视频作品为主，根据用户爱好，进行内容推荐</a:t>
              </a:r>
            </a:p>
            <a:p>
              <a:pPr marL="285750" indent="-285750" algn="just">
                <a:lnSpc>
                  <a:spcPct val="150000"/>
                </a:lnSpc>
                <a:buFont typeface="Arial" panose="020B0604020202020204" pitchFamily="34" charset="0"/>
                <a:buChar char="•"/>
              </a:pPr>
              <a:r>
                <a:rPr lang="zh-CN" altLang="en-US" sz="2000" dirty="0">
                  <a:solidFill>
                    <a:srgbClr val="006BB6"/>
                  </a:solidFill>
                  <a:cs typeface="+mn-ea"/>
                  <a:sym typeface="+mn-lt"/>
                </a:rPr>
                <a:t>抖音直播</a:t>
              </a:r>
              <a:r>
                <a:rPr lang="zh-CN" altLang="en-US" sz="1600" dirty="0">
                  <a:solidFill>
                    <a:schemeClr val="tx1">
                      <a:lumMod val="75000"/>
                      <a:lumOff val="25000"/>
                    </a:schemeClr>
                  </a:solidFill>
                  <a:cs typeface="+mn-ea"/>
                  <a:sym typeface="+mn-lt"/>
                </a:rPr>
                <a:t>功能于2017年上线，粉丝在直播间可以通过送礼、连线、分享、留言等方式进行互动，随着平台的发展，引入了电商变现模式，能够让粉丝实现边看边买</a:t>
              </a:r>
            </a:p>
          </p:txBody>
        </p:sp>
        <p:sp>
          <p:nvSpPr>
            <p:cNvPr id="91" name="矩形 90"/>
            <p:cNvSpPr/>
            <p:nvPr>
              <p:custDataLst>
                <p:tags r:id="rId27"/>
              </p:custDataLst>
            </p:nvPr>
          </p:nvSpPr>
          <p:spPr>
            <a:xfrm>
              <a:off x="937750" y="4922398"/>
              <a:ext cx="2241974" cy="4603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cs typeface="+mn-ea"/>
                  <a:sym typeface="+mn-lt"/>
                </a:rPr>
                <a:t>平台定位</a:t>
              </a:r>
            </a:p>
          </p:txBody>
        </p:sp>
      </p:grpSp>
      <p:grpSp>
        <p:nvGrpSpPr>
          <p:cNvPr id="92" name="组合 91"/>
          <p:cNvGrpSpPr/>
          <p:nvPr/>
        </p:nvGrpSpPr>
        <p:grpSpPr>
          <a:xfrm>
            <a:off x="6580297" y="5226348"/>
            <a:ext cx="2002465" cy="1316037"/>
            <a:chOff x="2784891" y="-471487"/>
            <a:chExt cx="3863970" cy="2539434"/>
          </a:xfrm>
        </p:grpSpPr>
        <p:sp>
          <p:nvSpPr>
            <p:cNvPr id="93" name="矩形 15"/>
            <p:cNvSpPr/>
            <p:nvPr>
              <p:custDataLst>
                <p:tags r:id="rId24"/>
              </p:custDataLst>
            </p:nvPr>
          </p:nvSpPr>
          <p:spPr>
            <a:xfrm rot="1800000">
              <a:off x="3430991" y="340511"/>
              <a:ext cx="3217870" cy="1727436"/>
            </a:xfrm>
            <a:custGeom>
              <a:avLst/>
              <a:gdLst>
                <a:gd name="connsiteX0" fmla="*/ 0 w 3906895"/>
                <a:gd name="connsiteY0" fmla="*/ 0 h 1727086"/>
                <a:gd name="connsiteX1" fmla="*/ 3906895 w 3906895"/>
                <a:gd name="connsiteY1" fmla="*/ 0 h 1727086"/>
                <a:gd name="connsiteX2" fmla="*/ 3906895 w 3906895"/>
                <a:gd name="connsiteY2" fmla="*/ 1727086 h 1727086"/>
                <a:gd name="connsiteX3" fmla="*/ 0 w 3906895"/>
                <a:gd name="connsiteY3" fmla="*/ 1727086 h 1727086"/>
                <a:gd name="connsiteX4" fmla="*/ 0 w 3906895"/>
                <a:gd name="connsiteY4" fmla="*/ 0 h 1727086"/>
                <a:gd name="connsiteX0-1" fmla="*/ 0 w 3906895"/>
                <a:gd name="connsiteY0-2" fmla="*/ 10186 h 1737272"/>
                <a:gd name="connsiteX1-3" fmla="*/ 1259426 w 3906895"/>
                <a:gd name="connsiteY1-4" fmla="*/ 0 h 1737272"/>
                <a:gd name="connsiteX2-5" fmla="*/ 3906895 w 3906895"/>
                <a:gd name="connsiteY2-6" fmla="*/ 10186 h 1737272"/>
                <a:gd name="connsiteX3-7" fmla="*/ 3906895 w 3906895"/>
                <a:gd name="connsiteY3-8" fmla="*/ 1737272 h 1737272"/>
                <a:gd name="connsiteX4-9" fmla="*/ 0 w 3906895"/>
                <a:gd name="connsiteY4-10" fmla="*/ 1737272 h 1737272"/>
                <a:gd name="connsiteX5" fmla="*/ 0 w 3906895"/>
                <a:gd name="connsiteY5" fmla="*/ 10186 h 1737272"/>
                <a:gd name="connsiteX0-11" fmla="*/ 0 w 3906895"/>
                <a:gd name="connsiteY0-12" fmla="*/ 10186 h 1744666"/>
                <a:gd name="connsiteX1-13" fmla="*/ 1259426 w 3906895"/>
                <a:gd name="connsiteY1-14" fmla="*/ 0 h 1744666"/>
                <a:gd name="connsiteX2-15" fmla="*/ 3906895 w 3906895"/>
                <a:gd name="connsiteY2-16" fmla="*/ 10186 h 1744666"/>
                <a:gd name="connsiteX3-17" fmla="*/ 3906895 w 3906895"/>
                <a:gd name="connsiteY3-18" fmla="*/ 1737272 h 1744666"/>
                <a:gd name="connsiteX4-19" fmla="*/ 1199853 w 3906895"/>
                <a:gd name="connsiteY4-20" fmla="*/ 1744666 h 1744666"/>
                <a:gd name="connsiteX5-21" fmla="*/ 0 w 3906895"/>
                <a:gd name="connsiteY5-22" fmla="*/ 1737272 h 1744666"/>
                <a:gd name="connsiteX6" fmla="*/ 0 w 3906895"/>
                <a:gd name="connsiteY6" fmla="*/ 10186 h 1744666"/>
                <a:gd name="connsiteX0-23" fmla="*/ 0 w 3906895"/>
                <a:gd name="connsiteY0-24" fmla="*/ 10186 h 1744666"/>
                <a:gd name="connsiteX1-25" fmla="*/ 1259426 w 3906895"/>
                <a:gd name="connsiteY1-26" fmla="*/ 0 h 1744666"/>
                <a:gd name="connsiteX2-27" fmla="*/ 3906895 w 3906895"/>
                <a:gd name="connsiteY2-28" fmla="*/ 10186 h 1744666"/>
                <a:gd name="connsiteX3-29" fmla="*/ 3906895 w 3906895"/>
                <a:gd name="connsiteY3-30" fmla="*/ 1737272 h 1744666"/>
                <a:gd name="connsiteX4-31" fmla="*/ 1199853 w 3906895"/>
                <a:gd name="connsiteY4-32" fmla="*/ 1744666 h 1744666"/>
                <a:gd name="connsiteX5-33" fmla="*/ 0 w 3906895"/>
                <a:gd name="connsiteY5-34" fmla="*/ 10186 h 1744666"/>
                <a:gd name="connsiteX0-35" fmla="*/ 0 w 2707042"/>
                <a:gd name="connsiteY0-36" fmla="*/ 1744666 h 1744666"/>
                <a:gd name="connsiteX1-37" fmla="*/ 59573 w 2707042"/>
                <a:gd name="connsiteY1-38" fmla="*/ 0 h 1744666"/>
                <a:gd name="connsiteX2-39" fmla="*/ 2707042 w 2707042"/>
                <a:gd name="connsiteY2-40" fmla="*/ 10186 h 1744666"/>
                <a:gd name="connsiteX3-41" fmla="*/ 2707042 w 2707042"/>
                <a:gd name="connsiteY3-42" fmla="*/ 1737272 h 1744666"/>
                <a:gd name="connsiteX4-43" fmla="*/ 0 w 2707042"/>
                <a:gd name="connsiteY4-44" fmla="*/ 1744666 h 17446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7042" h="1744666">
                  <a:moveTo>
                    <a:pt x="0" y="1744666"/>
                  </a:moveTo>
                  <a:lnTo>
                    <a:pt x="59573" y="0"/>
                  </a:lnTo>
                  <a:lnTo>
                    <a:pt x="2707042" y="10186"/>
                  </a:lnTo>
                  <a:lnTo>
                    <a:pt x="2707042" y="1737272"/>
                  </a:lnTo>
                  <a:lnTo>
                    <a:pt x="0" y="1744666"/>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94" name="椭圆 93"/>
            <p:cNvSpPr/>
            <p:nvPr>
              <p:custDataLst>
                <p:tags r:id="rId25"/>
              </p:custDataLst>
            </p:nvPr>
          </p:nvSpPr>
          <p:spPr>
            <a:xfrm>
              <a:off x="2784891" y="-471487"/>
              <a:ext cx="1739900" cy="1739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95" name="组合 94"/>
          <p:cNvGrpSpPr/>
          <p:nvPr/>
        </p:nvGrpSpPr>
        <p:grpSpPr>
          <a:xfrm>
            <a:off x="8175735" y="5226348"/>
            <a:ext cx="2002465" cy="1316037"/>
            <a:chOff x="2784891" y="-471487"/>
            <a:chExt cx="3863970" cy="2539434"/>
          </a:xfrm>
        </p:grpSpPr>
        <p:sp>
          <p:nvSpPr>
            <p:cNvPr id="96" name="矩形 15"/>
            <p:cNvSpPr/>
            <p:nvPr>
              <p:custDataLst>
                <p:tags r:id="rId22"/>
              </p:custDataLst>
            </p:nvPr>
          </p:nvSpPr>
          <p:spPr>
            <a:xfrm rot="1800000">
              <a:off x="3430991" y="340511"/>
              <a:ext cx="3217870" cy="1727436"/>
            </a:xfrm>
            <a:custGeom>
              <a:avLst/>
              <a:gdLst>
                <a:gd name="connsiteX0" fmla="*/ 0 w 3906895"/>
                <a:gd name="connsiteY0" fmla="*/ 0 h 1727086"/>
                <a:gd name="connsiteX1" fmla="*/ 3906895 w 3906895"/>
                <a:gd name="connsiteY1" fmla="*/ 0 h 1727086"/>
                <a:gd name="connsiteX2" fmla="*/ 3906895 w 3906895"/>
                <a:gd name="connsiteY2" fmla="*/ 1727086 h 1727086"/>
                <a:gd name="connsiteX3" fmla="*/ 0 w 3906895"/>
                <a:gd name="connsiteY3" fmla="*/ 1727086 h 1727086"/>
                <a:gd name="connsiteX4" fmla="*/ 0 w 3906895"/>
                <a:gd name="connsiteY4" fmla="*/ 0 h 1727086"/>
                <a:gd name="connsiteX0-1" fmla="*/ 0 w 3906895"/>
                <a:gd name="connsiteY0-2" fmla="*/ 10186 h 1737272"/>
                <a:gd name="connsiteX1-3" fmla="*/ 1259426 w 3906895"/>
                <a:gd name="connsiteY1-4" fmla="*/ 0 h 1737272"/>
                <a:gd name="connsiteX2-5" fmla="*/ 3906895 w 3906895"/>
                <a:gd name="connsiteY2-6" fmla="*/ 10186 h 1737272"/>
                <a:gd name="connsiteX3-7" fmla="*/ 3906895 w 3906895"/>
                <a:gd name="connsiteY3-8" fmla="*/ 1737272 h 1737272"/>
                <a:gd name="connsiteX4-9" fmla="*/ 0 w 3906895"/>
                <a:gd name="connsiteY4-10" fmla="*/ 1737272 h 1737272"/>
                <a:gd name="connsiteX5" fmla="*/ 0 w 3906895"/>
                <a:gd name="connsiteY5" fmla="*/ 10186 h 1737272"/>
                <a:gd name="connsiteX0-11" fmla="*/ 0 w 3906895"/>
                <a:gd name="connsiteY0-12" fmla="*/ 10186 h 1744666"/>
                <a:gd name="connsiteX1-13" fmla="*/ 1259426 w 3906895"/>
                <a:gd name="connsiteY1-14" fmla="*/ 0 h 1744666"/>
                <a:gd name="connsiteX2-15" fmla="*/ 3906895 w 3906895"/>
                <a:gd name="connsiteY2-16" fmla="*/ 10186 h 1744666"/>
                <a:gd name="connsiteX3-17" fmla="*/ 3906895 w 3906895"/>
                <a:gd name="connsiteY3-18" fmla="*/ 1737272 h 1744666"/>
                <a:gd name="connsiteX4-19" fmla="*/ 1199853 w 3906895"/>
                <a:gd name="connsiteY4-20" fmla="*/ 1744666 h 1744666"/>
                <a:gd name="connsiteX5-21" fmla="*/ 0 w 3906895"/>
                <a:gd name="connsiteY5-22" fmla="*/ 1737272 h 1744666"/>
                <a:gd name="connsiteX6" fmla="*/ 0 w 3906895"/>
                <a:gd name="connsiteY6" fmla="*/ 10186 h 1744666"/>
                <a:gd name="connsiteX0-23" fmla="*/ 0 w 3906895"/>
                <a:gd name="connsiteY0-24" fmla="*/ 10186 h 1744666"/>
                <a:gd name="connsiteX1-25" fmla="*/ 1259426 w 3906895"/>
                <a:gd name="connsiteY1-26" fmla="*/ 0 h 1744666"/>
                <a:gd name="connsiteX2-27" fmla="*/ 3906895 w 3906895"/>
                <a:gd name="connsiteY2-28" fmla="*/ 10186 h 1744666"/>
                <a:gd name="connsiteX3-29" fmla="*/ 3906895 w 3906895"/>
                <a:gd name="connsiteY3-30" fmla="*/ 1737272 h 1744666"/>
                <a:gd name="connsiteX4-31" fmla="*/ 1199853 w 3906895"/>
                <a:gd name="connsiteY4-32" fmla="*/ 1744666 h 1744666"/>
                <a:gd name="connsiteX5-33" fmla="*/ 0 w 3906895"/>
                <a:gd name="connsiteY5-34" fmla="*/ 10186 h 1744666"/>
                <a:gd name="connsiteX0-35" fmla="*/ 0 w 2707042"/>
                <a:gd name="connsiteY0-36" fmla="*/ 1744666 h 1744666"/>
                <a:gd name="connsiteX1-37" fmla="*/ 59573 w 2707042"/>
                <a:gd name="connsiteY1-38" fmla="*/ 0 h 1744666"/>
                <a:gd name="connsiteX2-39" fmla="*/ 2707042 w 2707042"/>
                <a:gd name="connsiteY2-40" fmla="*/ 10186 h 1744666"/>
                <a:gd name="connsiteX3-41" fmla="*/ 2707042 w 2707042"/>
                <a:gd name="connsiteY3-42" fmla="*/ 1737272 h 1744666"/>
                <a:gd name="connsiteX4-43" fmla="*/ 0 w 2707042"/>
                <a:gd name="connsiteY4-44" fmla="*/ 1744666 h 17446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7042" h="1744666">
                  <a:moveTo>
                    <a:pt x="0" y="1744666"/>
                  </a:moveTo>
                  <a:lnTo>
                    <a:pt x="59573" y="0"/>
                  </a:lnTo>
                  <a:lnTo>
                    <a:pt x="2707042" y="10186"/>
                  </a:lnTo>
                  <a:lnTo>
                    <a:pt x="2707042" y="1737272"/>
                  </a:lnTo>
                  <a:lnTo>
                    <a:pt x="0" y="1744666"/>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97" name="椭圆 96"/>
            <p:cNvSpPr/>
            <p:nvPr>
              <p:custDataLst>
                <p:tags r:id="rId23"/>
              </p:custDataLst>
            </p:nvPr>
          </p:nvSpPr>
          <p:spPr>
            <a:xfrm>
              <a:off x="2784891" y="-471487"/>
              <a:ext cx="1739900" cy="1739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98" name="组合 97"/>
          <p:cNvGrpSpPr/>
          <p:nvPr/>
        </p:nvGrpSpPr>
        <p:grpSpPr>
          <a:xfrm>
            <a:off x="9771172" y="5226348"/>
            <a:ext cx="2002465" cy="1316037"/>
            <a:chOff x="2784891" y="-471487"/>
            <a:chExt cx="3863970" cy="2539434"/>
          </a:xfrm>
        </p:grpSpPr>
        <p:sp>
          <p:nvSpPr>
            <p:cNvPr id="99" name="矩形 15"/>
            <p:cNvSpPr/>
            <p:nvPr>
              <p:custDataLst>
                <p:tags r:id="rId20"/>
              </p:custDataLst>
            </p:nvPr>
          </p:nvSpPr>
          <p:spPr>
            <a:xfrm rot="1800000">
              <a:off x="3430991" y="340511"/>
              <a:ext cx="3217870" cy="1727436"/>
            </a:xfrm>
            <a:custGeom>
              <a:avLst/>
              <a:gdLst>
                <a:gd name="connsiteX0" fmla="*/ 0 w 3906895"/>
                <a:gd name="connsiteY0" fmla="*/ 0 h 1727086"/>
                <a:gd name="connsiteX1" fmla="*/ 3906895 w 3906895"/>
                <a:gd name="connsiteY1" fmla="*/ 0 h 1727086"/>
                <a:gd name="connsiteX2" fmla="*/ 3906895 w 3906895"/>
                <a:gd name="connsiteY2" fmla="*/ 1727086 h 1727086"/>
                <a:gd name="connsiteX3" fmla="*/ 0 w 3906895"/>
                <a:gd name="connsiteY3" fmla="*/ 1727086 h 1727086"/>
                <a:gd name="connsiteX4" fmla="*/ 0 w 3906895"/>
                <a:gd name="connsiteY4" fmla="*/ 0 h 1727086"/>
                <a:gd name="connsiteX0-1" fmla="*/ 0 w 3906895"/>
                <a:gd name="connsiteY0-2" fmla="*/ 10186 h 1737272"/>
                <a:gd name="connsiteX1-3" fmla="*/ 1259426 w 3906895"/>
                <a:gd name="connsiteY1-4" fmla="*/ 0 h 1737272"/>
                <a:gd name="connsiteX2-5" fmla="*/ 3906895 w 3906895"/>
                <a:gd name="connsiteY2-6" fmla="*/ 10186 h 1737272"/>
                <a:gd name="connsiteX3-7" fmla="*/ 3906895 w 3906895"/>
                <a:gd name="connsiteY3-8" fmla="*/ 1737272 h 1737272"/>
                <a:gd name="connsiteX4-9" fmla="*/ 0 w 3906895"/>
                <a:gd name="connsiteY4-10" fmla="*/ 1737272 h 1737272"/>
                <a:gd name="connsiteX5" fmla="*/ 0 w 3906895"/>
                <a:gd name="connsiteY5" fmla="*/ 10186 h 1737272"/>
                <a:gd name="connsiteX0-11" fmla="*/ 0 w 3906895"/>
                <a:gd name="connsiteY0-12" fmla="*/ 10186 h 1744666"/>
                <a:gd name="connsiteX1-13" fmla="*/ 1259426 w 3906895"/>
                <a:gd name="connsiteY1-14" fmla="*/ 0 h 1744666"/>
                <a:gd name="connsiteX2-15" fmla="*/ 3906895 w 3906895"/>
                <a:gd name="connsiteY2-16" fmla="*/ 10186 h 1744666"/>
                <a:gd name="connsiteX3-17" fmla="*/ 3906895 w 3906895"/>
                <a:gd name="connsiteY3-18" fmla="*/ 1737272 h 1744666"/>
                <a:gd name="connsiteX4-19" fmla="*/ 1199853 w 3906895"/>
                <a:gd name="connsiteY4-20" fmla="*/ 1744666 h 1744666"/>
                <a:gd name="connsiteX5-21" fmla="*/ 0 w 3906895"/>
                <a:gd name="connsiteY5-22" fmla="*/ 1737272 h 1744666"/>
                <a:gd name="connsiteX6" fmla="*/ 0 w 3906895"/>
                <a:gd name="connsiteY6" fmla="*/ 10186 h 1744666"/>
                <a:gd name="connsiteX0-23" fmla="*/ 0 w 3906895"/>
                <a:gd name="connsiteY0-24" fmla="*/ 10186 h 1744666"/>
                <a:gd name="connsiteX1-25" fmla="*/ 1259426 w 3906895"/>
                <a:gd name="connsiteY1-26" fmla="*/ 0 h 1744666"/>
                <a:gd name="connsiteX2-27" fmla="*/ 3906895 w 3906895"/>
                <a:gd name="connsiteY2-28" fmla="*/ 10186 h 1744666"/>
                <a:gd name="connsiteX3-29" fmla="*/ 3906895 w 3906895"/>
                <a:gd name="connsiteY3-30" fmla="*/ 1737272 h 1744666"/>
                <a:gd name="connsiteX4-31" fmla="*/ 1199853 w 3906895"/>
                <a:gd name="connsiteY4-32" fmla="*/ 1744666 h 1744666"/>
                <a:gd name="connsiteX5-33" fmla="*/ 0 w 3906895"/>
                <a:gd name="connsiteY5-34" fmla="*/ 10186 h 1744666"/>
                <a:gd name="connsiteX0-35" fmla="*/ 0 w 2707042"/>
                <a:gd name="connsiteY0-36" fmla="*/ 1744666 h 1744666"/>
                <a:gd name="connsiteX1-37" fmla="*/ 59573 w 2707042"/>
                <a:gd name="connsiteY1-38" fmla="*/ 0 h 1744666"/>
                <a:gd name="connsiteX2-39" fmla="*/ 2707042 w 2707042"/>
                <a:gd name="connsiteY2-40" fmla="*/ 10186 h 1744666"/>
                <a:gd name="connsiteX3-41" fmla="*/ 2707042 w 2707042"/>
                <a:gd name="connsiteY3-42" fmla="*/ 1737272 h 1744666"/>
                <a:gd name="connsiteX4-43" fmla="*/ 0 w 2707042"/>
                <a:gd name="connsiteY4-44" fmla="*/ 1744666 h 17446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7042" h="1744666">
                  <a:moveTo>
                    <a:pt x="0" y="1744666"/>
                  </a:moveTo>
                  <a:lnTo>
                    <a:pt x="59573" y="0"/>
                  </a:lnTo>
                  <a:lnTo>
                    <a:pt x="2707042" y="10186"/>
                  </a:lnTo>
                  <a:lnTo>
                    <a:pt x="2707042" y="1737272"/>
                  </a:lnTo>
                  <a:lnTo>
                    <a:pt x="0" y="1744666"/>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00" name="椭圆 99"/>
            <p:cNvSpPr/>
            <p:nvPr>
              <p:custDataLst>
                <p:tags r:id="rId21"/>
              </p:custDataLst>
            </p:nvPr>
          </p:nvSpPr>
          <p:spPr>
            <a:xfrm>
              <a:off x="2784891" y="-471487"/>
              <a:ext cx="1739900" cy="1739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113" name="图片占位符 112"/>
          <p:cNvPicPr>
            <a:picLocks noGrp="1" noChangeAspect="1"/>
          </p:cNvPicPr>
          <p:nvPr>
            <p:ph type="pic" sz="quarter" idx="10"/>
            <p:custDataLst>
              <p:tags r:id="rId2"/>
            </p:custDataLst>
          </p:nvPr>
        </p:nvPicPr>
        <p:blipFill rotWithShape="1">
          <a:blip r:embed="rId56" cstate="screen"/>
          <a:srcRect/>
          <a:stretch>
            <a:fillRect/>
          </a:stretch>
        </p:blipFill>
        <p:spPr>
          <a:xfrm>
            <a:off x="1688560" y="2641375"/>
            <a:ext cx="1069818" cy="2464895"/>
          </a:xfrm>
        </p:spPr>
      </p:pic>
      <p:pic>
        <p:nvPicPr>
          <p:cNvPr id="114" name="图片占位符 113"/>
          <p:cNvPicPr>
            <a:picLocks noGrp="1" noChangeAspect="1"/>
          </p:cNvPicPr>
          <p:nvPr>
            <p:custDataLst>
              <p:tags r:id="rId3"/>
            </p:custDataLst>
          </p:nvPr>
        </p:nvPicPr>
        <p:blipFill rotWithShape="1">
          <a:blip r:embed="rId57" cstate="screen"/>
          <a:srcRect/>
          <a:stretch>
            <a:fillRect/>
          </a:stretch>
        </p:blipFill>
        <p:spPr>
          <a:xfrm>
            <a:off x="4449070" y="2707893"/>
            <a:ext cx="1212378" cy="2398378"/>
          </a:xfrm>
          <a:custGeom>
            <a:avLst/>
            <a:gdLst>
              <a:gd name="connsiteX0" fmla="*/ 0 w 1507576"/>
              <a:gd name="connsiteY0" fmla="*/ 0 h 2514781"/>
              <a:gd name="connsiteX1" fmla="*/ 1507576 w 1507576"/>
              <a:gd name="connsiteY1" fmla="*/ 0 h 2514781"/>
              <a:gd name="connsiteX2" fmla="*/ 1507576 w 1507576"/>
              <a:gd name="connsiteY2" fmla="*/ 2514781 h 2514781"/>
              <a:gd name="connsiteX3" fmla="*/ 0 w 1507576"/>
              <a:gd name="connsiteY3" fmla="*/ 2514781 h 2514781"/>
            </a:gdLst>
            <a:ahLst/>
            <a:cxnLst>
              <a:cxn ang="0">
                <a:pos x="connsiteX0" y="connsiteY0"/>
              </a:cxn>
              <a:cxn ang="0">
                <a:pos x="connsiteX1" y="connsiteY1"/>
              </a:cxn>
              <a:cxn ang="0">
                <a:pos x="connsiteX2" y="connsiteY2"/>
              </a:cxn>
              <a:cxn ang="0">
                <a:pos x="connsiteX3" y="connsiteY3"/>
              </a:cxn>
            </a:cxnLst>
            <a:rect l="l" t="t" r="r" b="b"/>
            <a:pathLst>
              <a:path w="1507576" h="2514781">
                <a:moveTo>
                  <a:pt x="0" y="0"/>
                </a:moveTo>
                <a:lnTo>
                  <a:pt x="1507576" y="0"/>
                </a:lnTo>
                <a:lnTo>
                  <a:pt x="1507576" y="2514781"/>
                </a:lnTo>
                <a:lnTo>
                  <a:pt x="0" y="2514781"/>
                </a:lnTo>
                <a:close/>
              </a:path>
            </a:pathLst>
          </a:custGeom>
        </p:spPr>
      </p:pic>
      <p:sp>
        <p:nvSpPr>
          <p:cNvPr id="108" name="椭圆 104"/>
          <p:cNvSpPr/>
          <p:nvPr>
            <p:custDataLst>
              <p:tags r:id="rId4"/>
            </p:custDataLst>
          </p:nvPr>
        </p:nvSpPr>
        <p:spPr>
          <a:xfrm>
            <a:off x="6806625" y="5452677"/>
            <a:ext cx="449030" cy="44902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11" name="椭圆 105"/>
          <p:cNvSpPr/>
          <p:nvPr>
            <p:custDataLst>
              <p:tags r:id="rId5"/>
            </p:custDataLst>
          </p:nvPr>
        </p:nvSpPr>
        <p:spPr>
          <a:xfrm>
            <a:off x="8402063" y="5472677"/>
            <a:ext cx="449030" cy="409028"/>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12" name="椭圆 106"/>
          <p:cNvSpPr/>
          <p:nvPr>
            <p:custDataLst>
              <p:tags r:id="rId6"/>
            </p:custDataLst>
          </p:nvPr>
        </p:nvSpPr>
        <p:spPr>
          <a:xfrm>
            <a:off x="10005030" y="5443151"/>
            <a:ext cx="433970" cy="44903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nvGrpSpPr>
          <p:cNvPr id="8" name="Group 19"/>
          <p:cNvGrpSpPr/>
          <p:nvPr/>
        </p:nvGrpSpPr>
        <p:grpSpPr>
          <a:xfrm>
            <a:off x="2682905" y="1965368"/>
            <a:ext cx="1970214" cy="3805024"/>
            <a:chOff x="-3768725" y="1125538"/>
            <a:chExt cx="2517775" cy="4862513"/>
          </a:xfrm>
        </p:grpSpPr>
        <p:sp>
          <p:nvSpPr>
            <p:cNvPr id="37" name="Freeform: Shape 4"/>
            <p:cNvSpPr/>
            <p:nvPr>
              <p:custDataLst>
                <p:tags r:id="rId7"/>
              </p:custDataLst>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anchor="ctr"/>
            <a:lstStyle/>
            <a:p>
              <a:pPr algn="ctr"/>
              <a:endParaRPr dirty="0">
                <a:cs typeface="+mn-ea"/>
                <a:sym typeface="+mn-lt"/>
              </a:endParaRPr>
            </a:p>
          </p:txBody>
        </p:sp>
        <p:sp>
          <p:nvSpPr>
            <p:cNvPr id="38" name="Freeform: Shape 5"/>
            <p:cNvSpPr/>
            <p:nvPr>
              <p:custDataLst>
                <p:tags r:id="rId8"/>
              </p:custDataLst>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anchor="ctr"/>
            <a:lstStyle/>
            <a:p>
              <a:pPr algn="ctr"/>
              <a:endParaRPr dirty="0">
                <a:cs typeface="+mn-ea"/>
                <a:sym typeface="+mn-lt"/>
              </a:endParaRPr>
            </a:p>
          </p:txBody>
        </p:sp>
        <p:sp>
          <p:nvSpPr>
            <p:cNvPr id="39" name="Oval 6"/>
            <p:cNvSpPr/>
            <p:nvPr>
              <p:custDataLst>
                <p:tags r:id="rId9"/>
              </p:custDataLst>
            </p:nvPr>
          </p:nvSpPr>
          <p:spPr bwMode="auto">
            <a:xfrm>
              <a:off x="-2693988" y="5486400"/>
              <a:ext cx="403225" cy="401638"/>
            </a:xfrm>
            <a:prstGeom prst="ellipse">
              <a:avLst/>
            </a:prstGeom>
            <a:solidFill>
              <a:schemeClr val="bg1">
                <a:lumMod val="65000"/>
              </a:schemeClr>
            </a:solidFill>
            <a:ln>
              <a:noFill/>
            </a:ln>
          </p:spPr>
          <p:txBody>
            <a:bodyPr anchor="ctr"/>
            <a:lstStyle/>
            <a:p>
              <a:pPr algn="ctr"/>
              <a:endParaRPr dirty="0">
                <a:cs typeface="+mn-ea"/>
                <a:sym typeface="+mn-lt"/>
              </a:endParaRPr>
            </a:p>
          </p:txBody>
        </p:sp>
        <p:sp>
          <p:nvSpPr>
            <p:cNvPr id="6" name="Oval 7"/>
            <p:cNvSpPr/>
            <p:nvPr>
              <p:custDataLst>
                <p:tags r:id="rId10"/>
              </p:custDataLst>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1" name="Freeform: Shape 8"/>
            <p:cNvSpPr/>
            <p:nvPr>
              <p:custDataLst>
                <p:tags r:id="rId11"/>
              </p:custDataLst>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7" name="Freeform: Shape 9"/>
            <p:cNvSpPr/>
            <p:nvPr>
              <p:custDataLst>
                <p:tags r:id="rId12"/>
              </p:custDataLst>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16" name="Freeform: Shape 10"/>
            <p:cNvSpPr/>
            <p:nvPr>
              <p:custDataLst>
                <p:tags r:id="rId13"/>
              </p:custDataLst>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0" name="Freeform: Shape 11"/>
            <p:cNvSpPr/>
            <p:nvPr>
              <p:custDataLst>
                <p:tags r:id="rId14"/>
              </p:custDataLst>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1" name="Freeform: Shape 12"/>
            <p:cNvSpPr/>
            <p:nvPr>
              <p:custDataLst>
                <p:tags r:id="rId15"/>
              </p:custDataLst>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8" name="Freeform: Shape 15"/>
            <p:cNvSpPr/>
            <p:nvPr>
              <p:custDataLst>
                <p:tags r:id="rId16"/>
              </p:custDataLst>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anchor="ctr"/>
            <a:lstStyle/>
            <a:p>
              <a:pPr algn="ctr"/>
              <a:endParaRPr dirty="0">
                <a:cs typeface="+mn-ea"/>
                <a:sym typeface="+mn-lt"/>
              </a:endParaRPr>
            </a:p>
          </p:txBody>
        </p:sp>
        <p:sp>
          <p:nvSpPr>
            <p:cNvPr id="29" name="Freeform: Shape 16"/>
            <p:cNvSpPr/>
            <p:nvPr>
              <p:custDataLst>
                <p:tags r:id="rId17"/>
              </p:custDataLst>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dirty="0">
                <a:cs typeface="+mn-ea"/>
                <a:sym typeface="+mn-lt"/>
              </a:endParaRPr>
            </a:p>
          </p:txBody>
        </p:sp>
        <p:sp>
          <p:nvSpPr>
            <p:cNvPr id="50" name="Freeform: Shape 17"/>
            <p:cNvSpPr/>
            <p:nvPr>
              <p:custDataLst>
                <p:tags r:id="rId18"/>
              </p:custDataLst>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dirty="0">
                <a:cs typeface="+mn-ea"/>
                <a:sym typeface="+mn-lt"/>
              </a:endParaRPr>
            </a:p>
          </p:txBody>
        </p:sp>
        <p:sp>
          <p:nvSpPr>
            <p:cNvPr id="51" name="Freeform: Shape 18"/>
            <p:cNvSpPr/>
            <p:nvPr>
              <p:custDataLst>
                <p:tags r:id="rId19"/>
              </p:custDataLst>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dirty="0">
                <a:cs typeface="+mn-ea"/>
                <a:sym typeface="+mn-lt"/>
              </a:endParaRPr>
            </a:p>
          </p:txBody>
        </p:sp>
      </p:grpSp>
      <p:pic>
        <p:nvPicPr>
          <p:cNvPr id="31" name="图片 30" descr="1gHr3sw7u7WvCwAJHCEy"/>
          <p:cNvPicPr>
            <a:picLocks noChangeAspect="1"/>
          </p:cNvPicPr>
          <p:nvPr/>
        </p:nvPicPr>
        <p:blipFill>
          <a:blip r:embed="rId58"/>
          <a:stretch>
            <a:fillRect/>
          </a:stretch>
        </p:blipFill>
        <p:spPr>
          <a:xfrm>
            <a:off x="2868930" y="2373630"/>
            <a:ext cx="1637030" cy="29171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723765" y="1080770"/>
            <a:ext cx="2744470"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抖音直播流量规则</a:t>
            </a:r>
          </a:p>
        </p:txBody>
      </p:sp>
      <p:grpSp>
        <p:nvGrpSpPr>
          <p:cNvPr id="31" name="组合 30"/>
          <p:cNvGrpSpPr/>
          <p:nvPr/>
        </p:nvGrpSpPr>
        <p:grpSpPr>
          <a:xfrm>
            <a:off x="652293" y="2632075"/>
            <a:ext cx="2484091" cy="3187700"/>
            <a:chOff x="652293" y="2032000"/>
            <a:chExt cx="2484091" cy="3187700"/>
          </a:xfrm>
        </p:grpSpPr>
        <p:sp>
          <p:nvSpPr>
            <p:cNvPr id="7" name="矩形 6"/>
            <p:cNvSpPr/>
            <p:nvPr>
              <p:custDataLst>
                <p:tags r:id="rId18"/>
              </p:custDataLst>
            </p:nvPr>
          </p:nvSpPr>
          <p:spPr>
            <a:xfrm>
              <a:off x="652293" y="2032000"/>
              <a:ext cx="2484091" cy="31877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cs typeface="+mn-ea"/>
                  <a:sym typeface="+mn-lt"/>
                </a:rPr>
                <a:t>抖音是一个以算法来分配流量的平台，获得该平台推荐受到如下因素的影响</a:t>
              </a:r>
            </a:p>
          </p:txBody>
        </p:sp>
        <p:grpSp>
          <p:nvGrpSpPr>
            <p:cNvPr id="2" name="组合 1"/>
            <p:cNvGrpSpPr/>
            <p:nvPr/>
          </p:nvGrpSpPr>
          <p:grpSpPr>
            <a:xfrm>
              <a:off x="652293" y="4652034"/>
              <a:ext cx="2484091" cy="412875"/>
              <a:chOff x="652293" y="4652034"/>
              <a:chExt cx="2484091" cy="412875"/>
            </a:xfrm>
          </p:grpSpPr>
          <p:sp>
            <p:nvSpPr>
              <p:cNvPr id="3" name="矩形 2"/>
              <p:cNvSpPr/>
              <p:nvPr>
                <p:custDataLst>
                  <p:tags r:id="rId20"/>
                </p:custDataLst>
              </p:nvPr>
            </p:nvSpPr>
            <p:spPr>
              <a:xfrm>
                <a:off x="652293" y="4652034"/>
                <a:ext cx="2484091" cy="393700"/>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custDataLst>
                  <p:tags r:id="rId21"/>
                </p:custDataLst>
              </p:nvPr>
            </p:nvSpPr>
            <p:spPr>
              <a:xfrm>
                <a:off x="804058" y="4666129"/>
                <a:ext cx="2139315" cy="398780"/>
              </a:xfrm>
              <a:prstGeom prst="rect">
                <a:avLst/>
              </a:prstGeom>
              <a:noFill/>
            </p:spPr>
            <p:txBody>
              <a:bodyPr wrap="square" rtlCol="0">
                <a:spAutoFit/>
              </a:bodyPr>
              <a:lstStyle/>
              <a:p>
                <a:pPr algn="ctr"/>
                <a:r>
                  <a:rPr lang="zh-CN" altLang="en-US" sz="2000" spc="500" dirty="0">
                    <a:solidFill>
                      <a:schemeClr val="bg1"/>
                    </a:solidFill>
                    <a:cs typeface="+mn-ea"/>
                    <a:sym typeface="+mn-lt"/>
                  </a:rPr>
                  <a:t>直播累计时间</a:t>
                </a:r>
              </a:p>
            </p:txBody>
          </p:sp>
        </p:grpSp>
        <p:sp>
          <p:nvSpPr>
            <p:cNvPr id="24" name="文本框 23"/>
            <p:cNvSpPr txBox="1"/>
            <p:nvPr>
              <p:custDataLst>
                <p:tags r:id="rId19"/>
              </p:custDataLst>
            </p:nvPr>
          </p:nvSpPr>
          <p:spPr>
            <a:xfrm>
              <a:off x="844006" y="3149121"/>
              <a:ext cx="2100661" cy="1198880"/>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cs typeface="+mn-ea"/>
                  <a:sym typeface="+mn-lt"/>
                </a:rPr>
                <a:t>直播累计时间越长，说明直播的稳定性和持续性越高</a:t>
              </a:r>
            </a:p>
          </p:txBody>
        </p:sp>
      </p:grpSp>
      <p:grpSp>
        <p:nvGrpSpPr>
          <p:cNvPr id="32" name="组合 31"/>
          <p:cNvGrpSpPr/>
          <p:nvPr/>
        </p:nvGrpSpPr>
        <p:grpSpPr>
          <a:xfrm>
            <a:off x="3453400" y="2632075"/>
            <a:ext cx="2484092" cy="3187700"/>
            <a:chOff x="3453400" y="2032000"/>
            <a:chExt cx="2484092" cy="3187700"/>
          </a:xfrm>
        </p:grpSpPr>
        <p:sp>
          <p:nvSpPr>
            <p:cNvPr id="6" name="矩形 5"/>
            <p:cNvSpPr/>
            <p:nvPr>
              <p:custDataLst>
                <p:tags r:id="rId14"/>
              </p:custDataLst>
            </p:nvPr>
          </p:nvSpPr>
          <p:spPr>
            <a:xfrm>
              <a:off x="3453401" y="2032000"/>
              <a:ext cx="2484091" cy="31877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3453400" y="4676803"/>
              <a:ext cx="2484091" cy="399061"/>
              <a:chOff x="3453400" y="4676803"/>
              <a:chExt cx="2484091" cy="399061"/>
            </a:xfrm>
          </p:grpSpPr>
          <p:sp>
            <p:nvSpPr>
              <p:cNvPr id="26" name="矩形 25"/>
              <p:cNvSpPr/>
              <p:nvPr>
                <p:custDataLst>
                  <p:tags r:id="rId16"/>
                </p:custDataLst>
              </p:nvPr>
            </p:nvSpPr>
            <p:spPr>
              <a:xfrm>
                <a:off x="3453400" y="4676803"/>
                <a:ext cx="2484091" cy="393700"/>
              </a:xfrm>
              <a:prstGeom prst="rect">
                <a:avLst/>
              </a:prstGeom>
              <a:solidFill>
                <a:srgbClr val="479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custDataLst>
                  <p:tags r:id="rId17"/>
                </p:custDataLst>
              </p:nvPr>
            </p:nvSpPr>
            <p:spPr>
              <a:xfrm>
                <a:off x="3630565" y="4677084"/>
                <a:ext cx="2182495" cy="398780"/>
              </a:xfrm>
              <a:prstGeom prst="rect">
                <a:avLst/>
              </a:prstGeom>
              <a:noFill/>
            </p:spPr>
            <p:txBody>
              <a:bodyPr wrap="square" rtlCol="0">
                <a:spAutoFit/>
              </a:bodyPr>
              <a:lstStyle/>
              <a:p>
                <a:pPr algn="ctr"/>
                <a:r>
                  <a:rPr lang="zh-CN" altLang="en-US" sz="2000" spc="500" dirty="0">
                    <a:solidFill>
                      <a:schemeClr val="bg1"/>
                    </a:solidFill>
                    <a:cs typeface="+mn-ea"/>
                    <a:sym typeface="+mn-lt"/>
                  </a:rPr>
                  <a:t>直播间跳出率</a:t>
                </a:r>
              </a:p>
            </p:txBody>
          </p:sp>
        </p:grpSp>
        <p:sp>
          <p:nvSpPr>
            <p:cNvPr id="29" name="文本框 28"/>
            <p:cNvSpPr txBox="1"/>
            <p:nvPr>
              <p:custDataLst>
                <p:tags r:id="rId15"/>
              </p:custDataLst>
            </p:nvPr>
          </p:nvSpPr>
          <p:spPr>
            <a:xfrm>
              <a:off x="3645113" y="2987197"/>
              <a:ext cx="2100661" cy="1568450"/>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cs typeface="+mn-ea"/>
                  <a:sym typeface="+mn-lt"/>
                </a:rPr>
                <a:t>跳出率越高，说明直播间内容缺乏吸引力，反之则说明直播内容具有吸引力</a:t>
              </a:r>
            </a:p>
          </p:txBody>
        </p:sp>
      </p:grpSp>
      <p:grpSp>
        <p:nvGrpSpPr>
          <p:cNvPr id="33" name="组合 32"/>
          <p:cNvGrpSpPr/>
          <p:nvPr/>
        </p:nvGrpSpPr>
        <p:grpSpPr>
          <a:xfrm>
            <a:off x="6254509" y="2632075"/>
            <a:ext cx="2484091" cy="3187700"/>
            <a:chOff x="6254509" y="2032000"/>
            <a:chExt cx="2484091" cy="3187700"/>
          </a:xfrm>
        </p:grpSpPr>
        <p:sp>
          <p:nvSpPr>
            <p:cNvPr id="30" name="矩形 29"/>
            <p:cNvSpPr/>
            <p:nvPr>
              <p:custDataLst>
                <p:tags r:id="rId10"/>
              </p:custDataLst>
            </p:nvPr>
          </p:nvSpPr>
          <p:spPr>
            <a:xfrm>
              <a:off x="6254509" y="2032000"/>
              <a:ext cx="2484091" cy="31877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a:off x="6254509" y="4656296"/>
              <a:ext cx="2484091" cy="403336"/>
              <a:chOff x="6254509" y="4656296"/>
              <a:chExt cx="2484091" cy="403336"/>
            </a:xfrm>
          </p:grpSpPr>
          <p:sp>
            <p:nvSpPr>
              <p:cNvPr id="36" name="矩形 35"/>
              <p:cNvSpPr/>
              <p:nvPr>
                <p:custDataLst>
                  <p:tags r:id="rId12"/>
                </p:custDataLst>
              </p:nvPr>
            </p:nvSpPr>
            <p:spPr>
              <a:xfrm>
                <a:off x="6254509" y="4656296"/>
                <a:ext cx="2484091" cy="393700"/>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文本框 36"/>
              <p:cNvSpPr txBox="1"/>
              <p:nvPr>
                <p:custDataLst>
                  <p:tags r:id="rId13"/>
                </p:custDataLst>
              </p:nvPr>
            </p:nvSpPr>
            <p:spPr>
              <a:xfrm>
                <a:off x="6448819" y="4660852"/>
                <a:ext cx="2089150" cy="398780"/>
              </a:xfrm>
              <a:prstGeom prst="rect">
                <a:avLst/>
              </a:prstGeom>
              <a:noFill/>
            </p:spPr>
            <p:txBody>
              <a:bodyPr wrap="square" rtlCol="0">
                <a:spAutoFit/>
              </a:bodyPr>
              <a:lstStyle/>
              <a:p>
                <a:pPr algn="ctr"/>
                <a:r>
                  <a:rPr lang="zh-CN" altLang="en-US" sz="2000" spc="500" dirty="0">
                    <a:solidFill>
                      <a:schemeClr val="bg1"/>
                    </a:solidFill>
                    <a:cs typeface="+mn-ea"/>
                    <a:sym typeface="+mn-lt"/>
                  </a:rPr>
                  <a:t>直播间活跃度</a:t>
                </a:r>
              </a:p>
            </p:txBody>
          </p:sp>
        </p:grpSp>
        <p:sp>
          <p:nvSpPr>
            <p:cNvPr id="39" name="文本框 38"/>
            <p:cNvSpPr txBox="1"/>
            <p:nvPr>
              <p:custDataLst>
                <p:tags r:id="rId11"/>
              </p:custDataLst>
            </p:nvPr>
          </p:nvSpPr>
          <p:spPr>
            <a:xfrm>
              <a:off x="6358014" y="2743200"/>
              <a:ext cx="2236470" cy="1938020"/>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cs typeface="+mn-ea"/>
                  <a:sym typeface="+mn-lt"/>
                </a:rPr>
                <a:t>用户观看直播时，产生“关注</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打赏</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分享</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评价</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加入粉丝团</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下单”等行为越多，表明活跃度越高</a:t>
              </a:r>
            </a:p>
          </p:txBody>
        </p:sp>
      </p:grpSp>
      <p:grpSp>
        <p:nvGrpSpPr>
          <p:cNvPr id="41" name="组合 40"/>
          <p:cNvGrpSpPr/>
          <p:nvPr/>
        </p:nvGrpSpPr>
        <p:grpSpPr>
          <a:xfrm>
            <a:off x="9055616" y="2632075"/>
            <a:ext cx="2498725" cy="3187700"/>
            <a:chOff x="9055616" y="2032000"/>
            <a:chExt cx="2498725" cy="3187700"/>
          </a:xfrm>
        </p:grpSpPr>
        <p:sp>
          <p:nvSpPr>
            <p:cNvPr id="46" name="矩形 45"/>
            <p:cNvSpPr/>
            <p:nvPr>
              <p:custDataLst>
                <p:tags r:id="rId6"/>
              </p:custDataLst>
            </p:nvPr>
          </p:nvSpPr>
          <p:spPr>
            <a:xfrm>
              <a:off x="9055616" y="2032000"/>
              <a:ext cx="2484091" cy="31877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7" name="组合 46"/>
            <p:cNvGrpSpPr/>
            <p:nvPr/>
          </p:nvGrpSpPr>
          <p:grpSpPr>
            <a:xfrm>
              <a:off x="9055616" y="4646480"/>
              <a:ext cx="2498725" cy="403564"/>
              <a:chOff x="9055616" y="4646480"/>
              <a:chExt cx="2498725" cy="403564"/>
            </a:xfrm>
          </p:grpSpPr>
          <p:sp>
            <p:nvSpPr>
              <p:cNvPr id="48" name="矩形 47"/>
              <p:cNvSpPr/>
              <p:nvPr>
                <p:custDataLst>
                  <p:tags r:id="rId8"/>
                </p:custDataLst>
              </p:nvPr>
            </p:nvSpPr>
            <p:spPr>
              <a:xfrm>
                <a:off x="9055616" y="4646480"/>
                <a:ext cx="2484091" cy="393700"/>
              </a:xfrm>
              <a:prstGeom prst="rect">
                <a:avLst/>
              </a:prstGeom>
              <a:solidFill>
                <a:srgbClr val="479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文本框 48"/>
              <p:cNvSpPr txBox="1"/>
              <p:nvPr>
                <p:custDataLst>
                  <p:tags r:id="rId9"/>
                </p:custDataLst>
              </p:nvPr>
            </p:nvSpPr>
            <p:spPr>
              <a:xfrm>
                <a:off x="9136896" y="4651264"/>
                <a:ext cx="2417445" cy="398780"/>
              </a:xfrm>
              <a:prstGeom prst="rect">
                <a:avLst/>
              </a:prstGeom>
              <a:noFill/>
            </p:spPr>
            <p:txBody>
              <a:bodyPr wrap="square" rtlCol="0">
                <a:spAutoFit/>
              </a:bodyPr>
              <a:lstStyle/>
              <a:p>
                <a:pPr algn="ctr"/>
                <a:r>
                  <a:rPr lang="zh-CN" altLang="en-US" sz="2000" spc="500" dirty="0">
                    <a:solidFill>
                      <a:schemeClr val="bg1"/>
                    </a:solidFill>
                    <a:cs typeface="+mn-ea"/>
                    <a:sym typeface="+mn-lt"/>
                  </a:rPr>
                  <a:t>短视频预热能力</a:t>
                </a:r>
              </a:p>
            </p:txBody>
          </p:sp>
        </p:grpSp>
        <p:sp>
          <p:nvSpPr>
            <p:cNvPr id="50" name="文本框 49"/>
            <p:cNvSpPr txBox="1"/>
            <p:nvPr>
              <p:custDataLst>
                <p:tags r:id="rId7"/>
              </p:custDataLst>
            </p:nvPr>
          </p:nvSpPr>
          <p:spPr>
            <a:xfrm>
              <a:off x="9140706" y="2872105"/>
              <a:ext cx="2322195" cy="1568450"/>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cs typeface="+mn-ea"/>
                  <a:sym typeface="+mn-lt"/>
                </a:rPr>
                <a:t>短视频预热能力主要是指同一账号的短视频如果上热门，那么直播易获得平台流量推送</a:t>
              </a:r>
            </a:p>
          </p:txBody>
        </p:sp>
      </p:grpSp>
      <p:sp>
        <p:nvSpPr>
          <p:cNvPr id="52" name="文本框 51"/>
          <p:cNvSpPr txBox="1"/>
          <p:nvPr/>
        </p:nvSpPr>
        <p:spPr>
          <a:xfrm>
            <a:off x="2491740" y="1889125"/>
            <a:ext cx="7735570" cy="368300"/>
          </a:xfrm>
          <a:prstGeom prst="rect">
            <a:avLst/>
          </a:prstGeom>
          <a:noFill/>
          <a:ln w="9525">
            <a:noFill/>
          </a:ln>
        </p:spPr>
        <p:txBody>
          <a:bodyPr wrap="square">
            <a:spAutoFit/>
          </a:bodyPr>
          <a:lstStyle/>
          <a:p>
            <a:pPr indent="0"/>
            <a:r>
              <a:rPr lang="zh-CN" b="0">
                <a:latin typeface="黑体" panose="02010609060101010101" charset="-122"/>
                <a:ea typeface="黑体" panose="02010609060101010101" charset="-122"/>
              </a:rPr>
              <a:t>抖音是一个以算法来分配流量的平台，获得该平台推荐受到多个因素的影响</a:t>
            </a:r>
            <a:endParaRPr lang="zh-CN" altLang="en-US" b="0">
              <a:latin typeface="黑体" panose="02010609060101010101" charset="-122"/>
              <a:ea typeface="黑体" panose="02010609060101010101" charset="-122"/>
            </a:endParaRPr>
          </a:p>
        </p:txBody>
      </p:sp>
      <p:pic>
        <p:nvPicPr>
          <p:cNvPr id="56" name="图形 5" descr="单级齿轮"/>
          <p:cNvPicPr>
            <a:picLocks noChangeAspect="1"/>
          </p:cNvPicPr>
          <p:nvPr>
            <p:custDataLst>
              <p:tags r:id="rId2"/>
            </p:custDataLst>
          </p:nvPr>
        </p:nvPicPr>
        <p:blipFill>
          <a:blip r:embed="rId24" cstate="screen">
            <a:extLst>
              <a:ext uri="{96DAC541-7B7A-43D3-8B79-37D633B846F1}">
                <asvg:svgBlip xmlns:asvg="http://schemas.microsoft.com/office/drawing/2016/SVG/main" r:embed="rId25"/>
              </a:ext>
            </a:extLst>
          </a:blip>
          <a:stretch>
            <a:fillRect/>
          </a:stretch>
        </p:blipFill>
        <p:spPr>
          <a:xfrm>
            <a:off x="1416050" y="2739390"/>
            <a:ext cx="895350" cy="895350"/>
          </a:xfrm>
          <a:prstGeom prst="rect">
            <a:avLst/>
          </a:prstGeom>
        </p:spPr>
      </p:pic>
      <p:pic>
        <p:nvPicPr>
          <p:cNvPr id="57" name="图形 20" descr="呼叫中心"/>
          <p:cNvPicPr>
            <a:picLocks noChangeAspect="1"/>
          </p:cNvPicPr>
          <p:nvPr>
            <p:custDataLst>
              <p:tags r:id="rId3"/>
            </p:custDataLst>
          </p:nvPr>
        </p:nvPicPr>
        <p:blipFill>
          <a:blip r:embed="rId26" cstate="screen">
            <a:extLst>
              <a:ext uri="{96DAC541-7B7A-43D3-8B79-37D633B846F1}">
                <asvg:svgBlip xmlns:asvg="http://schemas.microsoft.com/office/drawing/2016/SVG/main" r:embed="rId27"/>
              </a:ext>
            </a:extLst>
          </a:blip>
          <a:stretch>
            <a:fillRect/>
          </a:stretch>
        </p:blipFill>
        <p:spPr>
          <a:xfrm>
            <a:off x="4284345" y="2748915"/>
            <a:ext cx="711200" cy="711200"/>
          </a:xfrm>
          <a:prstGeom prst="rect">
            <a:avLst/>
          </a:prstGeom>
        </p:spPr>
      </p:pic>
      <p:pic>
        <p:nvPicPr>
          <p:cNvPr id="58" name="图形 15" descr="握手"/>
          <p:cNvPicPr>
            <a:picLocks noChangeAspect="1"/>
          </p:cNvPicPr>
          <p:nvPr>
            <p:custDataLst>
              <p:tags r:id="rId4"/>
            </p:custDataLst>
          </p:nvPr>
        </p:nvPicPr>
        <p:blipFill>
          <a:blip r:embed="rId28" cstate="screen">
            <a:extLst>
              <a:ext uri="{96DAC541-7B7A-43D3-8B79-37D633B846F1}">
                <asvg:svgBlip xmlns:asvg="http://schemas.microsoft.com/office/drawing/2016/SVG/main" r:embed="rId29"/>
              </a:ext>
            </a:extLst>
          </a:blip>
          <a:stretch>
            <a:fillRect/>
          </a:stretch>
        </p:blipFill>
        <p:spPr>
          <a:xfrm>
            <a:off x="6948805" y="2531745"/>
            <a:ext cx="1055370" cy="1055370"/>
          </a:xfrm>
          <a:prstGeom prst="rect">
            <a:avLst/>
          </a:prstGeom>
        </p:spPr>
      </p:pic>
      <p:pic>
        <p:nvPicPr>
          <p:cNvPr id="68" name="图形 10" descr="家"/>
          <p:cNvPicPr>
            <a:picLocks noChangeAspect="1"/>
          </p:cNvPicPr>
          <p:nvPr>
            <p:custDataLst>
              <p:tags r:id="rId5"/>
            </p:custDataLst>
          </p:nvPr>
        </p:nvPicPr>
        <p:blipFill>
          <a:blip r:embed="rId30" cstate="screen">
            <a:extLst>
              <a:ext uri="{96DAC541-7B7A-43D3-8B79-37D633B846F1}">
                <asvg:svgBlip xmlns:asvg="http://schemas.microsoft.com/office/drawing/2016/SVG/main" r:embed="rId31"/>
              </a:ext>
            </a:extLst>
          </a:blip>
          <a:stretch>
            <a:fillRect/>
          </a:stretch>
        </p:blipFill>
        <p:spPr>
          <a:xfrm>
            <a:off x="9845040" y="2651125"/>
            <a:ext cx="809625" cy="8096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311650" y="1095375"/>
            <a:ext cx="3568700"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抖音直播违规等级及处罚</a:t>
            </a:r>
          </a:p>
        </p:txBody>
      </p:sp>
      <p:sp>
        <p:nvSpPr>
          <p:cNvPr id="3" name="文本框 2"/>
          <p:cNvSpPr txBox="1"/>
          <p:nvPr/>
        </p:nvSpPr>
        <p:spPr>
          <a:xfrm>
            <a:off x="1879600" y="1830070"/>
            <a:ext cx="8432165" cy="368300"/>
          </a:xfrm>
          <a:prstGeom prst="rect">
            <a:avLst/>
          </a:prstGeom>
          <a:noFill/>
          <a:ln w="9525">
            <a:noFill/>
          </a:ln>
        </p:spPr>
        <p:txBody>
          <a:bodyPr wrap="square">
            <a:spAutoFit/>
          </a:bodyPr>
          <a:lstStyle/>
          <a:p>
            <a:pPr indent="0"/>
            <a:r>
              <a:rPr lang="zh-CN" b="0">
                <a:latin typeface="黑体" panose="02010609060101010101" charset="-122"/>
                <a:ea typeface="黑体" panose="02010609060101010101" charset="-122"/>
                <a:cs typeface="黑体" panose="02010609060101010101" charset="-122"/>
              </a:rPr>
              <a:t>一级（严重违规）：永久封禁主播账号或永久封禁开播，并保存相关违法违规资料</a:t>
            </a:r>
          </a:p>
        </p:txBody>
      </p:sp>
      <p:sp>
        <p:nvSpPr>
          <p:cNvPr id="8" name="圆角矩形 3"/>
          <p:cNvSpPr/>
          <p:nvPr>
            <p:custDataLst>
              <p:tags r:id="rId2"/>
            </p:custDataLst>
          </p:nvPr>
        </p:nvSpPr>
        <p:spPr>
          <a:xfrm>
            <a:off x="764540" y="2396490"/>
            <a:ext cx="4774565" cy="3941445"/>
          </a:xfrm>
          <a:prstGeom prst="roundRect">
            <a:avLst>
              <a:gd name="adj" fmla="val 7307"/>
            </a:avLst>
          </a:prstGeom>
          <a:solidFill>
            <a:srgbClr val="2E75B6"/>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黑体" panose="02010609060101010101" charset="-122"/>
            </a:endParaRPr>
          </a:p>
        </p:txBody>
      </p:sp>
      <p:sp>
        <p:nvSpPr>
          <p:cNvPr id="9" name="文本框 8"/>
          <p:cNvSpPr txBox="1"/>
          <p:nvPr>
            <p:custDataLst>
              <p:tags r:id="rId3"/>
            </p:custDataLst>
          </p:nvPr>
        </p:nvSpPr>
        <p:spPr>
          <a:xfrm>
            <a:off x="993140" y="2665095"/>
            <a:ext cx="4145280" cy="3489325"/>
          </a:xfrm>
          <a:prstGeom prst="rect">
            <a:avLst/>
          </a:prstGeom>
          <a:noFill/>
        </p:spPr>
        <p:txBody>
          <a:bodyPr wrap="square" rtlCol="0">
            <a:spAutoFit/>
          </a:bodyPr>
          <a:lstStyle>
            <a:defPPr>
              <a:defRPr lang="zh-CN"/>
            </a:defPPr>
            <a:lvl1pPr>
              <a:lnSpc>
                <a:spcPts val="1500"/>
              </a:lnSpc>
              <a:defRPr sz="900"/>
            </a:lvl1pPr>
          </a:lstStyle>
          <a:p>
            <a:pPr indent="0">
              <a:lnSpc>
                <a:spcPct val="120000"/>
              </a:lnSpc>
              <a:spcAft>
                <a:spcPts val="300"/>
              </a:spcAft>
              <a:buFont typeface="黑体" panose="02010609060101010101" charset="-122"/>
              <a:buNone/>
            </a:pPr>
            <a:r>
              <a:rPr lang="en-US" altLang="zh-CN" sz="1600" dirty="0">
                <a:solidFill>
                  <a:srgbClr val="FFFFFF"/>
                </a:solidFill>
                <a:cs typeface="黑体" panose="02010609060101010101" charset="-122"/>
              </a:rPr>
              <a:t>1.反对宪法所规定的基本原则的；</a:t>
            </a:r>
          </a:p>
          <a:p>
            <a:pPr indent="0">
              <a:lnSpc>
                <a:spcPct val="120000"/>
              </a:lnSpc>
              <a:spcAft>
                <a:spcPts val="300"/>
              </a:spcAft>
              <a:buFont typeface="黑体" panose="02010609060101010101" charset="-122"/>
              <a:buNone/>
            </a:pPr>
            <a:r>
              <a:rPr lang="en-US" altLang="zh-CN" sz="1600" dirty="0">
                <a:solidFill>
                  <a:srgbClr val="FFFFFF"/>
                </a:solidFill>
                <a:cs typeface="黑体" panose="02010609060101010101" charset="-122"/>
              </a:rPr>
              <a:t>2.危害国家安全，泄露国家秘密，颠覆国家政权，破坏国家统一的、出现涉军事秘密和军警制服类信息，或穿着国家公职人员制服直播的；</a:t>
            </a:r>
          </a:p>
          <a:p>
            <a:pPr indent="0">
              <a:lnSpc>
                <a:spcPct val="120000"/>
              </a:lnSpc>
              <a:spcAft>
                <a:spcPts val="300"/>
              </a:spcAft>
              <a:buFont typeface="黑体" panose="02010609060101010101" charset="-122"/>
              <a:buNone/>
            </a:pPr>
            <a:r>
              <a:rPr lang="en-US" altLang="zh-CN" sz="1600" dirty="0">
                <a:solidFill>
                  <a:srgbClr val="FFFFFF"/>
                </a:solidFill>
                <a:cs typeface="黑体" panose="02010609060101010101" charset="-122"/>
              </a:rPr>
              <a:t>3.损害国家荣誉和利益的，或侮辱革命英烈、革命历史；</a:t>
            </a:r>
          </a:p>
          <a:p>
            <a:pPr indent="0">
              <a:lnSpc>
                <a:spcPct val="120000"/>
              </a:lnSpc>
              <a:spcAft>
                <a:spcPts val="300"/>
              </a:spcAft>
              <a:buFont typeface="黑体" panose="02010609060101010101" charset="-122"/>
              <a:buNone/>
            </a:pPr>
            <a:r>
              <a:rPr lang="en-US" altLang="zh-CN" sz="1600" dirty="0">
                <a:solidFill>
                  <a:srgbClr val="FFFFFF"/>
                </a:solidFill>
                <a:cs typeface="黑体" panose="02010609060101010101" charset="-122"/>
              </a:rPr>
              <a:t>4.煽动民族仇恨、民族歧视，破坏民族团结的；</a:t>
            </a:r>
          </a:p>
          <a:p>
            <a:pPr indent="0">
              <a:lnSpc>
                <a:spcPct val="120000"/>
              </a:lnSpc>
              <a:spcAft>
                <a:spcPts val="300"/>
              </a:spcAft>
              <a:buFont typeface="黑体" panose="02010609060101010101" charset="-122"/>
              <a:buNone/>
            </a:pPr>
            <a:r>
              <a:rPr lang="en-US" altLang="zh-CN" sz="1600" dirty="0">
                <a:solidFill>
                  <a:srgbClr val="FFFFFF"/>
                </a:solidFill>
                <a:cs typeface="黑体" panose="02010609060101010101" charset="-122"/>
              </a:rPr>
              <a:t>5.破坏国家宗教政策，宣扬邪教和封建迷信的；</a:t>
            </a:r>
          </a:p>
        </p:txBody>
      </p:sp>
      <p:sp>
        <p:nvSpPr>
          <p:cNvPr id="11" name="椭圆 10"/>
          <p:cNvSpPr/>
          <p:nvPr>
            <p:custDataLst>
              <p:tags r:id="rId4"/>
            </p:custDataLst>
          </p:nvPr>
        </p:nvSpPr>
        <p:spPr>
          <a:xfrm>
            <a:off x="4996147" y="4484029"/>
            <a:ext cx="1194537" cy="1194532"/>
          </a:xfrm>
          <a:prstGeom prst="ellipse">
            <a:avLst/>
          </a:prstGeom>
          <a:solidFill>
            <a:srgbClr val="FFFFFF"/>
          </a:solidFill>
          <a:ln w="12700" cap="rnd">
            <a:noFill/>
            <a:prstDash val="solid"/>
            <a:round/>
          </a:ln>
          <a:effectLst>
            <a:outerShdw blurRad="254000" dist="127000" algn="ctr" rotWithShape="0">
              <a:schemeClr val="accent5">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rgbClr val="FFFFFF"/>
              </a:solidFill>
              <a:cs typeface="黑体" panose="02010609060101010101" charset="-122"/>
            </a:endParaRPr>
          </a:p>
        </p:txBody>
      </p:sp>
      <p:grpSp>
        <p:nvGrpSpPr>
          <p:cNvPr id="19" name="组合 18"/>
          <p:cNvGrpSpPr/>
          <p:nvPr/>
        </p:nvGrpSpPr>
        <p:grpSpPr>
          <a:xfrm>
            <a:off x="6386830" y="2396489"/>
            <a:ext cx="5327009" cy="3941444"/>
            <a:chOff x="8516223" y="2409293"/>
            <a:chExt cx="2774161" cy="2107565"/>
          </a:xfrm>
        </p:grpSpPr>
        <p:sp>
          <p:nvSpPr>
            <p:cNvPr id="13" name="圆角矩形 8"/>
            <p:cNvSpPr/>
            <p:nvPr>
              <p:custDataLst>
                <p:tags r:id="rId7"/>
              </p:custDataLst>
            </p:nvPr>
          </p:nvSpPr>
          <p:spPr>
            <a:xfrm>
              <a:off x="8516223" y="2409293"/>
              <a:ext cx="2406767" cy="2107565"/>
            </a:xfrm>
            <a:prstGeom prst="roundRect">
              <a:avLst>
                <a:gd name="adj" fmla="val 7307"/>
              </a:avLst>
            </a:prstGeom>
            <a:solidFill>
              <a:schemeClr val="bg1"/>
            </a:solidFill>
            <a:ln w="12700" cap="rnd">
              <a:noFill/>
              <a:prstDash val="solid"/>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黑体" panose="02010609060101010101" charset="-122"/>
              </a:endParaRPr>
            </a:p>
          </p:txBody>
        </p:sp>
        <p:sp>
          <p:nvSpPr>
            <p:cNvPr id="14" name="文本框 13"/>
            <p:cNvSpPr txBox="1"/>
            <p:nvPr>
              <p:custDataLst>
                <p:tags r:id="rId8"/>
              </p:custDataLst>
            </p:nvPr>
          </p:nvSpPr>
          <p:spPr>
            <a:xfrm>
              <a:off x="8651805" y="2561414"/>
              <a:ext cx="2091619" cy="1796201"/>
            </a:xfrm>
            <a:prstGeom prst="rect">
              <a:avLst/>
            </a:prstGeom>
            <a:noFill/>
          </p:spPr>
          <p:txBody>
            <a:bodyPr wrap="square" numCol="2" rtlCol="0">
              <a:noAutofit/>
            </a:bodyPr>
            <a:lstStyle>
              <a:defPPr>
                <a:defRPr lang="zh-CN"/>
              </a:defPPr>
              <a:lvl1pPr marL="171450" indent="-171450">
                <a:lnSpc>
                  <a:spcPct val="120000"/>
                </a:lnSpc>
                <a:spcAft>
                  <a:spcPts val="300"/>
                </a:spcAft>
                <a:buFont typeface="Arial" panose="020B0604020202020204" pitchFamily="34" charset="0"/>
                <a:buChar char="•"/>
                <a:defRPr sz="1200">
                  <a:solidFill>
                    <a:srgbClr val="FFFFFF"/>
                  </a:solidFill>
                </a:defRPr>
              </a:lvl1pPr>
            </a:lstStyle>
            <a:p>
              <a:pPr marL="0" indent="0">
                <a:lnSpc>
                  <a:spcPct val="120000"/>
                </a:lnSpc>
                <a:spcBef>
                  <a:spcPts val="0"/>
                </a:spcBef>
                <a:buNone/>
              </a:pPr>
              <a:r>
                <a:rPr lang="en-US" altLang="zh-CN" sz="1600" dirty="0">
                  <a:solidFill>
                    <a:schemeClr val="tx1">
                      <a:lumMod val="65000"/>
                      <a:lumOff val="35000"/>
                    </a:schemeClr>
                  </a:solidFill>
                  <a:cs typeface="黑体" panose="02010609060101010101" charset="-122"/>
                  <a:sym typeface="+mn-ea"/>
                </a:rPr>
                <a:t>6.散布谣言，扰乱社会秩序，破坏社会稳定的、妄议国家大政方针、炒作社会敏感话题的；</a:t>
              </a:r>
              <a:endParaRPr lang="en-US" altLang="zh-CN" sz="1600" dirty="0">
                <a:solidFill>
                  <a:schemeClr val="tx1">
                    <a:lumMod val="65000"/>
                    <a:lumOff val="35000"/>
                  </a:schemeClr>
                </a:solidFill>
                <a:cs typeface="黑体" panose="02010609060101010101" charset="-122"/>
              </a:endParaRPr>
            </a:p>
            <a:p>
              <a:pPr marL="0" indent="0">
                <a:lnSpc>
                  <a:spcPct val="120000"/>
                </a:lnSpc>
                <a:spcBef>
                  <a:spcPts val="0"/>
                </a:spcBef>
                <a:buNone/>
              </a:pPr>
              <a:r>
                <a:rPr lang="en-US" altLang="zh-CN" sz="1600" dirty="0">
                  <a:solidFill>
                    <a:schemeClr val="tx1">
                      <a:lumMod val="65000"/>
                      <a:lumOff val="35000"/>
                    </a:schemeClr>
                  </a:solidFill>
                  <a:cs typeface="黑体" panose="02010609060101010101" charset="-122"/>
                </a:rPr>
                <a:t>7.散布淫秽、色情、赌博、暴力、凶杀、恐怖或教唆犯罪的；</a:t>
              </a:r>
            </a:p>
            <a:p>
              <a:pPr marL="0" indent="0">
                <a:lnSpc>
                  <a:spcPct val="120000"/>
                </a:lnSpc>
                <a:spcBef>
                  <a:spcPts val="0"/>
                </a:spcBef>
                <a:buNone/>
              </a:pPr>
              <a:r>
                <a:rPr lang="en-US" altLang="zh-CN" sz="1600" dirty="0">
                  <a:solidFill>
                    <a:schemeClr val="tx1">
                      <a:lumMod val="65000"/>
                      <a:lumOff val="35000"/>
                    </a:schemeClr>
                  </a:solidFill>
                  <a:cs typeface="黑体" panose="02010609060101010101" charset="-122"/>
                </a:rPr>
                <a:t>8.侮辱或诽谤他人，侵害他人合法权益的；</a:t>
              </a:r>
            </a:p>
            <a:p>
              <a:pPr marL="0" indent="0">
                <a:lnSpc>
                  <a:spcPct val="120000"/>
                </a:lnSpc>
                <a:spcBef>
                  <a:spcPts val="0"/>
                </a:spcBef>
                <a:buNone/>
              </a:pPr>
              <a:r>
                <a:rPr lang="en-US" altLang="zh-CN" sz="1600" dirty="0">
                  <a:solidFill>
                    <a:schemeClr val="tx1">
                      <a:lumMod val="65000"/>
                      <a:lumOff val="35000"/>
                    </a:schemeClr>
                  </a:solidFill>
                  <a:cs typeface="黑体" panose="02010609060101010101" charset="-122"/>
                </a:rPr>
                <a:t>9.含有法律、行政法规禁止的其他内容的。组织、宣传、诱导用户加入传销（或有传销嫌疑）机构的；</a:t>
              </a:r>
            </a:p>
            <a:p>
              <a:pPr marL="0" indent="0">
                <a:lnSpc>
                  <a:spcPct val="120000"/>
                </a:lnSpc>
                <a:spcBef>
                  <a:spcPts val="0"/>
                </a:spcBef>
                <a:buNone/>
              </a:pPr>
              <a:r>
                <a:rPr lang="en-US" altLang="zh-CN" sz="1600" dirty="0">
                  <a:solidFill>
                    <a:schemeClr val="tx1">
                      <a:lumMod val="65000"/>
                      <a:lumOff val="35000"/>
                    </a:schemeClr>
                  </a:solidFill>
                  <a:cs typeface="黑体" panose="02010609060101010101" charset="-122"/>
                </a:rPr>
                <a:t>10.未成年人直播、冒充官方、非本人实名认证开播。</a:t>
              </a:r>
            </a:p>
          </p:txBody>
        </p:sp>
        <p:sp>
          <p:nvSpPr>
            <p:cNvPr id="5" name="椭圆 4"/>
            <p:cNvSpPr/>
            <p:nvPr>
              <p:custDataLst>
                <p:tags r:id="rId9"/>
              </p:custDataLst>
            </p:nvPr>
          </p:nvSpPr>
          <p:spPr>
            <a:xfrm>
              <a:off x="10668317" y="3526123"/>
              <a:ext cx="622067" cy="622064"/>
            </a:xfrm>
            <a:prstGeom prst="ellipse">
              <a:avLst/>
            </a:prstGeom>
            <a:solidFill>
              <a:srgbClr val="5197D3"/>
            </a:solidFill>
            <a:ln w="12700" cap="rnd">
              <a:noFill/>
              <a:prstDash val="solid"/>
              <a:round/>
            </a:ln>
            <a:effectLst>
              <a:outerShdw blurRad="254000" dist="127000" algn="ctr" rotWithShape="0">
                <a:srgbClr val="5B9BD5">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黑体" panose="02010609060101010101" charset="-122"/>
              </a:endParaRPr>
            </a:p>
          </p:txBody>
        </p:sp>
      </p:grpSp>
      <p:pic>
        <p:nvPicPr>
          <p:cNvPr id="21" name="图形 20" descr="停止标志"/>
          <p:cNvPicPr>
            <a:picLocks noChangeAspect="1"/>
          </p:cNvPicPr>
          <p:nvPr>
            <p:custDataLst>
              <p:tags r:id="rId5"/>
            </p:custDataLst>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663346" y="4622825"/>
            <a:ext cx="914400" cy="914400"/>
          </a:xfrm>
          <a:prstGeom prst="rect">
            <a:avLst/>
          </a:prstGeom>
        </p:spPr>
      </p:pic>
      <p:pic>
        <p:nvPicPr>
          <p:cNvPr id="6" name="图形 20" descr="停止标志"/>
          <p:cNvPicPr>
            <a:picLocks noChangeAspect="1"/>
          </p:cNvPicPr>
          <p:nvPr>
            <p:custDataLst>
              <p:tags r:id="rId6"/>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138211" y="4629175"/>
            <a:ext cx="914400"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311650" y="1095375"/>
            <a:ext cx="3568700"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抖音直播违规等级及处罚</a:t>
            </a:r>
          </a:p>
        </p:txBody>
      </p:sp>
      <p:sp>
        <p:nvSpPr>
          <p:cNvPr id="3" name="文本框 2"/>
          <p:cNvSpPr txBox="1"/>
          <p:nvPr/>
        </p:nvSpPr>
        <p:spPr>
          <a:xfrm>
            <a:off x="1879600" y="1830070"/>
            <a:ext cx="9093835" cy="368300"/>
          </a:xfrm>
          <a:prstGeom prst="rect">
            <a:avLst/>
          </a:prstGeom>
          <a:noFill/>
          <a:ln w="9525">
            <a:noFill/>
          </a:ln>
        </p:spPr>
        <p:txBody>
          <a:bodyPr wrap="square">
            <a:spAutoFit/>
          </a:bodyPr>
          <a:lstStyle/>
          <a:p>
            <a:pPr indent="0"/>
            <a:r>
              <a:rPr lang="zh-CN" b="0">
                <a:latin typeface="黑体" panose="02010609060101010101" charset="-122"/>
                <a:ea typeface="黑体" panose="02010609060101010101" charset="-122"/>
                <a:cs typeface="黑体" panose="02010609060101010101" charset="-122"/>
              </a:rPr>
              <a:t>二级（中等违规）：根据违规情节给予警告断流或封禁开播权限(1天到永久不等)等处罚</a:t>
            </a:r>
          </a:p>
        </p:txBody>
      </p:sp>
      <p:sp>
        <p:nvSpPr>
          <p:cNvPr id="130" name="文本框 129"/>
          <p:cNvSpPr txBox="1"/>
          <p:nvPr>
            <p:custDataLst>
              <p:tags r:id="rId2"/>
            </p:custDataLst>
          </p:nvPr>
        </p:nvSpPr>
        <p:spPr>
          <a:xfrm>
            <a:off x="5652135" y="2399030"/>
            <a:ext cx="4912360" cy="33718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直播内容带有性暗示、性挑逗、低俗趣味的行为</a:t>
            </a:r>
          </a:p>
        </p:txBody>
      </p:sp>
      <p:sp>
        <p:nvSpPr>
          <p:cNvPr id="131" name="文本框 130"/>
          <p:cNvSpPr txBox="1"/>
          <p:nvPr>
            <p:custDataLst>
              <p:tags r:id="rId3"/>
            </p:custDataLst>
          </p:nvPr>
        </p:nvSpPr>
        <p:spPr>
          <a:xfrm>
            <a:off x="5652135" y="3000375"/>
            <a:ext cx="4912360" cy="33718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直播内容荒诞惊悚，影响社会和谐</a:t>
            </a:r>
          </a:p>
        </p:txBody>
      </p:sp>
      <p:sp>
        <p:nvSpPr>
          <p:cNvPr id="132" name="文本框 131"/>
          <p:cNvSpPr txBox="1"/>
          <p:nvPr>
            <p:custDataLst>
              <p:tags r:id="rId4"/>
            </p:custDataLst>
          </p:nvPr>
        </p:nvSpPr>
        <p:spPr>
          <a:xfrm>
            <a:off x="5652135" y="3601720"/>
            <a:ext cx="4912360" cy="33718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展示千术、赌术</a:t>
            </a:r>
          </a:p>
        </p:txBody>
      </p:sp>
      <p:sp>
        <p:nvSpPr>
          <p:cNvPr id="133" name="文本框 132"/>
          <p:cNvSpPr txBox="1"/>
          <p:nvPr>
            <p:custDataLst>
              <p:tags r:id="rId5"/>
            </p:custDataLst>
          </p:nvPr>
        </p:nvSpPr>
        <p:spPr>
          <a:xfrm>
            <a:off x="5652135" y="4203065"/>
            <a:ext cx="4912360" cy="33718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展示行医行为、销售药品等任何关于医疗的直播</a:t>
            </a:r>
          </a:p>
        </p:txBody>
      </p:sp>
      <p:sp>
        <p:nvSpPr>
          <p:cNvPr id="134" name="文本框 133"/>
          <p:cNvSpPr txBox="1"/>
          <p:nvPr>
            <p:custDataLst>
              <p:tags r:id="rId6"/>
            </p:custDataLst>
          </p:nvPr>
        </p:nvSpPr>
        <p:spPr>
          <a:xfrm>
            <a:off x="5652135" y="4751070"/>
            <a:ext cx="5320665" cy="829945"/>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直播未经授权的、未备案或含有低俗暴力内容的影视剧、电视节目、电台节目、游戏</a:t>
            </a:r>
          </a:p>
        </p:txBody>
      </p:sp>
      <p:sp>
        <p:nvSpPr>
          <p:cNvPr id="142" name="文本框 141"/>
          <p:cNvSpPr txBox="1"/>
          <p:nvPr>
            <p:custDataLst>
              <p:tags r:id="rId7"/>
            </p:custDataLst>
          </p:nvPr>
        </p:nvSpPr>
        <p:spPr>
          <a:xfrm>
            <a:off x="5652135" y="5831840"/>
            <a:ext cx="4912360" cy="33718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直播宣扬伪科学、违反公序良俗的内容</a:t>
            </a:r>
          </a:p>
        </p:txBody>
      </p:sp>
      <p:grpSp>
        <p:nvGrpSpPr>
          <p:cNvPr id="145" name="组合 144"/>
          <p:cNvGrpSpPr/>
          <p:nvPr/>
        </p:nvGrpSpPr>
        <p:grpSpPr>
          <a:xfrm>
            <a:off x="1961244" y="2722221"/>
            <a:ext cx="2710999" cy="3129970"/>
            <a:chOff x="4740639" y="2139291"/>
            <a:chExt cx="2710999" cy="3129970"/>
          </a:xfrm>
        </p:grpSpPr>
        <p:sp>
          <p:nvSpPr>
            <p:cNvPr id="146" name="Freeform 23"/>
            <p:cNvSpPr/>
            <p:nvPr>
              <p:custDataLst>
                <p:tags r:id="rId21"/>
              </p:custDataLst>
            </p:nvPr>
          </p:nvSpPr>
          <p:spPr bwMode="auto">
            <a:xfrm>
              <a:off x="4740639" y="2139291"/>
              <a:ext cx="1354495" cy="1563980"/>
            </a:xfrm>
            <a:custGeom>
              <a:avLst/>
              <a:gdLst>
                <a:gd name="T0" fmla="*/ 1348 w 1348"/>
                <a:gd name="T1" fmla="*/ 0 h 1556"/>
                <a:gd name="T2" fmla="*/ 0 w 1348"/>
                <a:gd name="T3" fmla="*/ 779 h 1556"/>
                <a:gd name="T4" fmla="*/ 1348 w 1348"/>
                <a:gd name="T5" fmla="*/ 1556 h 1556"/>
                <a:gd name="T6" fmla="*/ 1348 w 1348"/>
                <a:gd name="T7" fmla="*/ 0 h 1556"/>
              </a:gdLst>
              <a:ahLst/>
              <a:cxnLst>
                <a:cxn ang="0">
                  <a:pos x="T0" y="T1"/>
                </a:cxn>
                <a:cxn ang="0">
                  <a:pos x="T2" y="T3"/>
                </a:cxn>
                <a:cxn ang="0">
                  <a:pos x="T4" y="T5"/>
                </a:cxn>
                <a:cxn ang="0">
                  <a:pos x="T6" y="T7"/>
                </a:cxn>
              </a:cxnLst>
              <a:rect l="0" t="0" r="r" b="b"/>
              <a:pathLst>
                <a:path w="1348" h="1556">
                  <a:moveTo>
                    <a:pt x="1348" y="0"/>
                  </a:moveTo>
                  <a:lnTo>
                    <a:pt x="0" y="779"/>
                  </a:lnTo>
                  <a:lnTo>
                    <a:pt x="1348" y="1556"/>
                  </a:lnTo>
                  <a:lnTo>
                    <a:pt x="1348" y="0"/>
                  </a:lnTo>
                  <a:close/>
                </a:path>
              </a:pathLst>
            </a:custGeom>
            <a:solidFill>
              <a:srgbClr val="2E75B6"/>
            </a:solidFill>
            <a:ln>
              <a:noFill/>
            </a:ln>
          </p:spPr>
          <p:txBody>
            <a:bodyPr vert="horz" wrap="square" lIns="68584" tIns="34292" rIns="68584" bIns="34292" numCol="1" anchor="t" anchorCtr="0" compatLnSpc="1"/>
            <a:lstStyle/>
            <a:p>
              <a:pPr defTabSz="685800"/>
              <a:endParaRPr lang="en-US" sz="1000" dirty="0">
                <a:solidFill>
                  <a:schemeClr val="tx1">
                    <a:lumMod val="65000"/>
                    <a:lumOff val="35000"/>
                  </a:schemeClr>
                </a:solidFill>
                <a:cs typeface="+mn-ea"/>
                <a:sym typeface="+mn-lt"/>
              </a:endParaRPr>
            </a:p>
          </p:txBody>
        </p:sp>
        <p:sp>
          <p:nvSpPr>
            <p:cNvPr id="147" name="Freeform 24"/>
            <p:cNvSpPr/>
            <p:nvPr>
              <p:custDataLst>
                <p:tags r:id="rId22"/>
              </p:custDataLst>
            </p:nvPr>
          </p:nvSpPr>
          <p:spPr bwMode="auto">
            <a:xfrm>
              <a:off x="6095133" y="2139291"/>
              <a:ext cx="1356505" cy="1563980"/>
            </a:xfrm>
            <a:custGeom>
              <a:avLst/>
              <a:gdLst>
                <a:gd name="T0" fmla="*/ 1350 w 1350"/>
                <a:gd name="T1" fmla="*/ 779 h 1556"/>
                <a:gd name="T2" fmla="*/ 1350 w 1350"/>
                <a:gd name="T3" fmla="*/ 779 h 1556"/>
                <a:gd name="T4" fmla="*/ 0 w 1350"/>
                <a:gd name="T5" fmla="*/ 0 h 1556"/>
                <a:gd name="T6" fmla="*/ 0 w 1350"/>
                <a:gd name="T7" fmla="*/ 1556 h 1556"/>
                <a:gd name="T8" fmla="*/ 1350 w 1350"/>
                <a:gd name="T9" fmla="*/ 779 h 1556"/>
              </a:gdLst>
              <a:ahLst/>
              <a:cxnLst>
                <a:cxn ang="0">
                  <a:pos x="T0" y="T1"/>
                </a:cxn>
                <a:cxn ang="0">
                  <a:pos x="T2" y="T3"/>
                </a:cxn>
                <a:cxn ang="0">
                  <a:pos x="T4" y="T5"/>
                </a:cxn>
                <a:cxn ang="0">
                  <a:pos x="T6" y="T7"/>
                </a:cxn>
                <a:cxn ang="0">
                  <a:pos x="T8" y="T9"/>
                </a:cxn>
              </a:cxnLst>
              <a:rect l="0" t="0" r="r" b="b"/>
              <a:pathLst>
                <a:path w="1350" h="1556">
                  <a:moveTo>
                    <a:pt x="1350" y="779"/>
                  </a:moveTo>
                  <a:lnTo>
                    <a:pt x="1350" y="779"/>
                  </a:lnTo>
                  <a:lnTo>
                    <a:pt x="0" y="0"/>
                  </a:lnTo>
                  <a:lnTo>
                    <a:pt x="0" y="1556"/>
                  </a:lnTo>
                  <a:lnTo>
                    <a:pt x="1350" y="779"/>
                  </a:lnTo>
                  <a:close/>
                </a:path>
              </a:pathLst>
            </a:custGeom>
            <a:solidFill>
              <a:srgbClr val="2E75B6"/>
            </a:solidFill>
            <a:ln>
              <a:noFill/>
            </a:ln>
          </p:spPr>
          <p:txBody>
            <a:bodyPr vert="horz" wrap="square" lIns="68584" tIns="34292" rIns="68584" bIns="34292" numCol="1" anchor="t" anchorCtr="0" compatLnSpc="1"/>
            <a:lstStyle/>
            <a:p>
              <a:pPr defTabSz="685800"/>
              <a:endParaRPr lang="en-US" sz="1000" dirty="0">
                <a:solidFill>
                  <a:schemeClr val="tx1">
                    <a:lumMod val="65000"/>
                    <a:lumOff val="35000"/>
                  </a:schemeClr>
                </a:solidFill>
                <a:cs typeface="+mn-ea"/>
                <a:sym typeface="+mn-lt"/>
              </a:endParaRPr>
            </a:p>
          </p:txBody>
        </p:sp>
        <p:sp>
          <p:nvSpPr>
            <p:cNvPr id="148" name="Freeform 25"/>
            <p:cNvSpPr/>
            <p:nvPr>
              <p:custDataLst>
                <p:tags r:id="rId23"/>
              </p:custDataLst>
            </p:nvPr>
          </p:nvSpPr>
          <p:spPr bwMode="auto">
            <a:xfrm>
              <a:off x="6095133" y="2922286"/>
              <a:ext cx="1356505" cy="1563980"/>
            </a:xfrm>
            <a:custGeom>
              <a:avLst/>
              <a:gdLst>
                <a:gd name="T0" fmla="*/ 1350 w 1350"/>
                <a:gd name="T1" fmla="*/ 1556 h 1556"/>
                <a:gd name="T2" fmla="*/ 1350 w 1350"/>
                <a:gd name="T3" fmla="*/ 0 h 1556"/>
                <a:gd name="T4" fmla="*/ 0 w 1350"/>
                <a:gd name="T5" fmla="*/ 777 h 1556"/>
                <a:gd name="T6" fmla="*/ 1350 w 1350"/>
                <a:gd name="T7" fmla="*/ 1556 h 1556"/>
              </a:gdLst>
              <a:ahLst/>
              <a:cxnLst>
                <a:cxn ang="0">
                  <a:pos x="T0" y="T1"/>
                </a:cxn>
                <a:cxn ang="0">
                  <a:pos x="T2" y="T3"/>
                </a:cxn>
                <a:cxn ang="0">
                  <a:pos x="T4" y="T5"/>
                </a:cxn>
                <a:cxn ang="0">
                  <a:pos x="T6" y="T7"/>
                </a:cxn>
              </a:cxnLst>
              <a:rect l="0" t="0" r="r" b="b"/>
              <a:pathLst>
                <a:path w="1350" h="1556">
                  <a:moveTo>
                    <a:pt x="1350" y="1556"/>
                  </a:moveTo>
                  <a:lnTo>
                    <a:pt x="1350" y="0"/>
                  </a:lnTo>
                  <a:lnTo>
                    <a:pt x="0" y="777"/>
                  </a:lnTo>
                  <a:lnTo>
                    <a:pt x="1350" y="1556"/>
                  </a:lnTo>
                  <a:close/>
                </a:path>
              </a:pathLst>
            </a:custGeom>
            <a:solidFill>
              <a:srgbClr val="4792D1"/>
            </a:solidFill>
            <a:ln>
              <a:noFill/>
            </a:ln>
          </p:spPr>
          <p:txBody>
            <a:bodyPr vert="horz" wrap="square" lIns="68584" tIns="34292" rIns="68584" bIns="34292" numCol="1" anchor="t" anchorCtr="0" compatLnSpc="1"/>
            <a:lstStyle/>
            <a:p>
              <a:pPr defTabSz="685800"/>
              <a:endParaRPr lang="en-US" sz="1000" dirty="0">
                <a:solidFill>
                  <a:schemeClr val="tx1">
                    <a:lumMod val="65000"/>
                    <a:lumOff val="35000"/>
                  </a:schemeClr>
                </a:solidFill>
                <a:cs typeface="+mn-ea"/>
                <a:sym typeface="+mn-lt"/>
              </a:endParaRPr>
            </a:p>
          </p:txBody>
        </p:sp>
        <p:sp>
          <p:nvSpPr>
            <p:cNvPr id="149" name="Freeform 26"/>
            <p:cNvSpPr/>
            <p:nvPr>
              <p:custDataLst>
                <p:tags r:id="rId24"/>
              </p:custDataLst>
            </p:nvPr>
          </p:nvSpPr>
          <p:spPr bwMode="auto">
            <a:xfrm>
              <a:off x="6095133" y="3703271"/>
              <a:ext cx="1356505" cy="1565990"/>
            </a:xfrm>
            <a:custGeom>
              <a:avLst/>
              <a:gdLst>
                <a:gd name="T0" fmla="*/ 0 w 1350"/>
                <a:gd name="T1" fmla="*/ 0 h 1558"/>
                <a:gd name="T2" fmla="*/ 0 w 1350"/>
                <a:gd name="T3" fmla="*/ 1558 h 1558"/>
                <a:gd name="T4" fmla="*/ 1350 w 1350"/>
                <a:gd name="T5" fmla="*/ 779 h 1558"/>
                <a:gd name="T6" fmla="*/ 1350 w 1350"/>
                <a:gd name="T7" fmla="*/ 779 h 1558"/>
                <a:gd name="T8" fmla="*/ 0 w 1350"/>
                <a:gd name="T9" fmla="*/ 0 h 1558"/>
              </a:gdLst>
              <a:ahLst/>
              <a:cxnLst>
                <a:cxn ang="0">
                  <a:pos x="T0" y="T1"/>
                </a:cxn>
                <a:cxn ang="0">
                  <a:pos x="T2" y="T3"/>
                </a:cxn>
                <a:cxn ang="0">
                  <a:pos x="T4" y="T5"/>
                </a:cxn>
                <a:cxn ang="0">
                  <a:pos x="T6" y="T7"/>
                </a:cxn>
                <a:cxn ang="0">
                  <a:pos x="T8" y="T9"/>
                </a:cxn>
              </a:cxnLst>
              <a:rect l="0" t="0" r="r" b="b"/>
              <a:pathLst>
                <a:path w="1350" h="1558">
                  <a:moveTo>
                    <a:pt x="0" y="0"/>
                  </a:moveTo>
                  <a:lnTo>
                    <a:pt x="0" y="1558"/>
                  </a:lnTo>
                  <a:lnTo>
                    <a:pt x="1350" y="779"/>
                  </a:lnTo>
                  <a:lnTo>
                    <a:pt x="1350" y="779"/>
                  </a:lnTo>
                  <a:lnTo>
                    <a:pt x="0" y="0"/>
                  </a:lnTo>
                  <a:close/>
                </a:path>
              </a:pathLst>
            </a:custGeom>
            <a:solidFill>
              <a:srgbClr val="3288CA"/>
            </a:solidFill>
            <a:ln>
              <a:noFill/>
            </a:ln>
          </p:spPr>
          <p:txBody>
            <a:bodyPr vert="horz" wrap="square" lIns="68584" tIns="34292" rIns="68584" bIns="34292" numCol="1" anchor="t" anchorCtr="0" compatLnSpc="1"/>
            <a:lstStyle/>
            <a:p>
              <a:pPr defTabSz="685800"/>
              <a:endParaRPr lang="en-US" sz="1000" dirty="0">
                <a:solidFill>
                  <a:schemeClr val="tx1">
                    <a:lumMod val="65000"/>
                    <a:lumOff val="35000"/>
                  </a:schemeClr>
                </a:solidFill>
                <a:cs typeface="+mn-ea"/>
                <a:sym typeface="+mn-lt"/>
              </a:endParaRPr>
            </a:p>
          </p:txBody>
        </p:sp>
        <p:sp>
          <p:nvSpPr>
            <p:cNvPr id="150" name="Freeform 27"/>
            <p:cNvSpPr/>
            <p:nvPr>
              <p:custDataLst>
                <p:tags r:id="rId25"/>
              </p:custDataLst>
            </p:nvPr>
          </p:nvSpPr>
          <p:spPr bwMode="auto">
            <a:xfrm>
              <a:off x="4740639" y="3703271"/>
              <a:ext cx="1354495" cy="1565990"/>
            </a:xfrm>
            <a:custGeom>
              <a:avLst/>
              <a:gdLst>
                <a:gd name="T0" fmla="*/ 0 w 1348"/>
                <a:gd name="T1" fmla="*/ 779 h 1558"/>
                <a:gd name="T2" fmla="*/ 0 w 1348"/>
                <a:gd name="T3" fmla="*/ 779 h 1558"/>
                <a:gd name="T4" fmla="*/ 1348 w 1348"/>
                <a:gd name="T5" fmla="*/ 1558 h 1558"/>
                <a:gd name="T6" fmla="*/ 1348 w 1348"/>
                <a:gd name="T7" fmla="*/ 0 h 1558"/>
                <a:gd name="T8" fmla="*/ 0 w 1348"/>
                <a:gd name="T9" fmla="*/ 779 h 1558"/>
              </a:gdLst>
              <a:ahLst/>
              <a:cxnLst>
                <a:cxn ang="0">
                  <a:pos x="T0" y="T1"/>
                </a:cxn>
                <a:cxn ang="0">
                  <a:pos x="T2" y="T3"/>
                </a:cxn>
                <a:cxn ang="0">
                  <a:pos x="T4" y="T5"/>
                </a:cxn>
                <a:cxn ang="0">
                  <a:pos x="T6" y="T7"/>
                </a:cxn>
                <a:cxn ang="0">
                  <a:pos x="T8" y="T9"/>
                </a:cxn>
              </a:cxnLst>
              <a:rect l="0" t="0" r="r" b="b"/>
              <a:pathLst>
                <a:path w="1348" h="1558">
                  <a:moveTo>
                    <a:pt x="0" y="779"/>
                  </a:moveTo>
                  <a:lnTo>
                    <a:pt x="0" y="779"/>
                  </a:lnTo>
                  <a:lnTo>
                    <a:pt x="1348" y="1558"/>
                  </a:lnTo>
                  <a:lnTo>
                    <a:pt x="1348" y="0"/>
                  </a:lnTo>
                  <a:lnTo>
                    <a:pt x="0" y="779"/>
                  </a:lnTo>
                  <a:close/>
                </a:path>
              </a:pathLst>
            </a:custGeom>
            <a:solidFill>
              <a:srgbClr val="3288CA"/>
            </a:solidFill>
            <a:ln>
              <a:noFill/>
            </a:ln>
          </p:spPr>
          <p:txBody>
            <a:bodyPr vert="horz" wrap="square" lIns="68584" tIns="34292" rIns="68584" bIns="34292" numCol="1" anchor="t" anchorCtr="0" compatLnSpc="1"/>
            <a:lstStyle/>
            <a:p>
              <a:pPr defTabSz="685800"/>
              <a:endParaRPr lang="en-US" sz="1000" dirty="0">
                <a:solidFill>
                  <a:schemeClr val="tx1">
                    <a:lumMod val="65000"/>
                    <a:lumOff val="35000"/>
                  </a:schemeClr>
                </a:solidFill>
                <a:cs typeface="+mn-ea"/>
                <a:sym typeface="+mn-lt"/>
              </a:endParaRPr>
            </a:p>
          </p:txBody>
        </p:sp>
        <p:sp>
          <p:nvSpPr>
            <p:cNvPr id="151" name="Freeform 28"/>
            <p:cNvSpPr/>
            <p:nvPr>
              <p:custDataLst>
                <p:tags r:id="rId26"/>
              </p:custDataLst>
            </p:nvPr>
          </p:nvSpPr>
          <p:spPr bwMode="auto">
            <a:xfrm>
              <a:off x="4740639" y="2922286"/>
              <a:ext cx="1354495" cy="1563980"/>
            </a:xfrm>
            <a:custGeom>
              <a:avLst/>
              <a:gdLst>
                <a:gd name="T0" fmla="*/ 0 w 1348"/>
                <a:gd name="T1" fmla="*/ 0 h 1556"/>
                <a:gd name="T2" fmla="*/ 0 w 1348"/>
                <a:gd name="T3" fmla="*/ 0 h 1556"/>
                <a:gd name="T4" fmla="*/ 0 w 1348"/>
                <a:gd name="T5" fmla="*/ 1556 h 1556"/>
                <a:gd name="T6" fmla="*/ 1348 w 1348"/>
                <a:gd name="T7" fmla="*/ 777 h 1556"/>
                <a:gd name="T8" fmla="*/ 0 w 1348"/>
                <a:gd name="T9" fmla="*/ 0 h 1556"/>
              </a:gdLst>
              <a:ahLst/>
              <a:cxnLst>
                <a:cxn ang="0">
                  <a:pos x="T0" y="T1"/>
                </a:cxn>
                <a:cxn ang="0">
                  <a:pos x="T2" y="T3"/>
                </a:cxn>
                <a:cxn ang="0">
                  <a:pos x="T4" y="T5"/>
                </a:cxn>
                <a:cxn ang="0">
                  <a:pos x="T6" y="T7"/>
                </a:cxn>
                <a:cxn ang="0">
                  <a:pos x="T8" y="T9"/>
                </a:cxn>
              </a:cxnLst>
              <a:rect l="0" t="0" r="r" b="b"/>
              <a:pathLst>
                <a:path w="1348" h="1556">
                  <a:moveTo>
                    <a:pt x="0" y="0"/>
                  </a:moveTo>
                  <a:lnTo>
                    <a:pt x="0" y="0"/>
                  </a:lnTo>
                  <a:lnTo>
                    <a:pt x="0" y="1556"/>
                  </a:lnTo>
                  <a:lnTo>
                    <a:pt x="1348" y="777"/>
                  </a:lnTo>
                  <a:lnTo>
                    <a:pt x="0" y="0"/>
                  </a:lnTo>
                  <a:close/>
                </a:path>
              </a:pathLst>
            </a:custGeom>
            <a:solidFill>
              <a:srgbClr val="4792D1"/>
            </a:solidFill>
            <a:ln>
              <a:noFill/>
            </a:ln>
          </p:spPr>
          <p:txBody>
            <a:bodyPr vert="horz" wrap="square" lIns="68584" tIns="34292" rIns="68584" bIns="34292" numCol="1" anchor="t" anchorCtr="0" compatLnSpc="1"/>
            <a:lstStyle/>
            <a:p>
              <a:pPr defTabSz="685800"/>
              <a:endParaRPr lang="en-US" sz="1000" dirty="0">
                <a:solidFill>
                  <a:schemeClr val="tx1">
                    <a:lumMod val="65000"/>
                    <a:lumOff val="35000"/>
                  </a:schemeClr>
                </a:solidFill>
                <a:cs typeface="+mn-ea"/>
                <a:sym typeface="+mn-lt"/>
              </a:endParaRPr>
            </a:p>
          </p:txBody>
        </p:sp>
        <p:sp>
          <p:nvSpPr>
            <p:cNvPr id="152" name="Freeform 29"/>
            <p:cNvSpPr/>
            <p:nvPr>
              <p:custDataLst>
                <p:tags r:id="rId27"/>
              </p:custDataLst>
            </p:nvPr>
          </p:nvSpPr>
          <p:spPr bwMode="auto">
            <a:xfrm>
              <a:off x="5101937" y="2557498"/>
              <a:ext cx="1984381" cy="2293557"/>
            </a:xfrm>
            <a:custGeom>
              <a:avLst/>
              <a:gdLst>
                <a:gd name="T0" fmla="*/ 1248 w 1248"/>
                <a:gd name="T1" fmla="*/ 1082 h 1442"/>
                <a:gd name="T2" fmla="*/ 623 w 1248"/>
                <a:gd name="T3" fmla="*/ 1442 h 1442"/>
                <a:gd name="T4" fmla="*/ 0 w 1248"/>
                <a:gd name="T5" fmla="*/ 1082 h 1442"/>
                <a:gd name="T6" fmla="*/ 0 w 1248"/>
                <a:gd name="T7" fmla="*/ 360 h 1442"/>
                <a:gd name="T8" fmla="*/ 623 w 1248"/>
                <a:gd name="T9" fmla="*/ 0 h 1442"/>
                <a:gd name="T10" fmla="*/ 1248 w 1248"/>
                <a:gd name="T11" fmla="*/ 360 h 1442"/>
                <a:gd name="T12" fmla="*/ 1248 w 1248"/>
                <a:gd name="T13" fmla="*/ 1082 h 1442"/>
              </a:gdLst>
              <a:ahLst/>
              <a:cxnLst>
                <a:cxn ang="0">
                  <a:pos x="T0" y="T1"/>
                </a:cxn>
                <a:cxn ang="0">
                  <a:pos x="T2" y="T3"/>
                </a:cxn>
                <a:cxn ang="0">
                  <a:pos x="T4" y="T5"/>
                </a:cxn>
                <a:cxn ang="0">
                  <a:pos x="T6" y="T7"/>
                </a:cxn>
                <a:cxn ang="0">
                  <a:pos x="T8" y="T9"/>
                </a:cxn>
                <a:cxn ang="0">
                  <a:pos x="T10" y="T11"/>
                </a:cxn>
                <a:cxn ang="0">
                  <a:pos x="T12" y="T13"/>
                </a:cxn>
              </a:cxnLst>
              <a:rect l="0" t="0" r="r" b="b"/>
              <a:pathLst>
                <a:path w="1248" h="1442">
                  <a:moveTo>
                    <a:pt x="1248" y="1082"/>
                  </a:moveTo>
                  <a:lnTo>
                    <a:pt x="623" y="1442"/>
                  </a:lnTo>
                  <a:lnTo>
                    <a:pt x="0" y="1082"/>
                  </a:lnTo>
                  <a:lnTo>
                    <a:pt x="0" y="360"/>
                  </a:lnTo>
                  <a:lnTo>
                    <a:pt x="623" y="0"/>
                  </a:lnTo>
                  <a:lnTo>
                    <a:pt x="1248" y="360"/>
                  </a:lnTo>
                  <a:lnTo>
                    <a:pt x="1248" y="1082"/>
                  </a:lnTo>
                  <a:close/>
                </a:path>
              </a:pathLst>
            </a:custGeom>
            <a:solidFill>
              <a:schemeClr val="tx1">
                <a:lumMod val="95000"/>
                <a:lumOff val="5000"/>
                <a:alpha val="10000"/>
              </a:schemeClr>
            </a:solidFill>
            <a:ln>
              <a:noFill/>
            </a:ln>
          </p:spPr>
          <p:txBody>
            <a:bodyPr vert="horz" wrap="square" lIns="68584" tIns="34292" rIns="68584" bIns="34292" numCol="1" anchor="t" anchorCtr="0" compatLnSpc="1"/>
            <a:lstStyle/>
            <a:p>
              <a:pPr defTabSz="685800"/>
              <a:endParaRPr lang="en-US" sz="1000" dirty="0">
                <a:solidFill>
                  <a:schemeClr val="tx1">
                    <a:lumMod val="65000"/>
                    <a:lumOff val="35000"/>
                  </a:schemeClr>
                </a:solidFill>
                <a:cs typeface="+mn-ea"/>
                <a:sym typeface="+mn-lt"/>
              </a:endParaRPr>
            </a:p>
          </p:txBody>
        </p:sp>
        <p:sp>
          <p:nvSpPr>
            <p:cNvPr id="153" name="Freeform 29"/>
            <p:cNvSpPr/>
            <p:nvPr>
              <p:custDataLst>
                <p:tags r:id="rId28"/>
              </p:custDataLst>
            </p:nvPr>
          </p:nvSpPr>
          <p:spPr bwMode="auto">
            <a:xfrm>
              <a:off x="5469131" y="2979580"/>
              <a:ext cx="1254014" cy="1449396"/>
            </a:xfrm>
            <a:custGeom>
              <a:avLst/>
              <a:gdLst>
                <a:gd name="T0" fmla="*/ 1248 w 1248"/>
                <a:gd name="T1" fmla="*/ 1082 h 1442"/>
                <a:gd name="T2" fmla="*/ 623 w 1248"/>
                <a:gd name="T3" fmla="*/ 1442 h 1442"/>
                <a:gd name="T4" fmla="*/ 0 w 1248"/>
                <a:gd name="T5" fmla="*/ 1082 h 1442"/>
                <a:gd name="T6" fmla="*/ 0 w 1248"/>
                <a:gd name="T7" fmla="*/ 360 h 1442"/>
                <a:gd name="T8" fmla="*/ 623 w 1248"/>
                <a:gd name="T9" fmla="*/ 0 h 1442"/>
                <a:gd name="T10" fmla="*/ 1248 w 1248"/>
                <a:gd name="T11" fmla="*/ 360 h 1442"/>
                <a:gd name="T12" fmla="*/ 1248 w 1248"/>
                <a:gd name="T13" fmla="*/ 1082 h 1442"/>
              </a:gdLst>
              <a:ahLst/>
              <a:cxnLst>
                <a:cxn ang="0">
                  <a:pos x="T0" y="T1"/>
                </a:cxn>
                <a:cxn ang="0">
                  <a:pos x="T2" y="T3"/>
                </a:cxn>
                <a:cxn ang="0">
                  <a:pos x="T4" y="T5"/>
                </a:cxn>
                <a:cxn ang="0">
                  <a:pos x="T6" y="T7"/>
                </a:cxn>
                <a:cxn ang="0">
                  <a:pos x="T8" y="T9"/>
                </a:cxn>
                <a:cxn ang="0">
                  <a:pos x="T10" y="T11"/>
                </a:cxn>
                <a:cxn ang="0">
                  <a:pos x="T12" y="T13"/>
                </a:cxn>
              </a:cxnLst>
              <a:rect l="0" t="0" r="r" b="b"/>
              <a:pathLst>
                <a:path w="1248" h="1442">
                  <a:moveTo>
                    <a:pt x="1248" y="1082"/>
                  </a:moveTo>
                  <a:lnTo>
                    <a:pt x="623" y="1442"/>
                  </a:lnTo>
                  <a:lnTo>
                    <a:pt x="0" y="1082"/>
                  </a:lnTo>
                  <a:lnTo>
                    <a:pt x="0" y="360"/>
                  </a:lnTo>
                  <a:lnTo>
                    <a:pt x="623" y="0"/>
                  </a:lnTo>
                  <a:lnTo>
                    <a:pt x="1248" y="360"/>
                  </a:lnTo>
                  <a:lnTo>
                    <a:pt x="1248" y="10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4" tIns="34292" rIns="68584" bIns="34292" numCol="1" anchor="t" anchorCtr="0" compatLnSpc="1"/>
            <a:lstStyle/>
            <a:p>
              <a:pPr defTabSz="685800"/>
              <a:endParaRPr lang="en-US" sz="1000" dirty="0">
                <a:solidFill>
                  <a:schemeClr val="tx1">
                    <a:lumMod val="65000"/>
                    <a:lumOff val="35000"/>
                  </a:schemeClr>
                </a:solidFill>
                <a:cs typeface="+mn-ea"/>
                <a:sym typeface="+mn-lt"/>
              </a:endParaRPr>
            </a:p>
          </p:txBody>
        </p:sp>
        <p:sp>
          <p:nvSpPr>
            <p:cNvPr id="154" name="Freeform 142"/>
            <p:cNvSpPr/>
            <p:nvPr>
              <p:custDataLst>
                <p:tags r:id="rId29"/>
              </p:custDataLst>
            </p:nvPr>
          </p:nvSpPr>
          <p:spPr bwMode="auto">
            <a:xfrm>
              <a:off x="5490028" y="2693208"/>
              <a:ext cx="269700" cy="22023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68584" tIns="34292" rIns="68584" bIns="34292" numCol="1" anchor="t" anchorCtr="0" compatLnSpc="1"/>
            <a:lstStyle/>
            <a:p>
              <a:pPr defTabSz="685800"/>
              <a:endParaRPr lang="en-US" sz="1300" dirty="0">
                <a:solidFill>
                  <a:schemeClr val="tx1">
                    <a:lumMod val="65000"/>
                    <a:lumOff val="35000"/>
                  </a:schemeClr>
                </a:solidFill>
                <a:cs typeface="+mn-ea"/>
                <a:sym typeface="+mn-lt"/>
              </a:endParaRPr>
            </a:p>
          </p:txBody>
        </p:sp>
        <p:sp>
          <p:nvSpPr>
            <p:cNvPr id="155" name="Freeform 149"/>
            <p:cNvSpPr/>
            <p:nvPr>
              <p:custDataLst>
                <p:tags r:id="rId30"/>
              </p:custDataLst>
            </p:nvPr>
          </p:nvSpPr>
          <p:spPr bwMode="auto">
            <a:xfrm>
              <a:off x="4909016" y="3549125"/>
              <a:ext cx="283460" cy="278042"/>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68584" tIns="34292" rIns="68584" bIns="34292" numCol="1" anchor="t" anchorCtr="0" compatLnSpc="1"/>
            <a:lstStyle/>
            <a:p>
              <a:pPr defTabSz="685800"/>
              <a:endParaRPr lang="en-US" sz="1300" dirty="0">
                <a:solidFill>
                  <a:schemeClr val="tx1">
                    <a:lumMod val="65000"/>
                    <a:lumOff val="35000"/>
                  </a:schemeClr>
                </a:solidFill>
                <a:cs typeface="+mn-ea"/>
                <a:sym typeface="+mn-lt"/>
              </a:endParaRPr>
            </a:p>
          </p:txBody>
        </p:sp>
        <p:sp>
          <p:nvSpPr>
            <p:cNvPr id="156" name="Freeform 116"/>
            <p:cNvSpPr>
              <a:spLocks noEditPoints="1"/>
            </p:cNvSpPr>
            <p:nvPr>
              <p:custDataLst>
                <p:tags r:id="rId31"/>
              </p:custDataLst>
            </p:nvPr>
          </p:nvSpPr>
          <p:spPr bwMode="auto">
            <a:xfrm>
              <a:off x="5430003" y="4453422"/>
              <a:ext cx="304101" cy="2684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68584" tIns="34292" rIns="68584" bIns="34292" numCol="1" anchor="t" anchorCtr="0" compatLnSpc="1"/>
            <a:lstStyle/>
            <a:p>
              <a:pPr defTabSz="685800"/>
              <a:endParaRPr lang="en-US" sz="1300" dirty="0">
                <a:solidFill>
                  <a:schemeClr val="tx1">
                    <a:lumMod val="65000"/>
                    <a:lumOff val="35000"/>
                  </a:schemeClr>
                </a:solidFill>
                <a:cs typeface="+mn-ea"/>
                <a:sym typeface="+mn-lt"/>
              </a:endParaRPr>
            </a:p>
          </p:txBody>
        </p:sp>
        <p:grpSp>
          <p:nvGrpSpPr>
            <p:cNvPr id="157" name="组合 49"/>
            <p:cNvGrpSpPr/>
            <p:nvPr/>
          </p:nvGrpSpPr>
          <p:grpSpPr>
            <a:xfrm>
              <a:off x="6948607" y="3553445"/>
              <a:ext cx="283462" cy="283548"/>
              <a:chOff x="11121822" y="1145785"/>
              <a:chExt cx="307214" cy="307212"/>
            </a:xfrm>
            <a:solidFill>
              <a:schemeClr val="bg1"/>
            </a:solidFill>
          </p:grpSpPr>
          <p:sp>
            <p:nvSpPr>
              <p:cNvPr id="158" name="Freeform 140"/>
              <p:cNvSpPr>
                <a:spLocks noEditPoints="1"/>
              </p:cNvSpPr>
              <p:nvPr>
                <p:custDataLst>
                  <p:tags r:id="rId40"/>
                </p:custDataLst>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59" name="Freeform 141"/>
              <p:cNvSpPr>
                <a:spLocks noEditPoints="1"/>
              </p:cNvSpPr>
              <p:nvPr>
                <p:custDataLst>
                  <p:tags r:id="rId41"/>
                </p:custDataLst>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grpSp>
        <p:grpSp>
          <p:nvGrpSpPr>
            <p:cNvPr id="160" name="组合 52"/>
            <p:cNvGrpSpPr/>
            <p:nvPr/>
          </p:nvGrpSpPr>
          <p:grpSpPr>
            <a:xfrm>
              <a:off x="6496244" y="2736086"/>
              <a:ext cx="287589" cy="178938"/>
              <a:chOff x="8292784" y="1202455"/>
              <a:chExt cx="311687" cy="193872"/>
            </a:xfrm>
          </p:grpSpPr>
          <p:sp>
            <p:nvSpPr>
              <p:cNvPr id="161" name="Freeform 151"/>
              <p:cNvSpPr/>
              <p:nvPr>
                <p:custDataLst>
                  <p:tags r:id="rId38"/>
                </p:custDataLst>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62" name="Freeform 152"/>
              <p:cNvSpPr>
                <a:spLocks noEditPoints="1"/>
              </p:cNvSpPr>
              <p:nvPr>
                <p:custDataLst>
                  <p:tags r:id="rId39"/>
                </p:custDataLst>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grpSp>
        <p:grpSp>
          <p:nvGrpSpPr>
            <p:cNvPr id="163" name="组合 55"/>
            <p:cNvGrpSpPr/>
            <p:nvPr/>
          </p:nvGrpSpPr>
          <p:grpSpPr>
            <a:xfrm>
              <a:off x="6448345" y="4427991"/>
              <a:ext cx="371526" cy="305573"/>
              <a:chOff x="5108575" y="3992563"/>
              <a:chExt cx="428625" cy="352426"/>
            </a:xfrm>
            <a:solidFill>
              <a:schemeClr val="bg1"/>
            </a:solidFill>
          </p:grpSpPr>
          <p:sp>
            <p:nvSpPr>
              <p:cNvPr id="164" name="Freeform 223"/>
              <p:cNvSpPr/>
              <p:nvPr>
                <p:custDataLst>
                  <p:tags r:id="rId32"/>
                </p:custDataLst>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65" name="Freeform 224"/>
              <p:cNvSpPr/>
              <p:nvPr>
                <p:custDataLst>
                  <p:tags r:id="rId33"/>
                </p:custDataLst>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66" name="Freeform 225"/>
              <p:cNvSpPr/>
              <p:nvPr>
                <p:custDataLst>
                  <p:tags r:id="rId34"/>
                </p:custDataLst>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67" name="Freeform 226"/>
              <p:cNvSpPr/>
              <p:nvPr>
                <p:custDataLst>
                  <p:tags r:id="rId35"/>
                </p:custDataLst>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68" name="Freeform 227"/>
              <p:cNvSpPr/>
              <p:nvPr>
                <p:custDataLst>
                  <p:tags r:id="rId36"/>
                </p:custDataLst>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69" name="Freeform 228"/>
              <p:cNvSpPr/>
              <p:nvPr>
                <p:custDataLst>
                  <p:tags r:id="rId37"/>
                </p:custDataLst>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grpSp>
      </p:grpSp>
      <p:sp>
        <p:nvSpPr>
          <p:cNvPr id="170" name="Freeform 142"/>
          <p:cNvSpPr/>
          <p:nvPr>
            <p:custDataLst>
              <p:tags r:id="rId8"/>
            </p:custDataLst>
          </p:nvPr>
        </p:nvSpPr>
        <p:spPr bwMode="auto">
          <a:xfrm>
            <a:off x="5252538" y="2465878"/>
            <a:ext cx="269700" cy="22023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rgbClr val="006BB6"/>
          </a:solidFill>
          <a:ln>
            <a:noFill/>
          </a:ln>
        </p:spPr>
        <p:txBody>
          <a:bodyPr vert="horz" wrap="square" lIns="68584" tIns="34292" rIns="68584" bIns="34292" numCol="1" anchor="t" anchorCtr="0" compatLnSpc="1"/>
          <a:lstStyle/>
          <a:p>
            <a:pPr defTabSz="685800"/>
            <a:endParaRPr lang="en-US" sz="1300" dirty="0">
              <a:solidFill>
                <a:schemeClr val="tx1">
                  <a:lumMod val="65000"/>
                  <a:lumOff val="35000"/>
                </a:schemeClr>
              </a:solidFill>
              <a:cs typeface="+mn-ea"/>
              <a:sym typeface="+mn-lt"/>
            </a:endParaRPr>
          </a:p>
        </p:txBody>
      </p:sp>
      <p:grpSp>
        <p:nvGrpSpPr>
          <p:cNvPr id="174" name="组合 81"/>
          <p:cNvGrpSpPr/>
          <p:nvPr/>
        </p:nvGrpSpPr>
        <p:grpSpPr>
          <a:xfrm>
            <a:off x="5248631" y="3042345"/>
            <a:ext cx="287589" cy="178435"/>
            <a:chOff x="8292784" y="1202455"/>
            <a:chExt cx="311687" cy="193872"/>
          </a:xfrm>
          <a:solidFill>
            <a:srgbClr val="006BB6"/>
          </a:solidFill>
        </p:grpSpPr>
        <p:sp>
          <p:nvSpPr>
            <p:cNvPr id="175" name="Freeform 151"/>
            <p:cNvSpPr/>
            <p:nvPr>
              <p:custDataLst>
                <p:tags r:id="rId19"/>
              </p:custDataLst>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76" name="Freeform 152"/>
            <p:cNvSpPr>
              <a:spLocks noEditPoints="1"/>
            </p:cNvSpPr>
            <p:nvPr>
              <p:custDataLst>
                <p:tags r:id="rId20"/>
              </p:custDataLst>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grpSp>
      <p:grpSp>
        <p:nvGrpSpPr>
          <p:cNvPr id="180" name="组合 62"/>
          <p:cNvGrpSpPr/>
          <p:nvPr/>
        </p:nvGrpSpPr>
        <p:grpSpPr>
          <a:xfrm>
            <a:off x="5253624" y="3577015"/>
            <a:ext cx="283462" cy="283210"/>
            <a:chOff x="11121822" y="1145785"/>
            <a:chExt cx="307214" cy="307212"/>
          </a:xfrm>
          <a:solidFill>
            <a:srgbClr val="006BB6"/>
          </a:solidFill>
        </p:grpSpPr>
        <p:sp>
          <p:nvSpPr>
            <p:cNvPr id="181" name="Freeform 140"/>
            <p:cNvSpPr>
              <a:spLocks noEditPoints="1"/>
            </p:cNvSpPr>
            <p:nvPr>
              <p:custDataLst>
                <p:tags r:id="rId17"/>
              </p:custDataLst>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82" name="Freeform 141"/>
            <p:cNvSpPr>
              <a:spLocks noEditPoints="1"/>
            </p:cNvSpPr>
            <p:nvPr>
              <p:custDataLst>
                <p:tags r:id="rId18"/>
              </p:custDataLst>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grpSp>
      <p:grpSp>
        <p:nvGrpSpPr>
          <p:cNvPr id="186" name="组合 85"/>
          <p:cNvGrpSpPr/>
          <p:nvPr/>
        </p:nvGrpSpPr>
        <p:grpSpPr>
          <a:xfrm>
            <a:off x="5226685" y="4216460"/>
            <a:ext cx="336550" cy="276860"/>
            <a:chOff x="5108575" y="3992563"/>
            <a:chExt cx="428625" cy="352426"/>
          </a:xfrm>
          <a:solidFill>
            <a:srgbClr val="006BB6"/>
          </a:solidFill>
        </p:grpSpPr>
        <p:sp>
          <p:nvSpPr>
            <p:cNvPr id="187" name="Freeform 223"/>
            <p:cNvSpPr/>
            <p:nvPr>
              <p:custDataLst>
                <p:tags r:id="rId11"/>
              </p:custDataLst>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88" name="Freeform 224"/>
            <p:cNvSpPr/>
            <p:nvPr>
              <p:custDataLst>
                <p:tags r:id="rId12"/>
              </p:custDataLst>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89" name="Freeform 225"/>
            <p:cNvSpPr/>
            <p:nvPr>
              <p:custDataLst>
                <p:tags r:id="rId13"/>
              </p:custDataLst>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90" name="Freeform 226"/>
            <p:cNvSpPr/>
            <p:nvPr>
              <p:custDataLst>
                <p:tags r:id="rId14"/>
              </p:custDataLst>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91" name="Freeform 227"/>
            <p:cNvSpPr/>
            <p:nvPr>
              <p:custDataLst>
                <p:tags r:id="rId15"/>
              </p:custDataLst>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sp>
          <p:nvSpPr>
            <p:cNvPr id="192" name="Freeform 228"/>
            <p:cNvSpPr/>
            <p:nvPr>
              <p:custDataLst>
                <p:tags r:id="rId16"/>
              </p:custDataLst>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en-US" sz="1300" dirty="0">
                <a:solidFill>
                  <a:schemeClr val="tx1">
                    <a:lumMod val="65000"/>
                    <a:lumOff val="35000"/>
                  </a:schemeClr>
                </a:solidFill>
                <a:cs typeface="+mn-ea"/>
                <a:sym typeface="+mn-lt"/>
              </a:endParaRPr>
            </a:p>
          </p:txBody>
        </p:sp>
      </p:grpSp>
      <p:sp>
        <p:nvSpPr>
          <p:cNvPr id="193" name="Freeform 116"/>
          <p:cNvSpPr>
            <a:spLocks noEditPoints="1"/>
          </p:cNvSpPr>
          <p:nvPr>
            <p:custDataLst>
              <p:tags r:id="rId9"/>
            </p:custDataLst>
          </p:nvPr>
        </p:nvSpPr>
        <p:spPr bwMode="auto">
          <a:xfrm>
            <a:off x="5266495" y="4858445"/>
            <a:ext cx="304101" cy="267970"/>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rgbClr val="006BB6"/>
          </a:solidFill>
          <a:ln>
            <a:noFill/>
          </a:ln>
        </p:spPr>
        <p:txBody>
          <a:bodyPr vert="horz" wrap="square" lIns="68584" tIns="34292" rIns="68584" bIns="34292" numCol="1" anchor="t" anchorCtr="0" compatLnSpc="1"/>
          <a:lstStyle/>
          <a:p>
            <a:pPr defTabSz="685800"/>
            <a:endParaRPr lang="en-US" sz="1300" dirty="0">
              <a:solidFill>
                <a:schemeClr val="tx1">
                  <a:lumMod val="65000"/>
                  <a:lumOff val="35000"/>
                </a:schemeClr>
              </a:solidFill>
              <a:cs typeface="+mn-ea"/>
              <a:sym typeface="+mn-lt"/>
            </a:endParaRPr>
          </a:p>
        </p:txBody>
      </p:sp>
      <p:sp>
        <p:nvSpPr>
          <p:cNvPr id="195" name="Freeform 149"/>
          <p:cNvSpPr/>
          <p:nvPr>
            <p:custDataLst>
              <p:tags r:id="rId10"/>
            </p:custDataLst>
          </p:nvPr>
        </p:nvSpPr>
        <p:spPr bwMode="auto">
          <a:xfrm>
            <a:off x="5287374" y="5832143"/>
            <a:ext cx="283460" cy="278042"/>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rgbClr val="006BB6"/>
          </a:solidFill>
          <a:ln>
            <a:noFill/>
          </a:ln>
        </p:spPr>
        <p:txBody>
          <a:bodyPr vert="horz" wrap="square" lIns="68584" tIns="34292" rIns="68584" bIns="34292" numCol="1" anchor="t" anchorCtr="0" compatLnSpc="1"/>
          <a:lstStyle/>
          <a:p>
            <a:pPr defTabSz="685800"/>
            <a:endParaRPr lang="en-US" sz="13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监视器, 屏幕, 电子产品, 电视&#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520" y="452755"/>
            <a:ext cx="12974320" cy="7011035"/>
          </a:xfrm>
          <a:prstGeom prst="rect">
            <a:avLst/>
          </a:prstGeom>
          <a:ln>
            <a:noFill/>
          </a:ln>
        </p:spPr>
      </p:pic>
      <p:grpSp>
        <p:nvGrpSpPr>
          <p:cNvPr id="3" name="组合 2"/>
          <p:cNvGrpSpPr/>
          <p:nvPr/>
        </p:nvGrpSpPr>
        <p:grpSpPr>
          <a:xfrm>
            <a:off x="654741" y="1823085"/>
            <a:ext cx="3458252" cy="4172101"/>
            <a:chOff x="2012" y="2718"/>
            <a:chExt cx="7576" cy="3190"/>
          </a:xfrm>
        </p:grpSpPr>
        <p:sp>
          <p:nvSpPr>
            <p:cNvPr id="17" name="圆角矩形 7"/>
            <p:cNvSpPr/>
            <p:nvPr/>
          </p:nvSpPr>
          <p:spPr>
            <a:xfrm>
              <a:off x="2055" y="2718"/>
              <a:ext cx="7249" cy="3186"/>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8" name="矩形 8"/>
            <p:cNvSpPr/>
            <p:nvPr/>
          </p:nvSpPr>
          <p:spPr>
            <a:xfrm>
              <a:off x="2012" y="2979"/>
              <a:ext cx="7576" cy="292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1.掌握直播营销的含义及特点；</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2.熟悉直播营销的常见形式与类型；</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3.熟悉抖音及淘宝平台的直播入驻流程；</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4.了解抖音及淘宝平台的直播规则；</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5.掌握抖音及淘宝平台的直播推广方式及工具。</a:t>
              </a:r>
            </a:p>
          </p:txBody>
        </p:sp>
      </p:grpSp>
      <p:grpSp>
        <p:nvGrpSpPr>
          <p:cNvPr id="4" name="组合 3"/>
          <p:cNvGrpSpPr/>
          <p:nvPr/>
        </p:nvGrpSpPr>
        <p:grpSpPr>
          <a:xfrm>
            <a:off x="4363914" y="1823257"/>
            <a:ext cx="3459301" cy="4187458"/>
            <a:chOff x="2055" y="2658"/>
            <a:chExt cx="7284" cy="3169"/>
          </a:xfrm>
        </p:grpSpPr>
        <p:sp>
          <p:nvSpPr>
            <p:cNvPr id="5" name="圆角矩形 7"/>
            <p:cNvSpPr/>
            <p:nvPr/>
          </p:nvSpPr>
          <p:spPr>
            <a:xfrm>
              <a:off x="2055" y="2658"/>
              <a:ext cx="7230" cy="3164"/>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8" name="矩形 8"/>
            <p:cNvSpPr/>
            <p:nvPr/>
          </p:nvSpPr>
          <p:spPr>
            <a:xfrm>
              <a:off x="2275" y="2928"/>
              <a:ext cx="7064" cy="289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lang="en-US" sz="1800" dirty="0">
                  <a:solidFill>
                    <a:schemeClr val="tx1">
                      <a:lumMod val="75000"/>
                      <a:lumOff val="25000"/>
                    </a:schemeClr>
                  </a:solidFill>
                  <a:latin typeface="黑体" panose="02010609060101010101" charset="-122"/>
                  <a:ea typeface="黑体" panose="02010609060101010101" charset="-122"/>
                  <a:cs typeface="+mn-ea"/>
                  <a:sym typeface="+mn-lt"/>
                </a:rPr>
                <a:t>1.能够对常见的直播平台进行分类判断；</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en-US" sz="1800" dirty="0">
                  <a:solidFill>
                    <a:schemeClr val="tx1">
                      <a:lumMod val="75000"/>
                      <a:lumOff val="25000"/>
                    </a:schemeClr>
                  </a:solidFill>
                  <a:latin typeface="黑体" panose="02010609060101010101" charset="-122"/>
                  <a:ea typeface="黑体" panose="02010609060101010101" charset="-122"/>
                  <a:cs typeface="+mn-ea"/>
                  <a:sym typeface="+mn-lt"/>
                </a:rPr>
                <a:t>2</a:t>
              </a:r>
              <a:r>
                <a:rPr sz="1800" dirty="0">
                  <a:solidFill>
                    <a:schemeClr val="tx1">
                      <a:lumMod val="75000"/>
                      <a:lumOff val="25000"/>
                    </a:schemeClr>
                  </a:solidFill>
                  <a:latin typeface="黑体" panose="02010609060101010101" charset="-122"/>
                  <a:ea typeface="黑体" panose="02010609060101010101" charset="-122"/>
                  <a:cs typeface="+mn-ea"/>
                  <a:sym typeface="+mn-lt"/>
                </a:rPr>
                <a:t>.能够独立完成入驻抖音、淘宝直播平台的操作步骤；</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en-US" sz="1800" dirty="0">
                  <a:solidFill>
                    <a:schemeClr val="tx1">
                      <a:lumMod val="75000"/>
                      <a:lumOff val="25000"/>
                    </a:schemeClr>
                  </a:solidFill>
                  <a:latin typeface="黑体" panose="02010609060101010101" charset="-122"/>
                  <a:ea typeface="黑体" panose="02010609060101010101" charset="-122"/>
                  <a:cs typeface="+mn-ea"/>
                  <a:sym typeface="+mn-lt"/>
                </a:rPr>
                <a:t>3</a:t>
              </a:r>
              <a:r>
                <a:rPr sz="1800" dirty="0">
                  <a:solidFill>
                    <a:schemeClr val="tx1">
                      <a:lumMod val="75000"/>
                      <a:lumOff val="25000"/>
                    </a:schemeClr>
                  </a:solidFill>
                  <a:latin typeface="黑体" panose="02010609060101010101" charset="-122"/>
                  <a:ea typeface="黑体" panose="02010609060101010101" charset="-122"/>
                  <a:cs typeface="+mn-ea"/>
                  <a:sym typeface="+mn-lt"/>
                </a:rPr>
                <a:t>.能够在</a:t>
              </a:r>
              <a:r>
                <a:rPr lang="zh-CN" sz="1800" dirty="0">
                  <a:solidFill>
                    <a:schemeClr val="tx1">
                      <a:lumMod val="75000"/>
                      <a:lumOff val="25000"/>
                    </a:schemeClr>
                  </a:solidFill>
                  <a:latin typeface="黑体" panose="02010609060101010101" charset="-122"/>
                  <a:ea typeface="黑体" panose="02010609060101010101" charset="-122"/>
                  <a:cs typeface="+mn-ea"/>
                  <a:sym typeface="+mn-lt"/>
                </a:rPr>
                <a:t>直播</a:t>
              </a:r>
              <a:r>
                <a:rPr sz="1800" dirty="0">
                  <a:solidFill>
                    <a:schemeClr val="tx1">
                      <a:lumMod val="75000"/>
                      <a:lumOff val="25000"/>
                    </a:schemeClr>
                  </a:solidFill>
                  <a:latin typeface="黑体" panose="02010609060101010101" charset="-122"/>
                  <a:ea typeface="黑体" panose="02010609060101010101" charset="-122"/>
                  <a:cs typeface="+mn-ea"/>
                  <a:sym typeface="+mn-lt"/>
                </a:rPr>
                <a:t>平台开启直播；</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en-US" sz="1800" dirty="0">
                  <a:solidFill>
                    <a:schemeClr val="tx1">
                      <a:lumMod val="75000"/>
                      <a:lumOff val="25000"/>
                    </a:schemeClr>
                  </a:solidFill>
                  <a:latin typeface="黑体" panose="02010609060101010101" charset="-122"/>
                  <a:ea typeface="黑体" panose="02010609060101010101" charset="-122"/>
                  <a:cs typeface="+mn-ea"/>
                  <a:sym typeface="+mn-lt"/>
                </a:rPr>
                <a:t>4</a:t>
              </a:r>
              <a:r>
                <a:rPr sz="1800" dirty="0">
                  <a:solidFill>
                    <a:schemeClr val="tx1">
                      <a:lumMod val="75000"/>
                      <a:lumOff val="25000"/>
                    </a:schemeClr>
                  </a:solidFill>
                  <a:latin typeface="黑体" panose="02010609060101010101" charset="-122"/>
                  <a:ea typeface="黑体" panose="02010609060101010101" charset="-122"/>
                  <a:cs typeface="+mn-ea"/>
                  <a:sym typeface="+mn-lt"/>
                </a:rPr>
                <a:t>.能够运用不同渠道对抖音直播及淘宝直播进行推广；</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en-US" sz="1800" dirty="0">
                  <a:solidFill>
                    <a:schemeClr val="tx1">
                      <a:lumMod val="75000"/>
                      <a:lumOff val="25000"/>
                    </a:schemeClr>
                  </a:solidFill>
                  <a:latin typeface="黑体" panose="02010609060101010101" charset="-122"/>
                  <a:ea typeface="黑体" panose="02010609060101010101" charset="-122"/>
                  <a:cs typeface="+mn-ea"/>
                  <a:sym typeface="+mn-lt"/>
                </a:rPr>
                <a:t>5</a:t>
              </a:r>
              <a:r>
                <a:rPr sz="1800" dirty="0">
                  <a:solidFill>
                    <a:schemeClr val="tx1">
                      <a:lumMod val="75000"/>
                      <a:lumOff val="25000"/>
                    </a:schemeClr>
                  </a:solidFill>
                  <a:latin typeface="黑体" panose="02010609060101010101" charset="-122"/>
                  <a:ea typeface="黑体" panose="02010609060101010101" charset="-122"/>
                  <a:cs typeface="+mn-ea"/>
                  <a:sym typeface="+mn-lt"/>
                </a:rPr>
                <a:t>.能够在淘宝直播平台中进行推广操作。</a:t>
              </a:r>
            </a:p>
          </p:txBody>
        </p:sp>
      </p:grpSp>
      <p:grpSp>
        <p:nvGrpSpPr>
          <p:cNvPr id="11" name="组合 10"/>
          <p:cNvGrpSpPr/>
          <p:nvPr/>
        </p:nvGrpSpPr>
        <p:grpSpPr>
          <a:xfrm>
            <a:off x="8178175" y="1823053"/>
            <a:ext cx="3338219" cy="4199742"/>
            <a:chOff x="2055" y="2579"/>
            <a:chExt cx="7230" cy="3216"/>
          </a:xfrm>
        </p:grpSpPr>
        <p:sp>
          <p:nvSpPr>
            <p:cNvPr id="12" name="圆角矩形 7"/>
            <p:cNvSpPr/>
            <p:nvPr/>
          </p:nvSpPr>
          <p:spPr>
            <a:xfrm>
              <a:off x="2055" y="2579"/>
              <a:ext cx="7230" cy="3189"/>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3" name="矩形 8"/>
            <p:cNvSpPr/>
            <p:nvPr/>
          </p:nvSpPr>
          <p:spPr>
            <a:xfrm>
              <a:off x="2215" y="2861"/>
              <a:ext cx="6911" cy="2934"/>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1.遵守互联网传播与推广的规范，培养学生在直播营销过程中的法律法规意识；</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2.培养解决实际问题的能力，加强学生与他人合作能力、责任意识和团队精神；</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3.激发学生对商品敏锐的观察力能力，树立节能环保，推动生态文明建设的意识。</a:t>
              </a:r>
            </a:p>
          </p:txBody>
        </p:sp>
      </p:grpSp>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学习目标</a:t>
              </a:r>
            </a:p>
          </p:txBody>
        </p:sp>
        <p:grpSp>
          <p:nvGrpSpPr>
            <p:cNvPr id="2" name="组合 1"/>
            <p:cNvGrpSpPr/>
            <p:nvPr/>
          </p:nvGrpSpPr>
          <p:grpSpPr>
            <a:xfrm>
              <a:off x="412693" y="160555"/>
              <a:ext cx="739200" cy="739200"/>
              <a:chOff x="412693" y="160555"/>
              <a:chExt cx="739200" cy="739200"/>
            </a:xfrm>
          </p:grpSpPr>
          <p:sp>
            <p:nvSpPr>
              <p:cNvPr id="6" name="菱形 5"/>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1" name="菱形 2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2" name="圆角矩形 11"/>
          <p:cNvSpPr/>
          <p:nvPr/>
        </p:nvSpPr>
        <p:spPr>
          <a:xfrm>
            <a:off x="1328499" y="1539278"/>
            <a:ext cx="2111196" cy="651319"/>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3" name="文本框 12"/>
          <p:cNvSpPr txBox="1"/>
          <p:nvPr/>
        </p:nvSpPr>
        <p:spPr>
          <a:xfrm>
            <a:off x="1366386" y="1655678"/>
            <a:ext cx="2010771" cy="41982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知识目标</a:t>
            </a:r>
          </a:p>
        </p:txBody>
      </p:sp>
      <p:sp>
        <p:nvSpPr>
          <p:cNvPr id="24" name="圆角矩形 11"/>
          <p:cNvSpPr/>
          <p:nvPr/>
        </p:nvSpPr>
        <p:spPr>
          <a:xfrm>
            <a:off x="5007598" y="1519269"/>
            <a:ext cx="2098186" cy="671262"/>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31" name="文本框 12"/>
          <p:cNvSpPr txBox="1"/>
          <p:nvPr/>
        </p:nvSpPr>
        <p:spPr>
          <a:xfrm>
            <a:off x="5068388" y="1652729"/>
            <a:ext cx="2033123" cy="42019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技能目标</a:t>
            </a:r>
          </a:p>
        </p:txBody>
      </p:sp>
      <p:sp>
        <p:nvSpPr>
          <p:cNvPr id="32" name="圆角矩形 11"/>
          <p:cNvSpPr/>
          <p:nvPr/>
        </p:nvSpPr>
        <p:spPr>
          <a:xfrm>
            <a:off x="8837970" y="1529227"/>
            <a:ext cx="2018168" cy="650333"/>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33" name="文本框 12"/>
          <p:cNvSpPr txBox="1"/>
          <p:nvPr/>
        </p:nvSpPr>
        <p:spPr>
          <a:xfrm>
            <a:off x="8835661" y="1644146"/>
            <a:ext cx="2033866" cy="42049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素养目标</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311650" y="1095375"/>
            <a:ext cx="3568700"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抖音直播违规等级及处罚</a:t>
            </a:r>
          </a:p>
        </p:txBody>
      </p:sp>
      <p:sp>
        <p:nvSpPr>
          <p:cNvPr id="3" name="文本框 2"/>
          <p:cNvSpPr txBox="1"/>
          <p:nvPr/>
        </p:nvSpPr>
        <p:spPr>
          <a:xfrm>
            <a:off x="1572895" y="1763395"/>
            <a:ext cx="9525000" cy="368300"/>
          </a:xfrm>
          <a:prstGeom prst="rect">
            <a:avLst/>
          </a:prstGeom>
          <a:noFill/>
          <a:ln w="9525">
            <a:noFill/>
          </a:ln>
        </p:spPr>
        <p:txBody>
          <a:bodyPr wrap="square">
            <a:spAutoFit/>
          </a:bodyPr>
          <a:lstStyle/>
          <a:p>
            <a:pPr indent="0"/>
            <a:r>
              <a:rPr lang="zh-CN" b="0">
                <a:latin typeface="黑体" panose="02010609060101010101" charset="-122"/>
                <a:ea typeface="黑体" panose="02010609060101010101" charset="-122"/>
                <a:cs typeface="黑体" panose="02010609060101010101" charset="-122"/>
              </a:rPr>
              <a:t>三级（一般违规）：根据违规情节给予警告、断流或封禁开播权限（1天到一周不等）等处罚</a:t>
            </a:r>
          </a:p>
        </p:txBody>
      </p:sp>
      <p:grpSp>
        <p:nvGrpSpPr>
          <p:cNvPr id="200" name="Group 1"/>
          <p:cNvGrpSpPr/>
          <p:nvPr/>
        </p:nvGrpSpPr>
        <p:grpSpPr>
          <a:xfrm>
            <a:off x="5275580" y="2949575"/>
            <a:ext cx="1669415" cy="2106295"/>
            <a:chOff x="4823608" y="2237050"/>
            <a:chExt cx="2653553" cy="3348228"/>
          </a:xfrm>
          <a:solidFill>
            <a:schemeClr val="tx2">
              <a:lumMod val="40000"/>
              <a:lumOff val="60000"/>
            </a:schemeClr>
          </a:solidFill>
        </p:grpSpPr>
        <p:sp>
          <p:nvSpPr>
            <p:cNvPr id="201" name="Freeform: Shape 6"/>
            <p:cNvSpPr/>
            <p:nvPr>
              <p:custDataLst>
                <p:tags r:id="rId23"/>
              </p:custDataLst>
            </p:nvPr>
          </p:nvSpPr>
          <p:spPr bwMode="auto">
            <a:xfrm>
              <a:off x="5275903" y="2766146"/>
              <a:ext cx="1741057" cy="2247538"/>
            </a:xfrm>
            <a:custGeom>
              <a:avLst/>
              <a:gdLst>
                <a:gd name="T0" fmla="*/ 160 w 321"/>
                <a:gd name="T1" fmla="*/ 0 h 429"/>
                <a:gd name="T2" fmla="*/ 0 w 321"/>
                <a:gd name="T3" fmla="*/ 160 h 429"/>
                <a:gd name="T4" fmla="*/ 22 w 321"/>
                <a:gd name="T5" fmla="*/ 240 h 429"/>
                <a:gd name="T6" fmla="*/ 78 w 321"/>
                <a:gd name="T7" fmla="*/ 389 h 429"/>
                <a:gd name="T8" fmla="*/ 115 w 321"/>
                <a:gd name="T9" fmla="*/ 429 h 429"/>
                <a:gd name="T10" fmla="*/ 160 w 321"/>
                <a:gd name="T11" fmla="*/ 429 h 429"/>
                <a:gd name="T12" fmla="*/ 206 w 321"/>
                <a:gd name="T13" fmla="*/ 429 h 429"/>
                <a:gd name="T14" fmla="*/ 243 w 321"/>
                <a:gd name="T15" fmla="*/ 389 h 429"/>
                <a:gd name="T16" fmla="*/ 299 w 321"/>
                <a:gd name="T17" fmla="*/ 240 h 429"/>
                <a:gd name="T18" fmla="*/ 321 w 321"/>
                <a:gd name="T19" fmla="*/ 160 h 429"/>
                <a:gd name="T20" fmla="*/ 160 w 321"/>
                <a:gd name="T21" fmla="*/ 0 h 429"/>
                <a:gd name="T22" fmla="*/ 287 w 321"/>
                <a:gd name="T23" fmla="*/ 233 h 429"/>
                <a:gd name="T24" fmla="*/ 229 w 321"/>
                <a:gd name="T25" fmla="*/ 387 h 429"/>
                <a:gd name="T26" fmla="*/ 221 w 321"/>
                <a:gd name="T27" fmla="*/ 411 h 429"/>
                <a:gd name="T28" fmla="*/ 206 w 321"/>
                <a:gd name="T29" fmla="*/ 414 h 429"/>
                <a:gd name="T30" fmla="*/ 160 w 321"/>
                <a:gd name="T31" fmla="*/ 414 h 429"/>
                <a:gd name="T32" fmla="*/ 115 w 321"/>
                <a:gd name="T33" fmla="*/ 414 h 429"/>
                <a:gd name="T34" fmla="*/ 100 w 321"/>
                <a:gd name="T35" fmla="*/ 411 h 429"/>
                <a:gd name="T36" fmla="*/ 92 w 321"/>
                <a:gd name="T37" fmla="*/ 387 h 429"/>
                <a:gd name="T38" fmla="*/ 34 w 321"/>
                <a:gd name="T39" fmla="*/ 233 h 429"/>
                <a:gd name="T40" fmla="*/ 15 w 321"/>
                <a:gd name="T41" fmla="*/ 160 h 429"/>
                <a:gd name="T42" fmla="*/ 160 w 321"/>
                <a:gd name="T43" fmla="*/ 14 h 429"/>
                <a:gd name="T44" fmla="*/ 306 w 321"/>
                <a:gd name="T45" fmla="*/ 160 h 429"/>
                <a:gd name="T46" fmla="*/ 287 w 321"/>
                <a:gd name="T47" fmla="*/ 233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1" h="429">
                  <a:moveTo>
                    <a:pt x="160" y="0"/>
                  </a:moveTo>
                  <a:cubicBezTo>
                    <a:pt x="72" y="0"/>
                    <a:pt x="0" y="72"/>
                    <a:pt x="0" y="160"/>
                  </a:cubicBezTo>
                  <a:cubicBezTo>
                    <a:pt x="0" y="189"/>
                    <a:pt x="8" y="216"/>
                    <a:pt x="22" y="240"/>
                  </a:cubicBezTo>
                  <a:cubicBezTo>
                    <a:pt x="61" y="311"/>
                    <a:pt x="71" y="351"/>
                    <a:pt x="78" y="389"/>
                  </a:cubicBezTo>
                  <a:cubicBezTo>
                    <a:pt x="83" y="421"/>
                    <a:pt x="91" y="429"/>
                    <a:pt x="115" y="429"/>
                  </a:cubicBezTo>
                  <a:cubicBezTo>
                    <a:pt x="125" y="429"/>
                    <a:pt x="142" y="429"/>
                    <a:pt x="160" y="429"/>
                  </a:cubicBezTo>
                  <a:cubicBezTo>
                    <a:pt x="179" y="429"/>
                    <a:pt x="195" y="429"/>
                    <a:pt x="206" y="429"/>
                  </a:cubicBezTo>
                  <a:cubicBezTo>
                    <a:pt x="230" y="429"/>
                    <a:pt x="238" y="421"/>
                    <a:pt x="243" y="389"/>
                  </a:cubicBezTo>
                  <a:cubicBezTo>
                    <a:pt x="249" y="351"/>
                    <a:pt x="260" y="311"/>
                    <a:pt x="299" y="240"/>
                  </a:cubicBezTo>
                  <a:cubicBezTo>
                    <a:pt x="312" y="216"/>
                    <a:pt x="321" y="189"/>
                    <a:pt x="321" y="160"/>
                  </a:cubicBezTo>
                  <a:cubicBezTo>
                    <a:pt x="321" y="72"/>
                    <a:pt x="249" y="0"/>
                    <a:pt x="160" y="0"/>
                  </a:cubicBezTo>
                  <a:close/>
                  <a:moveTo>
                    <a:pt x="287" y="233"/>
                  </a:moveTo>
                  <a:cubicBezTo>
                    <a:pt x="248" y="302"/>
                    <a:pt x="236" y="343"/>
                    <a:pt x="229" y="387"/>
                  </a:cubicBezTo>
                  <a:cubicBezTo>
                    <a:pt x="228" y="392"/>
                    <a:pt x="226" y="406"/>
                    <a:pt x="221" y="411"/>
                  </a:cubicBezTo>
                  <a:cubicBezTo>
                    <a:pt x="220" y="413"/>
                    <a:pt x="217" y="414"/>
                    <a:pt x="206" y="414"/>
                  </a:cubicBezTo>
                  <a:cubicBezTo>
                    <a:pt x="160" y="414"/>
                    <a:pt x="160" y="414"/>
                    <a:pt x="160" y="414"/>
                  </a:cubicBezTo>
                  <a:cubicBezTo>
                    <a:pt x="115" y="414"/>
                    <a:pt x="115" y="414"/>
                    <a:pt x="115" y="414"/>
                  </a:cubicBezTo>
                  <a:cubicBezTo>
                    <a:pt x="104" y="414"/>
                    <a:pt x="101" y="413"/>
                    <a:pt x="100" y="411"/>
                  </a:cubicBezTo>
                  <a:cubicBezTo>
                    <a:pt x="95" y="406"/>
                    <a:pt x="93" y="392"/>
                    <a:pt x="92" y="387"/>
                  </a:cubicBezTo>
                  <a:cubicBezTo>
                    <a:pt x="85" y="343"/>
                    <a:pt x="73" y="302"/>
                    <a:pt x="34" y="233"/>
                  </a:cubicBezTo>
                  <a:cubicBezTo>
                    <a:pt x="21" y="210"/>
                    <a:pt x="15" y="185"/>
                    <a:pt x="15" y="160"/>
                  </a:cubicBezTo>
                  <a:cubicBezTo>
                    <a:pt x="15" y="80"/>
                    <a:pt x="80" y="14"/>
                    <a:pt x="160" y="14"/>
                  </a:cubicBezTo>
                  <a:cubicBezTo>
                    <a:pt x="241" y="14"/>
                    <a:pt x="306" y="80"/>
                    <a:pt x="306" y="160"/>
                  </a:cubicBezTo>
                  <a:cubicBezTo>
                    <a:pt x="306" y="185"/>
                    <a:pt x="300" y="210"/>
                    <a:pt x="287" y="233"/>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02" name="Freeform: Shape 7"/>
            <p:cNvSpPr/>
            <p:nvPr>
              <p:custDataLst>
                <p:tags r:id="rId24"/>
              </p:custDataLst>
            </p:nvPr>
          </p:nvSpPr>
          <p:spPr bwMode="auto">
            <a:xfrm>
              <a:off x="5773762" y="5013683"/>
              <a:ext cx="754314" cy="108681"/>
            </a:xfrm>
            <a:custGeom>
              <a:avLst/>
              <a:gdLst>
                <a:gd name="T0" fmla="*/ 130 w 139"/>
                <a:gd name="T1" fmla="*/ 0 h 23"/>
                <a:gd name="T2" fmla="*/ 9 w 139"/>
                <a:gd name="T3" fmla="*/ 0 h 23"/>
                <a:gd name="T4" fmla="*/ 0 w 139"/>
                <a:gd name="T5" fmla="*/ 9 h 23"/>
                <a:gd name="T6" fmla="*/ 0 w 139"/>
                <a:gd name="T7" fmla="*/ 14 h 23"/>
                <a:gd name="T8" fmla="*/ 9 w 139"/>
                <a:gd name="T9" fmla="*/ 23 h 23"/>
                <a:gd name="T10" fmla="*/ 130 w 139"/>
                <a:gd name="T11" fmla="*/ 23 h 23"/>
                <a:gd name="T12" fmla="*/ 139 w 139"/>
                <a:gd name="T13" fmla="*/ 14 h 23"/>
                <a:gd name="T14" fmla="*/ 139 w 139"/>
                <a:gd name="T15" fmla="*/ 9 h 23"/>
                <a:gd name="T16" fmla="*/ 130 w 139"/>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23">
                  <a:moveTo>
                    <a:pt x="130" y="0"/>
                  </a:moveTo>
                  <a:cubicBezTo>
                    <a:pt x="9" y="0"/>
                    <a:pt x="9" y="0"/>
                    <a:pt x="9" y="0"/>
                  </a:cubicBezTo>
                  <a:cubicBezTo>
                    <a:pt x="4" y="0"/>
                    <a:pt x="0" y="4"/>
                    <a:pt x="0" y="9"/>
                  </a:cubicBezTo>
                  <a:cubicBezTo>
                    <a:pt x="0" y="14"/>
                    <a:pt x="0" y="14"/>
                    <a:pt x="0" y="14"/>
                  </a:cubicBezTo>
                  <a:cubicBezTo>
                    <a:pt x="0" y="19"/>
                    <a:pt x="4" y="23"/>
                    <a:pt x="9" y="23"/>
                  </a:cubicBezTo>
                  <a:cubicBezTo>
                    <a:pt x="130" y="23"/>
                    <a:pt x="130" y="23"/>
                    <a:pt x="130" y="23"/>
                  </a:cubicBezTo>
                  <a:cubicBezTo>
                    <a:pt x="135" y="23"/>
                    <a:pt x="139" y="19"/>
                    <a:pt x="139" y="14"/>
                  </a:cubicBezTo>
                  <a:cubicBezTo>
                    <a:pt x="139" y="9"/>
                    <a:pt x="139" y="9"/>
                    <a:pt x="139" y="9"/>
                  </a:cubicBezTo>
                  <a:cubicBezTo>
                    <a:pt x="139" y="4"/>
                    <a:pt x="135" y="0"/>
                    <a:pt x="130" y="0"/>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03" name="Freeform: Shape 8"/>
            <p:cNvSpPr/>
            <p:nvPr>
              <p:custDataLst>
                <p:tags r:id="rId25"/>
              </p:custDataLst>
            </p:nvPr>
          </p:nvSpPr>
          <p:spPr bwMode="auto">
            <a:xfrm>
              <a:off x="5795282" y="5170787"/>
              <a:ext cx="710196" cy="119442"/>
            </a:xfrm>
            <a:custGeom>
              <a:avLst/>
              <a:gdLst>
                <a:gd name="T0" fmla="*/ 122 w 131"/>
                <a:gd name="T1" fmla="*/ 0 h 24"/>
                <a:gd name="T2" fmla="*/ 9 w 131"/>
                <a:gd name="T3" fmla="*/ 0 h 24"/>
                <a:gd name="T4" fmla="*/ 0 w 131"/>
                <a:gd name="T5" fmla="*/ 9 h 24"/>
                <a:gd name="T6" fmla="*/ 0 w 131"/>
                <a:gd name="T7" fmla="*/ 15 h 24"/>
                <a:gd name="T8" fmla="*/ 9 w 131"/>
                <a:gd name="T9" fmla="*/ 24 h 24"/>
                <a:gd name="T10" fmla="*/ 122 w 131"/>
                <a:gd name="T11" fmla="*/ 24 h 24"/>
                <a:gd name="T12" fmla="*/ 131 w 131"/>
                <a:gd name="T13" fmla="*/ 15 h 24"/>
                <a:gd name="T14" fmla="*/ 131 w 131"/>
                <a:gd name="T15" fmla="*/ 9 h 24"/>
                <a:gd name="T16" fmla="*/ 122 w 131"/>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24">
                  <a:moveTo>
                    <a:pt x="122" y="0"/>
                  </a:moveTo>
                  <a:cubicBezTo>
                    <a:pt x="9" y="0"/>
                    <a:pt x="9" y="0"/>
                    <a:pt x="9" y="0"/>
                  </a:cubicBezTo>
                  <a:cubicBezTo>
                    <a:pt x="4" y="0"/>
                    <a:pt x="0" y="4"/>
                    <a:pt x="0" y="9"/>
                  </a:cubicBezTo>
                  <a:cubicBezTo>
                    <a:pt x="0" y="15"/>
                    <a:pt x="0" y="15"/>
                    <a:pt x="0" y="15"/>
                  </a:cubicBezTo>
                  <a:cubicBezTo>
                    <a:pt x="0" y="20"/>
                    <a:pt x="4" y="24"/>
                    <a:pt x="9" y="24"/>
                  </a:cubicBezTo>
                  <a:cubicBezTo>
                    <a:pt x="122" y="24"/>
                    <a:pt x="122" y="24"/>
                    <a:pt x="122" y="24"/>
                  </a:cubicBezTo>
                  <a:cubicBezTo>
                    <a:pt x="127" y="24"/>
                    <a:pt x="131" y="20"/>
                    <a:pt x="131" y="15"/>
                  </a:cubicBezTo>
                  <a:cubicBezTo>
                    <a:pt x="131" y="9"/>
                    <a:pt x="131" y="9"/>
                    <a:pt x="131" y="9"/>
                  </a:cubicBezTo>
                  <a:cubicBezTo>
                    <a:pt x="131" y="4"/>
                    <a:pt x="127" y="0"/>
                    <a:pt x="122" y="0"/>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04" name="Freeform: Shape 9"/>
            <p:cNvSpPr/>
            <p:nvPr>
              <p:custDataLst>
                <p:tags r:id="rId26"/>
              </p:custDataLst>
            </p:nvPr>
          </p:nvSpPr>
          <p:spPr bwMode="auto">
            <a:xfrm>
              <a:off x="5838325" y="5333271"/>
              <a:ext cx="624112" cy="100283"/>
            </a:xfrm>
            <a:custGeom>
              <a:avLst/>
              <a:gdLst>
                <a:gd name="T0" fmla="*/ 107 w 115"/>
                <a:gd name="T1" fmla="*/ 0 h 23"/>
                <a:gd name="T2" fmla="*/ 8 w 115"/>
                <a:gd name="T3" fmla="*/ 0 h 23"/>
                <a:gd name="T4" fmla="*/ 0 w 115"/>
                <a:gd name="T5" fmla="*/ 9 h 23"/>
                <a:gd name="T6" fmla="*/ 0 w 115"/>
                <a:gd name="T7" fmla="*/ 15 h 23"/>
                <a:gd name="T8" fmla="*/ 8 w 115"/>
                <a:gd name="T9" fmla="*/ 23 h 23"/>
                <a:gd name="T10" fmla="*/ 107 w 115"/>
                <a:gd name="T11" fmla="*/ 23 h 23"/>
                <a:gd name="T12" fmla="*/ 115 w 115"/>
                <a:gd name="T13" fmla="*/ 15 h 23"/>
                <a:gd name="T14" fmla="*/ 115 w 115"/>
                <a:gd name="T15" fmla="*/ 9 h 23"/>
                <a:gd name="T16" fmla="*/ 107 w 115"/>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23">
                  <a:moveTo>
                    <a:pt x="107" y="0"/>
                  </a:moveTo>
                  <a:cubicBezTo>
                    <a:pt x="8" y="0"/>
                    <a:pt x="8" y="0"/>
                    <a:pt x="8" y="0"/>
                  </a:cubicBezTo>
                  <a:cubicBezTo>
                    <a:pt x="4" y="0"/>
                    <a:pt x="0" y="4"/>
                    <a:pt x="0" y="9"/>
                  </a:cubicBezTo>
                  <a:cubicBezTo>
                    <a:pt x="0" y="15"/>
                    <a:pt x="0" y="15"/>
                    <a:pt x="0" y="15"/>
                  </a:cubicBezTo>
                  <a:cubicBezTo>
                    <a:pt x="0" y="19"/>
                    <a:pt x="4" y="23"/>
                    <a:pt x="8" y="23"/>
                  </a:cubicBezTo>
                  <a:cubicBezTo>
                    <a:pt x="107" y="23"/>
                    <a:pt x="107" y="23"/>
                    <a:pt x="107" y="23"/>
                  </a:cubicBezTo>
                  <a:cubicBezTo>
                    <a:pt x="111" y="23"/>
                    <a:pt x="115" y="19"/>
                    <a:pt x="115" y="15"/>
                  </a:cubicBezTo>
                  <a:cubicBezTo>
                    <a:pt x="115" y="9"/>
                    <a:pt x="115" y="9"/>
                    <a:pt x="115" y="9"/>
                  </a:cubicBezTo>
                  <a:cubicBezTo>
                    <a:pt x="115" y="4"/>
                    <a:pt x="111" y="0"/>
                    <a:pt x="107" y="0"/>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05" name="Freeform: Shape 10"/>
            <p:cNvSpPr/>
            <p:nvPr>
              <p:custDataLst>
                <p:tags r:id="rId27"/>
              </p:custDataLst>
            </p:nvPr>
          </p:nvSpPr>
          <p:spPr bwMode="auto">
            <a:xfrm>
              <a:off x="5952386" y="5476597"/>
              <a:ext cx="395988" cy="108681"/>
            </a:xfrm>
            <a:custGeom>
              <a:avLst/>
              <a:gdLst>
                <a:gd name="T0" fmla="*/ 0 w 73"/>
                <a:gd name="T1" fmla="*/ 0 h 20"/>
                <a:gd name="T2" fmla="*/ 73 w 73"/>
                <a:gd name="T3" fmla="*/ 0 h 20"/>
                <a:gd name="T4" fmla="*/ 36 w 73"/>
                <a:gd name="T5" fmla="*/ 20 h 20"/>
                <a:gd name="T6" fmla="*/ 0 w 73"/>
                <a:gd name="T7" fmla="*/ 0 h 20"/>
              </a:gdLst>
              <a:ahLst/>
              <a:cxnLst>
                <a:cxn ang="0">
                  <a:pos x="T0" y="T1"/>
                </a:cxn>
                <a:cxn ang="0">
                  <a:pos x="T2" y="T3"/>
                </a:cxn>
                <a:cxn ang="0">
                  <a:pos x="T4" y="T5"/>
                </a:cxn>
                <a:cxn ang="0">
                  <a:pos x="T6" y="T7"/>
                </a:cxn>
              </a:cxnLst>
              <a:rect l="0" t="0" r="r" b="b"/>
              <a:pathLst>
                <a:path w="73" h="20">
                  <a:moveTo>
                    <a:pt x="0" y="0"/>
                  </a:moveTo>
                  <a:cubicBezTo>
                    <a:pt x="73" y="0"/>
                    <a:pt x="73" y="0"/>
                    <a:pt x="73" y="0"/>
                  </a:cubicBezTo>
                  <a:cubicBezTo>
                    <a:pt x="73" y="12"/>
                    <a:pt x="54" y="20"/>
                    <a:pt x="36" y="20"/>
                  </a:cubicBezTo>
                  <a:cubicBezTo>
                    <a:pt x="19" y="20"/>
                    <a:pt x="0" y="12"/>
                    <a:pt x="0" y="0"/>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06" name="Freeform: Shape 11"/>
            <p:cNvSpPr/>
            <p:nvPr>
              <p:custDataLst>
                <p:tags r:id="rId28"/>
              </p:custDataLst>
            </p:nvPr>
          </p:nvSpPr>
          <p:spPr bwMode="auto">
            <a:xfrm>
              <a:off x="5740404" y="3781799"/>
              <a:ext cx="841475" cy="1133086"/>
            </a:xfrm>
            <a:custGeom>
              <a:avLst/>
              <a:gdLst>
                <a:gd name="T0" fmla="*/ 29 w 155"/>
                <a:gd name="T1" fmla="*/ 200 h 209"/>
                <a:gd name="T2" fmla="*/ 37 w 155"/>
                <a:gd name="T3" fmla="*/ 176 h 209"/>
                <a:gd name="T4" fmla="*/ 44 w 155"/>
                <a:gd name="T5" fmla="*/ 139 h 209"/>
                <a:gd name="T6" fmla="*/ 48 w 155"/>
                <a:gd name="T7" fmla="*/ 52 h 209"/>
                <a:gd name="T8" fmla="*/ 21 w 155"/>
                <a:gd name="T9" fmla="*/ 2 h 209"/>
                <a:gd name="T10" fmla="*/ 1 w 155"/>
                <a:gd name="T11" fmla="*/ 14 h 209"/>
                <a:gd name="T12" fmla="*/ 14 w 155"/>
                <a:gd name="T13" fmla="*/ 46 h 209"/>
                <a:gd name="T14" fmla="*/ 43 w 155"/>
                <a:gd name="T15" fmla="*/ 55 h 209"/>
                <a:gd name="T16" fmla="*/ 79 w 155"/>
                <a:gd name="T17" fmla="*/ 49 h 209"/>
                <a:gd name="T18" fmla="*/ 98 w 155"/>
                <a:gd name="T19" fmla="*/ 26 h 209"/>
                <a:gd name="T20" fmla="*/ 83 w 155"/>
                <a:gd name="T21" fmla="*/ 2 h 209"/>
                <a:gd name="T22" fmla="*/ 64 w 155"/>
                <a:gd name="T23" fmla="*/ 14 h 209"/>
                <a:gd name="T24" fmla="*/ 79 w 155"/>
                <a:gd name="T25" fmla="*/ 52 h 209"/>
                <a:gd name="T26" fmla="*/ 143 w 155"/>
                <a:gd name="T27" fmla="*/ 42 h 209"/>
                <a:gd name="T28" fmla="*/ 143 w 155"/>
                <a:gd name="T29" fmla="*/ 7 h 209"/>
                <a:gd name="T30" fmla="*/ 120 w 155"/>
                <a:gd name="T31" fmla="*/ 26 h 209"/>
                <a:gd name="T32" fmla="*/ 114 w 155"/>
                <a:gd name="T33" fmla="*/ 61 h 209"/>
                <a:gd name="T34" fmla="*/ 112 w 155"/>
                <a:gd name="T35" fmla="*/ 97 h 209"/>
                <a:gd name="T36" fmla="*/ 117 w 155"/>
                <a:gd name="T37" fmla="*/ 170 h 209"/>
                <a:gd name="T38" fmla="*/ 120 w 155"/>
                <a:gd name="T39" fmla="*/ 207 h 209"/>
                <a:gd name="T40" fmla="*/ 128 w 155"/>
                <a:gd name="T41" fmla="*/ 205 h 209"/>
                <a:gd name="T42" fmla="*/ 120 w 155"/>
                <a:gd name="T43" fmla="*/ 85 h 209"/>
                <a:gd name="T44" fmla="*/ 128 w 155"/>
                <a:gd name="T45" fmla="*/ 25 h 209"/>
                <a:gd name="T46" fmla="*/ 137 w 155"/>
                <a:gd name="T47" fmla="*/ 11 h 209"/>
                <a:gd name="T48" fmla="*/ 138 w 155"/>
                <a:gd name="T49" fmla="*/ 11 h 209"/>
                <a:gd name="T50" fmla="*/ 139 w 155"/>
                <a:gd name="T51" fmla="*/ 13 h 209"/>
                <a:gd name="T52" fmla="*/ 140 w 155"/>
                <a:gd name="T53" fmla="*/ 21 h 209"/>
                <a:gd name="T54" fmla="*/ 123 w 155"/>
                <a:gd name="T55" fmla="*/ 56 h 209"/>
                <a:gd name="T56" fmla="*/ 91 w 155"/>
                <a:gd name="T57" fmla="*/ 53 h 209"/>
                <a:gd name="T58" fmla="*/ 72 w 155"/>
                <a:gd name="T59" fmla="*/ 22 h 209"/>
                <a:gd name="T60" fmla="*/ 82 w 155"/>
                <a:gd name="T61" fmla="*/ 7 h 209"/>
                <a:gd name="T62" fmla="*/ 89 w 155"/>
                <a:gd name="T63" fmla="*/ 33 h 209"/>
                <a:gd name="T64" fmla="*/ 67 w 155"/>
                <a:gd name="T65" fmla="*/ 50 h 209"/>
                <a:gd name="T66" fmla="*/ 16 w 155"/>
                <a:gd name="T67" fmla="*/ 35 h 209"/>
                <a:gd name="T68" fmla="*/ 10 w 155"/>
                <a:gd name="T69" fmla="*/ 8 h 209"/>
                <a:gd name="T70" fmla="*/ 20 w 155"/>
                <a:gd name="T71" fmla="*/ 8 h 209"/>
                <a:gd name="T72" fmla="*/ 28 w 155"/>
                <a:gd name="T73" fmla="*/ 14 h 209"/>
                <a:gd name="T74" fmla="*/ 41 w 155"/>
                <a:gd name="T75" fmla="*/ 68 h 209"/>
                <a:gd name="T76" fmla="*/ 35 w 155"/>
                <a:gd name="T77" fmla="*/ 147 h 209"/>
                <a:gd name="T78" fmla="*/ 21 w 155"/>
                <a:gd name="T79" fmla="*/ 201 h 209"/>
                <a:gd name="T80" fmla="*/ 29 w 155"/>
                <a:gd name="T81" fmla="*/ 2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 h="209">
                  <a:moveTo>
                    <a:pt x="29" y="200"/>
                  </a:moveTo>
                  <a:cubicBezTo>
                    <a:pt x="33" y="192"/>
                    <a:pt x="35" y="184"/>
                    <a:pt x="37" y="176"/>
                  </a:cubicBezTo>
                  <a:cubicBezTo>
                    <a:pt x="40" y="164"/>
                    <a:pt x="42" y="151"/>
                    <a:pt x="44" y="139"/>
                  </a:cubicBezTo>
                  <a:cubicBezTo>
                    <a:pt x="48" y="110"/>
                    <a:pt x="51" y="81"/>
                    <a:pt x="48" y="52"/>
                  </a:cubicBezTo>
                  <a:cubicBezTo>
                    <a:pt x="46" y="34"/>
                    <a:pt x="42" y="8"/>
                    <a:pt x="21" y="2"/>
                  </a:cubicBezTo>
                  <a:cubicBezTo>
                    <a:pt x="12" y="0"/>
                    <a:pt x="2" y="4"/>
                    <a:pt x="1" y="14"/>
                  </a:cubicBezTo>
                  <a:cubicBezTo>
                    <a:pt x="0" y="25"/>
                    <a:pt x="6" y="38"/>
                    <a:pt x="14" y="46"/>
                  </a:cubicBezTo>
                  <a:cubicBezTo>
                    <a:pt x="22" y="53"/>
                    <a:pt x="33" y="54"/>
                    <a:pt x="43" y="55"/>
                  </a:cubicBezTo>
                  <a:cubicBezTo>
                    <a:pt x="55" y="55"/>
                    <a:pt x="68" y="54"/>
                    <a:pt x="79" y="49"/>
                  </a:cubicBezTo>
                  <a:cubicBezTo>
                    <a:pt x="89" y="45"/>
                    <a:pt x="98" y="38"/>
                    <a:pt x="98" y="26"/>
                  </a:cubicBezTo>
                  <a:cubicBezTo>
                    <a:pt x="99" y="16"/>
                    <a:pt x="94" y="4"/>
                    <a:pt x="83" y="2"/>
                  </a:cubicBezTo>
                  <a:cubicBezTo>
                    <a:pt x="74" y="0"/>
                    <a:pt x="65" y="5"/>
                    <a:pt x="64" y="14"/>
                  </a:cubicBezTo>
                  <a:cubicBezTo>
                    <a:pt x="61" y="27"/>
                    <a:pt x="69" y="44"/>
                    <a:pt x="79" y="52"/>
                  </a:cubicBezTo>
                  <a:cubicBezTo>
                    <a:pt x="98" y="69"/>
                    <a:pt x="131" y="65"/>
                    <a:pt x="143" y="42"/>
                  </a:cubicBezTo>
                  <a:cubicBezTo>
                    <a:pt x="147" y="35"/>
                    <a:pt x="155" y="10"/>
                    <a:pt x="143" y="7"/>
                  </a:cubicBezTo>
                  <a:cubicBezTo>
                    <a:pt x="132" y="4"/>
                    <a:pt x="124" y="18"/>
                    <a:pt x="120" y="26"/>
                  </a:cubicBezTo>
                  <a:cubicBezTo>
                    <a:pt x="116" y="37"/>
                    <a:pt x="115" y="49"/>
                    <a:pt x="114" y="61"/>
                  </a:cubicBezTo>
                  <a:cubicBezTo>
                    <a:pt x="112" y="73"/>
                    <a:pt x="112" y="85"/>
                    <a:pt x="112" y="97"/>
                  </a:cubicBezTo>
                  <a:cubicBezTo>
                    <a:pt x="112" y="121"/>
                    <a:pt x="115" y="146"/>
                    <a:pt x="117" y="170"/>
                  </a:cubicBezTo>
                  <a:cubicBezTo>
                    <a:pt x="118" y="183"/>
                    <a:pt x="119" y="195"/>
                    <a:pt x="120" y="207"/>
                  </a:cubicBezTo>
                  <a:cubicBezTo>
                    <a:pt x="120" y="209"/>
                    <a:pt x="128" y="208"/>
                    <a:pt x="128" y="205"/>
                  </a:cubicBezTo>
                  <a:cubicBezTo>
                    <a:pt x="126" y="165"/>
                    <a:pt x="120" y="125"/>
                    <a:pt x="120" y="85"/>
                  </a:cubicBezTo>
                  <a:cubicBezTo>
                    <a:pt x="121" y="65"/>
                    <a:pt x="121" y="43"/>
                    <a:pt x="128" y="25"/>
                  </a:cubicBezTo>
                  <a:cubicBezTo>
                    <a:pt x="130" y="20"/>
                    <a:pt x="133" y="13"/>
                    <a:pt x="137" y="11"/>
                  </a:cubicBezTo>
                  <a:cubicBezTo>
                    <a:pt x="139" y="10"/>
                    <a:pt x="137" y="10"/>
                    <a:pt x="138" y="11"/>
                  </a:cubicBezTo>
                  <a:cubicBezTo>
                    <a:pt x="138" y="12"/>
                    <a:pt x="139" y="12"/>
                    <a:pt x="139" y="13"/>
                  </a:cubicBezTo>
                  <a:cubicBezTo>
                    <a:pt x="141" y="16"/>
                    <a:pt x="141" y="19"/>
                    <a:pt x="140" y="21"/>
                  </a:cubicBezTo>
                  <a:cubicBezTo>
                    <a:pt x="140" y="34"/>
                    <a:pt x="135" y="49"/>
                    <a:pt x="123" y="56"/>
                  </a:cubicBezTo>
                  <a:cubicBezTo>
                    <a:pt x="113" y="61"/>
                    <a:pt x="100" y="59"/>
                    <a:pt x="91" y="53"/>
                  </a:cubicBezTo>
                  <a:cubicBezTo>
                    <a:pt x="80" y="46"/>
                    <a:pt x="74" y="34"/>
                    <a:pt x="72" y="22"/>
                  </a:cubicBezTo>
                  <a:cubicBezTo>
                    <a:pt x="71" y="15"/>
                    <a:pt x="72" y="1"/>
                    <a:pt x="82" y="7"/>
                  </a:cubicBezTo>
                  <a:cubicBezTo>
                    <a:pt x="90" y="12"/>
                    <a:pt x="92" y="24"/>
                    <a:pt x="89" y="33"/>
                  </a:cubicBezTo>
                  <a:cubicBezTo>
                    <a:pt x="86" y="43"/>
                    <a:pt x="77" y="47"/>
                    <a:pt x="67" y="50"/>
                  </a:cubicBezTo>
                  <a:cubicBezTo>
                    <a:pt x="49" y="53"/>
                    <a:pt x="26" y="52"/>
                    <a:pt x="16" y="35"/>
                  </a:cubicBezTo>
                  <a:cubicBezTo>
                    <a:pt x="11" y="28"/>
                    <a:pt x="7" y="16"/>
                    <a:pt x="10" y="8"/>
                  </a:cubicBezTo>
                  <a:cubicBezTo>
                    <a:pt x="12" y="3"/>
                    <a:pt x="15" y="6"/>
                    <a:pt x="20" y="8"/>
                  </a:cubicBezTo>
                  <a:cubicBezTo>
                    <a:pt x="23" y="9"/>
                    <a:pt x="25" y="11"/>
                    <a:pt x="28" y="14"/>
                  </a:cubicBezTo>
                  <a:cubicBezTo>
                    <a:pt x="39" y="28"/>
                    <a:pt x="40" y="51"/>
                    <a:pt x="41" y="68"/>
                  </a:cubicBezTo>
                  <a:cubicBezTo>
                    <a:pt x="42" y="94"/>
                    <a:pt x="39" y="121"/>
                    <a:pt x="35" y="147"/>
                  </a:cubicBezTo>
                  <a:cubicBezTo>
                    <a:pt x="32" y="165"/>
                    <a:pt x="29" y="185"/>
                    <a:pt x="21" y="201"/>
                  </a:cubicBezTo>
                  <a:cubicBezTo>
                    <a:pt x="20" y="203"/>
                    <a:pt x="28" y="202"/>
                    <a:pt x="29" y="200"/>
                  </a:cubicBezTo>
                  <a:close/>
                </a:path>
              </a:pathLst>
            </a:custGeom>
            <a:grpFill/>
            <a:ln>
              <a:noFill/>
            </a:ln>
          </p:spPr>
          <p:txBody>
            <a:bodyPr anchor="ctr"/>
            <a:lstStyle/>
            <a:p>
              <a:pPr algn="ctr"/>
              <a:endParaRPr sz="1350" dirty="0">
                <a:ea typeface="黑体" panose="02010609060101010101" charset="-122"/>
                <a:cs typeface="+mn-ea"/>
                <a:sym typeface="+mn-lt"/>
              </a:endParaRPr>
            </a:p>
          </p:txBody>
        </p:sp>
        <p:grpSp>
          <p:nvGrpSpPr>
            <p:cNvPr id="207" name="Group 12"/>
            <p:cNvGrpSpPr/>
            <p:nvPr/>
          </p:nvGrpSpPr>
          <p:grpSpPr>
            <a:xfrm>
              <a:off x="4823608" y="2237050"/>
              <a:ext cx="2653553" cy="2000393"/>
              <a:chOff x="3525061" y="1210682"/>
              <a:chExt cx="2097079" cy="1580888"/>
            </a:xfrm>
            <a:grpFill/>
          </p:grpSpPr>
          <p:sp>
            <p:nvSpPr>
              <p:cNvPr id="208" name="Freeform: Shape 13"/>
              <p:cNvSpPr/>
              <p:nvPr>
                <p:custDataLst>
                  <p:tags r:id="rId30"/>
                </p:custDataLst>
              </p:nvPr>
            </p:nvSpPr>
            <p:spPr bwMode="auto">
              <a:xfrm>
                <a:off x="5347462" y="2255820"/>
                <a:ext cx="274678" cy="47622"/>
              </a:xfrm>
              <a:custGeom>
                <a:avLst/>
                <a:gdLst>
                  <a:gd name="T0" fmla="*/ 58 w 64"/>
                  <a:gd name="T1" fmla="*/ 0 h 11"/>
                  <a:gd name="T2" fmla="*/ 6 w 64"/>
                  <a:gd name="T3" fmla="*/ 0 h 11"/>
                  <a:gd name="T4" fmla="*/ 0 w 64"/>
                  <a:gd name="T5" fmla="*/ 5 h 11"/>
                  <a:gd name="T6" fmla="*/ 6 w 64"/>
                  <a:gd name="T7" fmla="*/ 11 h 11"/>
                  <a:gd name="T8" fmla="*/ 58 w 64"/>
                  <a:gd name="T9" fmla="*/ 11 h 11"/>
                  <a:gd name="T10" fmla="*/ 64 w 64"/>
                  <a:gd name="T11" fmla="*/ 5 h 11"/>
                  <a:gd name="T12" fmla="*/ 58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8" y="0"/>
                    </a:moveTo>
                    <a:cubicBezTo>
                      <a:pt x="6" y="0"/>
                      <a:pt x="6" y="0"/>
                      <a:pt x="6" y="0"/>
                    </a:cubicBezTo>
                    <a:cubicBezTo>
                      <a:pt x="3" y="0"/>
                      <a:pt x="0" y="2"/>
                      <a:pt x="0" y="5"/>
                    </a:cubicBezTo>
                    <a:cubicBezTo>
                      <a:pt x="0" y="9"/>
                      <a:pt x="3" y="11"/>
                      <a:pt x="6" y="11"/>
                    </a:cubicBezTo>
                    <a:cubicBezTo>
                      <a:pt x="58" y="11"/>
                      <a:pt x="58" y="11"/>
                      <a:pt x="58" y="11"/>
                    </a:cubicBezTo>
                    <a:cubicBezTo>
                      <a:pt x="62" y="11"/>
                      <a:pt x="64" y="9"/>
                      <a:pt x="64" y="5"/>
                    </a:cubicBezTo>
                    <a:cubicBezTo>
                      <a:pt x="64" y="2"/>
                      <a:pt x="62" y="0"/>
                      <a:pt x="58" y="0"/>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09" name="Freeform: Shape 14"/>
              <p:cNvSpPr/>
              <p:nvPr>
                <p:custDataLst>
                  <p:tags r:id="rId31"/>
                </p:custDataLst>
              </p:nvPr>
            </p:nvSpPr>
            <p:spPr bwMode="auto">
              <a:xfrm>
                <a:off x="5275178" y="1763440"/>
                <a:ext cx="248316" cy="167528"/>
              </a:xfrm>
              <a:custGeom>
                <a:avLst/>
                <a:gdLst>
                  <a:gd name="T0" fmla="*/ 6 w 58"/>
                  <a:gd name="T1" fmla="*/ 39 h 39"/>
                  <a:gd name="T2" fmla="*/ 9 w 58"/>
                  <a:gd name="T3" fmla="*/ 38 h 39"/>
                  <a:gd name="T4" fmla="*/ 54 w 58"/>
                  <a:gd name="T5" fmla="*/ 12 h 39"/>
                  <a:gd name="T6" fmla="*/ 56 w 58"/>
                  <a:gd name="T7" fmla="*/ 4 h 39"/>
                  <a:gd name="T8" fmla="*/ 48 w 58"/>
                  <a:gd name="T9" fmla="*/ 2 h 39"/>
                  <a:gd name="T10" fmla="*/ 3 w 58"/>
                  <a:gd name="T11" fmla="*/ 28 h 39"/>
                  <a:gd name="T12" fmla="*/ 1 w 58"/>
                  <a:gd name="T13" fmla="*/ 36 h 39"/>
                  <a:gd name="T14" fmla="*/ 6 w 58"/>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9">
                    <a:moveTo>
                      <a:pt x="6" y="39"/>
                    </a:moveTo>
                    <a:cubicBezTo>
                      <a:pt x="7" y="39"/>
                      <a:pt x="8" y="38"/>
                      <a:pt x="9" y="38"/>
                    </a:cubicBezTo>
                    <a:cubicBezTo>
                      <a:pt x="54" y="12"/>
                      <a:pt x="54" y="12"/>
                      <a:pt x="54" y="12"/>
                    </a:cubicBezTo>
                    <a:cubicBezTo>
                      <a:pt x="57" y="10"/>
                      <a:pt x="58" y="6"/>
                      <a:pt x="56" y="4"/>
                    </a:cubicBezTo>
                    <a:cubicBezTo>
                      <a:pt x="55" y="1"/>
                      <a:pt x="51" y="0"/>
                      <a:pt x="48" y="2"/>
                    </a:cubicBezTo>
                    <a:cubicBezTo>
                      <a:pt x="3" y="28"/>
                      <a:pt x="3" y="28"/>
                      <a:pt x="3" y="28"/>
                    </a:cubicBezTo>
                    <a:cubicBezTo>
                      <a:pt x="0" y="30"/>
                      <a:pt x="0" y="33"/>
                      <a:pt x="1" y="36"/>
                    </a:cubicBezTo>
                    <a:cubicBezTo>
                      <a:pt x="2" y="38"/>
                      <a:pt x="4" y="39"/>
                      <a:pt x="6" y="39"/>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10" name="Freeform: Shape 15"/>
              <p:cNvSpPr/>
              <p:nvPr>
                <p:custDataLst>
                  <p:tags r:id="rId32"/>
                </p:custDataLst>
              </p:nvPr>
            </p:nvSpPr>
            <p:spPr bwMode="auto">
              <a:xfrm>
                <a:off x="4979240" y="1351848"/>
                <a:ext cx="166678" cy="249166"/>
              </a:xfrm>
              <a:custGeom>
                <a:avLst/>
                <a:gdLst>
                  <a:gd name="T0" fmla="*/ 3 w 39"/>
                  <a:gd name="T1" fmla="*/ 57 h 58"/>
                  <a:gd name="T2" fmla="*/ 6 w 39"/>
                  <a:gd name="T3" fmla="*/ 58 h 58"/>
                  <a:gd name="T4" fmla="*/ 11 w 39"/>
                  <a:gd name="T5" fmla="*/ 55 h 58"/>
                  <a:gd name="T6" fmla="*/ 37 w 39"/>
                  <a:gd name="T7" fmla="*/ 9 h 58"/>
                  <a:gd name="T8" fmla="*/ 35 w 39"/>
                  <a:gd name="T9" fmla="*/ 1 h 58"/>
                  <a:gd name="T10" fmla="*/ 27 w 39"/>
                  <a:gd name="T11" fmla="*/ 3 h 58"/>
                  <a:gd name="T12" fmla="*/ 1 w 39"/>
                  <a:gd name="T13" fmla="*/ 49 h 58"/>
                  <a:gd name="T14" fmla="*/ 3 w 39"/>
                  <a:gd name="T15" fmla="*/ 5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8">
                    <a:moveTo>
                      <a:pt x="3" y="57"/>
                    </a:moveTo>
                    <a:cubicBezTo>
                      <a:pt x="4" y="57"/>
                      <a:pt x="5" y="58"/>
                      <a:pt x="6" y="58"/>
                    </a:cubicBezTo>
                    <a:cubicBezTo>
                      <a:pt x="8" y="58"/>
                      <a:pt x="10" y="56"/>
                      <a:pt x="11" y="55"/>
                    </a:cubicBezTo>
                    <a:cubicBezTo>
                      <a:pt x="37" y="9"/>
                      <a:pt x="37" y="9"/>
                      <a:pt x="37" y="9"/>
                    </a:cubicBezTo>
                    <a:cubicBezTo>
                      <a:pt x="39" y="6"/>
                      <a:pt x="38" y="3"/>
                      <a:pt x="35" y="1"/>
                    </a:cubicBezTo>
                    <a:cubicBezTo>
                      <a:pt x="32" y="0"/>
                      <a:pt x="29" y="1"/>
                      <a:pt x="27" y="3"/>
                    </a:cubicBezTo>
                    <a:cubicBezTo>
                      <a:pt x="1" y="49"/>
                      <a:pt x="1" y="49"/>
                      <a:pt x="1" y="49"/>
                    </a:cubicBezTo>
                    <a:cubicBezTo>
                      <a:pt x="0" y="52"/>
                      <a:pt x="1" y="55"/>
                      <a:pt x="3" y="57"/>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11" name="Freeform: Shape 16"/>
              <p:cNvSpPr/>
              <p:nvPr>
                <p:custDataLst>
                  <p:tags r:id="rId33"/>
                </p:custDataLst>
              </p:nvPr>
            </p:nvSpPr>
            <p:spPr bwMode="auto">
              <a:xfrm>
                <a:off x="3576935" y="1742180"/>
                <a:ext cx="252568" cy="166678"/>
              </a:xfrm>
              <a:custGeom>
                <a:avLst/>
                <a:gdLst>
                  <a:gd name="T0" fmla="*/ 55 w 59"/>
                  <a:gd name="T1" fmla="*/ 28 h 39"/>
                  <a:gd name="T2" fmla="*/ 10 w 59"/>
                  <a:gd name="T3" fmla="*/ 1 h 39"/>
                  <a:gd name="T4" fmla="*/ 2 w 59"/>
                  <a:gd name="T5" fmla="*/ 4 h 39"/>
                  <a:gd name="T6" fmla="*/ 4 w 59"/>
                  <a:gd name="T7" fmla="*/ 11 h 39"/>
                  <a:gd name="T8" fmla="*/ 49 w 59"/>
                  <a:gd name="T9" fmla="*/ 38 h 39"/>
                  <a:gd name="T10" fmla="*/ 52 w 59"/>
                  <a:gd name="T11" fmla="*/ 39 h 39"/>
                  <a:gd name="T12" fmla="*/ 57 w 59"/>
                  <a:gd name="T13" fmla="*/ 36 h 39"/>
                  <a:gd name="T14" fmla="*/ 55 w 59"/>
                  <a:gd name="T15" fmla="*/ 2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9">
                    <a:moveTo>
                      <a:pt x="55" y="28"/>
                    </a:moveTo>
                    <a:cubicBezTo>
                      <a:pt x="10" y="1"/>
                      <a:pt x="10" y="1"/>
                      <a:pt x="10" y="1"/>
                    </a:cubicBezTo>
                    <a:cubicBezTo>
                      <a:pt x="7" y="0"/>
                      <a:pt x="4" y="1"/>
                      <a:pt x="2" y="4"/>
                    </a:cubicBezTo>
                    <a:cubicBezTo>
                      <a:pt x="0" y="6"/>
                      <a:pt x="1" y="10"/>
                      <a:pt x="4" y="11"/>
                    </a:cubicBezTo>
                    <a:cubicBezTo>
                      <a:pt x="49" y="38"/>
                      <a:pt x="49" y="38"/>
                      <a:pt x="49" y="38"/>
                    </a:cubicBezTo>
                    <a:cubicBezTo>
                      <a:pt x="50" y="38"/>
                      <a:pt x="51" y="39"/>
                      <a:pt x="52" y="39"/>
                    </a:cubicBezTo>
                    <a:cubicBezTo>
                      <a:pt x="54" y="39"/>
                      <a:pt x="56" y="38"/>
                      <a:pt x="57" y="36"/>
                    </a:cubicBezTo>
                    <a:cubicBezTo>
                      <a:pt x="59" y="33"/>
                      <a:pt x="58" y="29"/>
                      <a:pt x="55" y="28"/>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12" name="Freeform: Shape 17"/>
              <p:cNvSpPr/>
              <p:nvPr>
                <p:custDataLst>
                  <p:tags r:id="rId34"/>
                </p:custDataLst>
              </p:nvPr>
            </p:nvSpPr>
            <p:spPr bwMode="auto">
              <a:xfrm>
                <a:off x="5275178" y="2603632"/>
                <a:ext cx="248316" cy="166678"/>
              </a:xfrm>
              <a:custGeom>
                <a:avLst/>
                <a:gdLst>
                  <a:gd name="T0" fmla="*/ 54 w 58"/>
                  <a:gd name="T1" fmla="*/ 28 h 39"/>
                  <a:gd name="T2" fmla="*/ 9 w 58"/>
                  <a:gd name="T3" fmla="*/ 2 h 39"/>
                  <a:gd name="T4" fmla="*/ 1 w 58"/>
                  <a:gd name="T5" fmla="*/ 4 h 39"/>
                  <a:gd name="T6" fmla="*/ 3 w 58"/>
                  <a:gd name="T7" fmla="*/ 12 h 39"/>
                  <a:gd name="T8" fmla="*/ 48 w 58"/>
                  <a:gd name="T9" fmla="*/ 38 h 39"/>
                  <a:gd name="T10" fmla="*/ 51 w 58"/>
                  <a:gd name="T11" fmla="*/ 39 h 39"/>
                  <a:gd name="T12" fmla="*/ 56 w 58"/>
                  <a:gd name="T13" fmla="*/ 36 h 39"/>
                  <a:gd name="T14" fmla="*/ 54 w 58"/>
                  <a:gd name="T15" fmla="*/ 2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9">
                    <a:moveTo>
                      <a:pt x="54" y="28"/>
                    </a:moveTo>
                    <a:cubicBezTo>
                      <a:pt x="9" y="2"/>
                      <a:pt x="9" y="2"/>
                      <a:pt x="9" y="2"/>
                    </a:cubicBezTo>
                    <a:cubicBezTo>
                      <a:pt x="6" y="0"/>
                      <a:pt x="3" y="1"/>
                      <a:pt x="1" y="4"/>
                    </a:cubicBezTo>
                    <a:cubicBezTo>
                      <a:pt x="0" y="7"/>
                      <a:pt x="0" y="10"/>
                      <a:pt x="3" y="12"/>
                    </a:cubicBezTo>
                    <a:cubicBezTo>
                      <a:pt x="48" y="38"/>
                      <a:pt x="48" y="38"/>
                      <a:pt x="48" y="38"/>
                    </a:cubicBezTo>
                    <a:cubicBezTo>
                      <a:pt x="49" y="39"/>
                      <a:pt x="50" y="39"/>
                      <a:pt x="51" y="39"/>
                    </a:cubicBezTo>
                    <a:cubicBezTo>
                      <a:pt x="53" y="39"/>
                      <a:pt x="55" y="38"/>
                      <a:pt x="56" y="36"/>
                    </a:cubicBezTo>
                    <a:cubicBezTo>
                      <a:pt x="58" y="33"/>
                      <a:pt x="57" y="30"/>
                      <a:pt x="54" y="28"/>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13" name="Freeform: Shape 18"/>
              <p:cNvSpPr/>
              <p:nvPr>
                <p:custDataLst>
                  <p:tags r:id="rId35"/>
                </p:custDataLst>
              </p:nvPr>
            </p:nvSpPr>
            <p:spPr bwMode="auto">
              <a:xfrm>
                <a:off x="3576935" y="2629144"/>
                <a:ext cx="252568" cy="162426"/>
              </a:xfrm>
              <a:custGeom>
                <a:avLst/>
                <a:gdLst>
                  <a:gd name="T0" fmla="*/ 49 w 59"/>
                  <a:gd name="T1" fmla="*/ 1 h 38"/>
                  <a:gd name="T2" fmla="*/ 4 w 59"/>
                  <a:gd name="T3" fmla="*/ 27 h 38"/>
                  <a:gd name="T4" fmla="*/ 2 w 59"/>
                  <a:gd name="T5" fmla="*/ 35 h 38"/>
                  <a:gd name="T6" fmla="*/ 7 w 59"/>
                  <a:gd name="T7" fmla="*/ 38 h 38"/>
                  <a:gd name="T8" fmla="*/ 10 w 59"/>
                  <a:gd name="T9" fmla="*/ 37 h 38"/>
                  <a:gd name="T10" fmla="*/ 55 w 59"/>
                  <a:gd name="T11" fmla="*/ 11 h 38"/>
                  <a:gd name="T12" fmla="*/ 57 w 59"/>
                  <a:gd name="T13" fmla="*/ 3 h 38"/>
                  <a:gd name="T14" fmla="*/ 49 w 59"/>
                  <a:gd name="T15" fmla="*/ 1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8">
                    <a:moveTo>
                      <a:pt x="49" y="1"/>
                    </a:moveTo>
                    <a:cubicBezTo>
                      <a:pt x="4" y="27"/>
                      <a:pt x="4" y="27"/>
                      <a:pt x="4" y="27"/>
                    </a:cubicBezTo>
                    <a:cubicBezTo>
                      <a:pt x="1" y="29"/>
                      <a:pt x="0" y="33"/>
                      <a:pt x="2" y="35"/>
                    </a:cubicBezTo>
                    <a:cubicBezTo>
                      <a:pt x="3" y="37"/>
                      <a:pt x="5" y="38"/>
                      <a:pt x="7" y="38"/>
                    </a:cubicBezTo>
                    <a:cubicBezTo>
                      <a:pt x="8" y="38"/>
                      <a:pt x="9" y="38"/>
                      <a:pt x="10" y="37"/>
                    </a:cubicBezTo>
                    <a:cubicBezTo>
                      <a:pt x="55" y="11"/>
                      <a:pt x="55" y="11"/>
                      <a:pt x="55" y="11"/>
                    </a:cubicBezTo>
                    <a:cubicBezTo>
                      <a:pt x="58" y="9"/>
                      <a:pt x="59" y="6"/>
                      <a:pt x="57" y="3"/>
                    </a:cubicBezTo>
                    <a:cubicBezTo>
                      <a:pt x="56" y="0"/>
                      <a:pt x="52" y="0"/>
                      <a:pt x="49" y="1"/>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14" name="Freeform: Shape 19"/>
              <p:cNvSpPr/>
              <p:nvPr>
                <p:custDataLst>
                  <p:tags r:id="rId36"/>
                </p:custDataLst>
              </p:nvPr>
            </p:nvSpPr>
            <p:spPr bwMode="auto">
              <a:xfrm>
                <a:off x="3953661" y="1330588"/>
                <a:ext cx="171780" cy="244064"/>
              </a:xfrm>
              <a:custGeom>
                <a:avLst/>
                <a:gdLst>
                  <a:gd name="T0" fmla="*/ 28 w 40"/>
                  <a:gd name="T1" fmla="*/ 55 h 57"/>
                  <a:gd name="T2" fmla="*/ 33 w 40"/>
                  <a:gd name="T3" fmla="*/ 57 h 57"/>
                  <a:gd name="T4" fmla="*/ 36 w 40"/>
                  <a:gd name="T5" fmla="*/ 57 h 57"/>
                  <a:gd name="T6" fmla="*/ 38 w 40"/>
                  <a:gd name="T7" fmla="*/ 49 h 57"/>
                  <a:gd name="T8" fmla="*/ 12 w 40"/>
                  <a:gd name="T9" fmla="*/ 3 h 57"/>
                  <a:gd name="T10" fmla="*/ 4 w 40"/>
                  <a:gd name="T11" fmla="*/ 1 h 57"/>
                  <a:gd name="T12" fmla="*/ 2 w 40"/>
                  <a:gd name="T13" fmla="*/ 9 h 57"/>
                  <a:gd name="T14" fmla="*/ 28 w 40"/>
                  <a:gd name="T15" fmla="*/ 55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7">
                    <a:moveTo>
                      <a:pt x="28" y="55"/>
                    </a:moveTo>
                    <a:cubicBezTo>
                      <a:pt x="29" y="56"/>
                      <a:pt x="31" y="57"/>
                      <a:pt x="33" y="57"/>
                    </a:cubicBezTo>
                    <a:cubicBezTo>
                      <a:pt x="34" y="57"/>
                      <a:pt x="35" y="57"/>
                      <a:pt x="36" y="57"/>
                    </a:cubicBezTo>
                    <a:cubicBezTo>
                      <a:pt x="39" y="55"/>
                      <a:pt x="40" y="52"/>
                      <a:pt x="38" y="49"/>
                    </a:cubicBezTo>
                    <a:cubicBezTo>
                      <a:pt x="12" y="3"/>
                      <a:pt x="12" y="3"/>
                      <a:pt x="12" y="3"/>
                    </a:cubicBezTo>
                    <a:cubicBezTo>
                      <a:pt x="10" y="1"/>
                      <a:pt x="7" y="0"/>
                      <a:pt x="4" y="1"/>
                    </a:cubicBezTo>
                    <a:cubicBezTo>
                      <a:pt x="1" y="3"/>
                      <a:pt x="0" y="6"/>
                      <a:pt x="2" y="9"/>
                    </a:cubicBezTo>
                    <a:lnTo>
                      <a:pt x="28" y="55"/>
                    </a:ln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15" name="Freeform: Shape 20"/>
              <p:cNvSpPr/>
              <p:nvPr>
                <p:custDataLst>
                  <p:tags r:id="rId37"/>
                </p:custDataLst>
              </p:nvPr>
            </p:nvSpPr>
            <p:spPr bwMode="auto">
              <a:xfrm>
                <a:off x="4537033" y="1210682"/>
                <a:ext cx="47622" cy="274678"/>
              </a:xfrm>
              <a:custGeom>
                <a:avLst/>
                <a:gdLst>
                  <a:gd name="T0" fmla="*/ 5 w 11"/>
                  <a:gd name="T1" fmla="*/ 64 h 64"/>
                  <a:gd name="T2" fmla="*/ 11 w 11"/>
                  <a:gd name="T3" fmla="*/ 58 h 64"/>
                  <a:gd name="T4" fmla="*/ 11 w 11"/>
                  <a:gd name="T5" fmla="*/ 6 h 64"/>
                  <a:gd name="T6" fmla="*/ 5 w 11"/>
                  <a:gd name="T7" fmla="*/ 0 h 64"/>
                  <a:gd name="T8" fmla="*/ 0 w 11"/>
                  <a:gd name="T9" fmla="*/ 6 h 64"/>
                  <a:gd name="T10" fmla="*/ 0 w 11"/>
                  <a:gd name="T11" fmla="*/ 58 h 64"/>
                  <a:gd name="T12" fmla="*/ 5 w 11"/>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1" h="64">
                    <a:moveTo>
                      <a:pt x="5" y="64"/>
                    </a:moveTo>
                    <a:cubicBezTo>
                      <a:pt x="8" y="64"/>
                      <a:pt x="11" y="61"/>
                      <a:pt x="11" y="58"/>
                    </a:cubicBezTo>
                    <a:cubicBezTo>
                      <a:pt x="11" y="6"/>
                      <a:pt x="11" y="6"/>
                      <a:pt x="11" y="6"/>
                    </a:cubicBezTo>
                    <a:cubicBezTo>
                      <a:pt x="11" y="3"/>
                      <a:pt x="8" y="0"/>
                      <a:pt x="5" y="0"/>
                    </a:cubicBezTo>
                    <a:cubicBezTo>
                      <a:pt x="2" y="0"/>
                      <a:pt x="0" y="3"/>
                      <a:pt x="0" y="6"/>
                    </a:cubicBezTo>
                    <a:cubicBezTo>
                      <a:pt x="0" y="58"/>
                      <a:pt x="0" y="58"/>
                      <a:pt x="0" y="58"/>
                    </a:cubicBezTo>
                    <a:cubicBezTo>
                      <a:pt x="0" y="61"/>
                      <a:pt x="2" y="64"/>
                      <a:pt x="5" y="64"/>
                    </a:cubicBezTo>
                    <a:close/>
                  </a:path>
                </a:pathLst>
              </a:custGeom>
              <a:grpFill/>
              <a:ln>
                <a:noFill/>
              </a:ln>
            </p:spPr>
            <p:txBody>
              <a:bodyPr anchor="ctr"/>
              <a:lstStyle/>
              <a:p>
                <a:pPr algn="ctr"/>
                <a:endParaRPr sz="1350" dirty="0">
                  <a:ea typeface="黑体" panose="02010609060101010101" charset="-122"/>
                  <a:cs typeface="+mn-ea"/>
                  <a:sym typeface="+mn-lt"/>
                </a:endParaRPr>
              </a:p>
            </p:txBody>
          </p:sp>
          <p:sp>
            <p:nvSpPr>
              <p:cNvPr id="216" name="Freeform: Shape 21"/>
              <p:cNvSpPr/>
              <p:nvPr>
                <p:custDataLst>
                  <p:tags r:id="rId38"/>
                </p:custDataLst>
              </p:nvPr>
            </p:nvSpPr>
            <p:spPr bwMode="auto">
              <a:xfrm>
                <a:off x="3525061" y="2255820"/>
                <a:ext cx="274678" cy="47622"/>
              </a:xfrm>
              <a:custGeom>
                <a:avLst/>
                <a:gdLst>
                  <a:gd name="T0" fmla="*/ 64 w 64"/>
                  <a:gd name="T1" fmla="*/ 5 h 11"/>
                  <a:gd name="T2" fmla="*/ 58 w 64"/>
                  <a:gd name="T3" fmla="*/ 0 h 11"/>
                  <a:gd name="T4" fmla="*/ 6 w 64"/>
                  <a:gd name="T5" fmla="*/ 0 h 11"/>
                  <a:gd name="T6" fmla="*/ 0 w 64"/>
                  <a:gd name="T7" fmla="*/ 5 h 11"/>
                  <a:gd name="T8" fmla="*/ 6 w 64"/>
                  <a:gd name="T9" fmla="*/ 11 h 11"/>
                  <a:gd name="T10" fmla="*/ 58 w 64"/>
                  <a:gd name="T11" fmla="*/ 11 h 11"/>
                  <a:gd name="T12" fmla="*/ 64 w 64"/>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64" y="5"/>
                    </a:moveTo>
                    <a:cubicBezTo>
                      <a:pt x="64" y="2"/>
                      <a:pt x="61" y="0"/>
                      <a:pt x="58" y="0"/>
                    </a:cubicBezTo>
                    <a:cubicBezTo>
                      <a:pt x="6" y="0"/>
                      <a:pt x="6" y="0"/>
                      <a:pt x="6" y="0"/>
                    </a:cubicBezTo>
                    <a:cubicBezTo>
                      <a:pt x="2" y="0"/>
                      <a:pt x="0" y="2"/>
                      <a:pt x="0" y="5"/>
                    </a:cubicBezTo>
                    <a:cubicBezTo>
                      <a:pt x="0" y="9"/>
                      <a:pt x="2" y="11"/>
                      <a:pt x="6" y="11"/>
                    </a:cubicBezTo>
                    <a:cubicBezTo>
                      <a:pt x="58" y="11"/>
                      <a:pt x="58" y="11"/>
                      <a:pt x="58" y="11"/>
                    </a:cubicBezTo>
                    <a:cubicBezTo>
                      <a:pt x="61" y="11"/>
                      <a:pt x="64" y="9"/>
                      <a:pt x="64" y="5"/>
                    </a:cubicBezTo>
                    <a:close/>
                  </a:path>
                </a:pathLst>
              </a:custGeom>
              <a:grpFill/>
              <a:ln>
                <a:noFill/>
              </a:ln>
            </p:spPr>
            <p:txBody>
              <a:bodyPr anchor="ctr"/>
              <a:lstStyle/>
              <a:p>
                <a:pPr algn="ctr"/>
                <a:endParaRPr sz="1350" dirty="0">
                  <a:ea typeface="黑体" panose="02010609060101010101" charset="-122"/>
                  <a:cs typeface="+mn-ea"/>
                  <a:sym typeface="+mn-lt"/>
                </a:endParaRPr>
              </a:p>
            </p:txBody>
          </p:sp>
        </p:grpSp>
        <p:sp>
          <p:nvSpPr>
            <p:cNvPr id="217" name="Freeform: Shape 22"/>
            <p:cNvSpPr/>
            <p:nvPr>
              <p:custDataLst>
                <p:tags r:id="rId29"/>
              </p:custDataLst>
            </p:nvPr>
          </p:nvSpPr>
          <p:spPr bwMode="auto">
            <a:xfrm>
              <a:off x="5353024" y="3209502"/>
              <a:ext cx="314208" cy="744655"/>
            </a:xfrm>
            <a:custGeom>
              <a:avLst/>
              <a:gdLst>
                <a:gd name="T0" fmla="*/ 54 w 58"/>
                <a:gd name="T1" fmla="*/ 14 h 108"/>
                <a:gd name="T2" fmla="*/ 50 w 58"/>
                <a:gd name="T3" fmla="*/ 96 h 108"/>
                <a:gd name="T4" fmla="*/ 48 w 58"/>
                <a:gd name="T5" fmla="*/ 107 h 108"/>
                <a:gd name="T6" fmla="*/ 44 w 58"/>
                <a:gd name="T7" fmla="*/ 108 h 108"/>
                <a:gd name="T8" fmla="*/ 38 w 58"/>
                <a:gd name="T9" fmla="*/ 104 h 108"/>
                <a:gd name="T10" fmla="*/ 45 w 58"/>
                <a:gd name="T11" fmla="*/ 3 h 108"/>
                <a:gd name="T12" fmla="*/ 55 w 58"/>
                <a:gd name="T13" fmla="*/ 4 h 108"/>
                <a:gd name="T14" fmla="*/ 54 w 58"/>
                <a:gd name="T15" fmla="*/ 1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08">
                  <a:moveTo>
                    <a:pt x="54" y="14"/>
                  </a:moveTo>
                  <a:cubicBezTo>
                    <a:pt x="48" y="19"/>
                    <a:pt x="19" y="47"/>
                    <a:pt x="50" y="96"/>
                  </a:cubicBezTo>
                  <a:cubicBezTo>
                    <a:pt x="53" y="100"/>
                    <a:pt x="51" y="104"/>
                    <a:pt x="48" y="107"/>
                  </a:cubicBezTo>
                  <a:cubicBezTo>
                    <a:pt x="47" y="107"/>
                    <a:pt x="45" y="108"/>
                    <a:pt x="44" y="108"/>
                  </a:cubicBezTo>
                  <a:cubicBezTo>
                    <a:pt x="42" y="108"/>
                    <a:pt x="39" y="106"/>
                    <a:pt x="38" y="104"/>
                  </a:cubicBezTo>
                  <a:cubicBezTo>
                    <a:pt x="0" y="45"/>
                    <a:pt x="37" y="9"/>
                    <a:pt x="45" y="3"/>
                  </a:cubicBezTo>
                  <a:cubicBezTo>
                    <a:pt x="48" y="0"/>
                    <a:pt x="53" y="1"/>
                    <a:pt x="55" y="4"/>
                  </a:cubicBezTo>
                  <a:cubicBezTo>
                    <a:pt x="58" y="7"/>
                    <a:pt x="58" y="12"/>
                    <a:pt x="54" y="14"/>
                  </a:cubicBezTo>
                  <a:close/>
                </a:path>
              </a:pathLst>
            </a:custGeom>
            <a:grpFill/>
            <a:ln>
              <a:noFill/>
            </a:ln>
          </p:spPr>
          <p:txBody>
            <a:bodyPr anchor="ctr"/>
            <a:lstStyle/>
            <a:p>
              <a:pPr algn="ctr"/>
              <a:endParaRPr sz="1350" dirty="0">
                <a:ea typeface="黑体" panose="02010609060101010101" charset="-122"/>
                <a:cs typeface="+mn-ea"/>
                <a:sym typeface="+mn-lt"/>
              </a:endParaRPr>
            </a:p>
          </p:txBody>
        </p:sp>
      </p:grpSp>
      <p:sp>
        <p:nvSpPr>
          <p:cNvPr id="218" name="Oval 26"/>
          <p:cNvSpPr>
            <a:spLocks noChangeAspect="1"/>
          </p:cNvSpPr>
          <p:nvPr>
            <p:custDataLst>
              <p:tags r:id="rId2"/>
            </p:custDataLst>
          </p:nvPr>
        </p:nvSpPr>
        <p:spPr>
          <a:xfrm>
            <a:off x="7031355" y="2463800"/>
            <a:ext cx="654685" cy="654685"/>
          </a:xfrm>
          <a:prstGeom prst="ellipse">
            <a:avLst/>
          </a:prstGeom>
          <a:solidFill>
            <a:srgbClr val="2E75B6"/>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50" dirty="0">
              <a:ea typeface="黑体" panose="02010609060101010101" charset="-122"/>
              <a:cs typeface="+mn-ea"/>
              <a:sym typeface="+mn-lt"/>
            </a:endParaRPr>
          </a:p>
        </p:txBody>
      </p:sp>
      <p:sp>
        <p:nvSpPr>
          <p:cNvPr id="219" name="Freeform: Shape 25"/>
          <p:cNvSpPr/>
          <p:nvPr>
            <p:custDataLst>
              <p:tags r:id="rId3"/>
            </p:custDataLst>
          </p:nvPr>
        </p:nvSpPr>
        <p:spPr bwMode="auto">
          <a:xfrm>
            <a:off x="7214235" y="2672080"/>
            <a:ext cx="294005" cy="238125"/>
          </a:xfrm>
          <a:custGeom>
            <a:avLst/>
            <a:gdLst>
              <a:gd name="T0" fmla="*/ 68 w 186"/>
              <a:gd name="T1" fmla="*/ 84 h 151"/>
              <a:gd name="T2" fmla="*/ 118 w 186"/>
              <a:gd name="T3" fmla="*/ 84 h 151"/>
              <a:gd name="T4" fmla="*/ 93 w 186"/>
              <a:gd name="T5" fmla="*/ 101 h 151"/>
              <a:gd name="T6" fmla="*/ 93 w 186"/>
              <a:gd name="T7" fmla="*/ 67 h 151"/>
              <a:gd name="T8" fmla="*/ 93 w 186"/>
              <a:gd name="T9" fmla="*/ 101 h 151"/>
              <a:gd name="T10" fmla="*/ 114 w 186"/>
              <a:gd name="T11" fmla="*/ 25 h 151"/>
              <a:gd name="T12" fmla="*/ 114 w 186"/>
              <a:gd name="T13" fmla="*/ 16 h 151"/>
              <a:gd name="T14" fmla="*/ 68 w 186"/>
              <a:gd name="T15" fmla="*/ 21 h 151"/>
              <a:gd name="T16" fmla="*/ 156 w 186"/>
              <a:gd name="T17" fmla="*/ 33 h 151"/>
              <a:gd name="T18" fmla="*/ 156 w 186"/>
              <a:gd name="T19" fmla="*/ 59 h 151"/>
              <a:gd name="T20" fmla="*/ 156 w 186"/>
              <a:gd name="T21" fmla="*/ 33 h 151"/>
              <a:gd name="T22" fmla="*/ 152 w 186"/>
              <a:gd name="T23" fmla="*/ 46 h 151"/>
              <a:gd name="T24" fmla="*/ 160 w 186"/>
              <a:gd name="T25" fmla="*/ 46 h 151"/>
              <a:gd name="T26" fmla="*/ 169 w 186"/>
              <a:gd name="T27" fmla="*/ 16 h 151"/>
              <a:gd name="T28" fmla="*/ 122 w 186"/>
              <a:gd name="T29" fmla="*/ 0 h 151"/>
              <a:gd name="T30" fmla="*/ 63 w 186"/>
              <a:gd name="T31" fmla="*/ 0 h 151"/>
              <a:gd name="T32" fmla="*/ 17 w 186"/>
              <a:gd name="T33" fmla="*/ 16 h 151"/>
              <a:gd name="T34" fmla="*/ 0 w 186"/>
              <a:gd name="T35" fmla="*/ 135 h 151"/>
              <a:gd name="T36" fmla="*/ 169 w 186"/>
              <a:gd name="T37" fmla="*/ 151 h 151"/>
              <a:gd name="T38" fmla="*/ 186 w 186"/>
              <a:gd name="T39" fmla="*/ 33 h 151"/>
              <a:gd name="T40" fmla="*/ 177 w 186"/>
              <a:gd name="T41" fmla="*/ 101 h 151"/>
              <a:gd name="T42" fmla="*/ 137 w 186"/>
              <a:gd name="T43" fmla="*/ 109 h 151"/>
              <a:gd name="T44" fmla="*/ 177 w 186"/>
              <a:gd name="T45" fmla="*/ 135 h 151"/>
              <a:gd name="T46" fmla="*/ 17 w 186"/>
              <a:gd name="T47" fmla="*/ 143 h 151"/>
              <a:gd name="T48" fmla="*/ 9 w 186"/>
              <a:gd name="T49" fmla="*/ 109 h 151"/>
              <a:gd name="T50" fmla="*/ 45 w 186"/>
              <a:gd name="T51" fmla="*/ 101 h 151"/>
              <a:gd name="T52" fmla="*/ 9 w 186"/>
              <a:gd name="T53" fmla="*/ 33 h 151"/>
              <a:gd name="T54" fmla="*/ 34 w 186"/>
              <a:gd name="T55" fmla="*/ 25 h 151"/>
              <a:gd name="T56" fmla="*/ 93 w 186"/>
              <a:gd name="T57" fmla="*/ 8 h 151"/>
              <a:gd name="T58" fmla="*/ 152 w 186"/>
              <a:gd name="T59" fmla="*/ 25 h 151"/>
              <a:gd name="T60" fmla="*/ 177 w 186"/>
              <a:gd name="T61" fmla="*/ 33 h 151"/>
              <a:gd name="T62" fmla="*/ 156 w 186"/>
              <a:gd name="T63" fmla="*/ 67 h 151"/>
              <a:gd name="T64" fmla="*/ 156 w 186"/>
              <a:gd name="T65" fmla="*/ 75 h 151"/>
              <a:gd name="T66" fmla="*/ 156 w 186"/>
              <a:gd name="T67" fmla="*/ 67 h 151"/>
              <a:gd name="T68" fmla="*/ 51 w 186"/>
              <a:gd name="T69" fmla="*/ 84 h 151"/>
              <a:gd name="T70" fmla="*/ 135 w 186"/>
              <a:gd name="T71" fmla="*/ 84 h 151"/>
              <a:gd name="T72" fmla="*/ 93 w 186"/>
              <a:gd name="T73" fmla="*/ 118 h 151"/>
              <a:gd name="T74" fmla="*/ 93 w 186"/>
              <a:gd name="T75" fmla="*/ 50 h 151"/>
              <a:gd name="T76" fmla="*/ 93 w 186"/>
              <a:gd name="T77"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51">
                <a:moveTo>
                  <a:pt x="93" y="59"/>
                </a:moveTo>
                <a:cubicBezTo>
                  <a:pt x="79" y="59"/>
                  <a:pt x="68" y="70"/>
                  <a:pt x="68" y="84"/>
                </a:cubicBezTo>
                <a:cubicBezTo>
                  <a:pt x="68" y="98"/>
                  <a:pt x="79" y="109"/>
                  <a:pt x="93" y="109"/>
                </a:cubicBezTo>
                <a:cubicBezTo>
                  <a:pt x="107" y="109"/>
                  <a:pt x="118" y="98"/>
                  <a:pt x="118" y="84"/>
                </a:cubicBezTo>
                <a:cubicBezTo>
                  <a:pt x="118" y="70"/>
                  <a:pt x="107" y="59"/>
                  <a:pt x="93" y="59"/>
                </a:cubicBezTo>
                <a:close/>
                <a:moveTo>
                  <a:pt x="93" y="101"/>
                </a:moveTo>
                <a:cubicBezTo>
                  <a:pt x="84" y="101"/>
                  <a:pt x="76" y="93"/>
                  <a:pt x="76" y="84"/>
                </a:cubicBezTo>
                <a:cubicBezTo>
                  <a:pt x="76" y="75"/>
                  <a:pt x="84" y="67"/>
                  <a:pt x="93" y="67"/>
                </a:cubicBezTo>
                <a:cubicBezTo>
                  <a:pt x="102" y="67"/>
                  <a:pt x="110" y="75"/>
                  <a:pt x="110" y="84"/>
                </a:cubicBezTo>
                <a:cubicBezTo>
                  <a:pt x="110" y="93"/>
                  <a:pt x="102" y="101"/>
                  <a:pt x="93" y="101"/>
                </a:cubicBezTo>
                <a:close/>
                <a:moveTo>
                  <a:pt x="72" y="25"/>
                </a:moveTo>
                <a:cubicBezTo>
                  <a:pt x="114" y="25"/>
                  <a:pt x="114" y="25"/>
                  <a:pt x="114" y="25"/>
                </a:cubicBezTo>
                <a:cubicBezTo>
                  <a:pt x="116" y="25"/>
                  <a:pt x="118" y="23"/>
                  <a:pt x="118" y="21"/>
                </a:cubicBezTo>
                <a:cubicBezTo>
                  <a:pt x="118" y="18"/>
                  <a:pt x="116" y="16"/>
                  <a:pt x="114" y="16"/>
                </a:cubicBezTo>
                <a:cubicBezTo>
                  <a:pt x="72" y="16"/>
                  <a:pt x="72" y="16"/>
                  <a:pt x="72" y="16"/>
                </a:cubicBezTo>
                <a:cubicBezTo>
                  <a:pt x="70" y="16"/>
                  <a:pt x="68" y="18"/>
                  <a:pt x="68" y="21"/>
                </a:cubicBezTo>
                <a:cubicBezTo>
                  <a:pt x="68" y="23"/>
                  <a:pt x="70" y="25"/>
                  <a:pt x="72" y="25"/>
                </a:cubicBezTo>
                <a:close/>
                <a:moveTo>
                  <a:pt x="156" y="33"/>
                </a:moveTo>
                <a:cubicBezTo>
                  <a:pt x="149" y="33"/>
                  <a:pt x="144" y="39"/>
                  <a:pt x="144" y="46"/>
                </a:cubicBezTo>
                <a:cubicBezTo>
                  <a:pt x="144" y="53"/>
                  <a:pt x="149" y="59"/>
                  <a:pt x="156" y="59"/>
                </a:cubicBezTo>
                <a:cubicBezTo>
                  <a:pt x="163" y="59"/>
                  <a:pt x="169" y="53"/>
                  <a:pt x="169" y="46"/>
                </a:cubicBezTo>
                <a:cubicBezTo>
                  <a:pt x="169" y="39"/>
                  <a:pt x="163" y="33"/>
                  <a:pt x="156" y="33"/>
                </a:cubicBezTo>
                <a:close/>
                <a:moveTo>
                  <a:pt x="156" y="50"/>
                </a:moveTo>
                <a:cubicBezTo>
                  <a:pt x="154" y="50"/>
                  <a:pt x="152" y="48"/>
                  <a:pt x="152" y="46"/>
                </a:cubicBezTo>
                <a:cubicBezTo>
                  <a:pt x="152" y="44"/>
                  <a:pt x="154" y="42"/>
                  <a:pt x="156" y="42"/>
                </a:cubicBezTo>
                <a:cubicBezTo>
                  <a:pt x="159" y="42"/>
                  <a:pt x="160" y="44"/>
                  <a:pt x="160" y="46"/>
                </a:cubicBezTo>
                <a:cubicBezTo>
                  <a:pt x="160" y="48"/>
                  <a:pt x="159" y="50"/>
                  <a:pt x="156" y="50"/>
                </a:cubicBezTo>
                <a:close/>
                <a:moveTo>
                  <a:pt x="169" y="16"/>
                </a:moveTo>
                <a:cubicBezTo>
                  <a:pt x="152" y="16"/>
                  <a:pt x="152" y="16"/>
                  <a:pt x="152" y="16"/>
                </a:cubicBezTo>
                <a:cubicBezTo>
                  <a:pt x="139" y="16"/>
                  <a:pt x="139" y="0"/>
                  <a:pt x="122" y="0"/>
                </a:cubicBezTo>
                <a:cubicBezTo>
                  <a:pt x="106" y="0"/>
                  <a:pt x="93" y="0"/>
                  <a:pt x="93" y="0"/>
                </a:cubicBezTo>
                <a:cubicBezTo>
                  <a:pt x="93" y="0"/>
                  <a:pt x="80" y="0"/>
                  <a:pt x="63" y="0"/>
                </a:cubicBezTo>
                <a:cubicBezTo>
                  <a:pt x="47" y="0"/>
                  <a:pt x="47" y="16"/>
                  <a:pt x="34" y="16"/>
                </a:cubicBezTo>
                <a:cubicBezTo>
                  <a:pt x="17" y="16"/>
                  <a:pt x="17" y="16"/>
                  <a:pt x="17" y="16"/>
                </a:cubicBezTo>
                <a:cubicBezTo>
                  <a:pt x="8" y="16"/>
                  <a:pt x="0" y="24"/>
                  <a:pt x="0" y="33"/>
                </a:cubicBezTo>
                <a:cubicBezTo>
                  <a:pt x="0" y="135"/>
                  <a:pt x="0" y="135"/>
                  <a:pt x="0" y="135"/>
                </a:cubicBezTo>
                <a:cubicBezTo>
                  <a:pt x="0" y="144"/>
                  <a:pt x="8" y="151"/>
                  <a:pt x="17" y="151"/>
                </a:cubicBezTo>
                <a:cubicBezTo>
                  <a:pt x="169" y="151"/>
                  <a:pt x="169" y="151"/>
                  <a:pt x="169" y="151"/>
                </a:cubicBezTo>
                <a:cubicBezTo>
                  <a:pt x="178" y="151"/>
                  <a:pt x="186" y="144"/>
                  <a:pt x="186" y="135"/>
                </a:cubicBezTo>
                <a:cubicBezTo>
                  <a:pt x="186" y="33"/>
                  <a:pt x="186" y="33"/>
                  <a:pt x="186" y="33"/>
                </a:cubicBezTo>
                <a:cubicBezTo>
                  <a:pt x="186" y="24"/>
                  <a:pt x="178" y="16"/>
                  <a:pt x="169" y="16"/>
                </a:cubicBezTo>
                <a:close/>
                <a:moveTo>
                  <a:pt x="177" y="101"/>
                </a:moveTo>
                <a:cubicBezTo>
                  <a:pt x="141" y="101"/>
                  <a:pt x="141" y="101"/>
                  <a:pt x="141" y="101"/>
                </a:cubicBezTo>
                <a:cubicBezTo>
                  <a:pt x="140" y="104"/>
                  <a:pt x="138" y="107"/>
                  <a:pt x="137" y="109"/>
                </a:cubicBezTo>
                <a:cubicBezTo>
                  <a:pt x="177" y="109"/>
                  <a:pt x="177" y="109"/>
                  <a:pt x="177" y="109"/>
                </a:cubicBezTo>
                <a:cubicBezTo>
                  <a:pt x="177" y="135"/>
                  <a:pt x="177" y="135"/>
                  <a:pt x="177" y="135"/>
                </a:cubicBezTo>
                <a:cubicBezTo>
                  <a:pt x="177" y="139"/>
                  <a:pt x="174" y="143"/>
                  <a:pt x="169" y="143"/>
                </a:cubicBezTo>
                <a:cubicBezTo>
                  <a:pt x="17" y="143"/>
                  <a:pt x="17" y="143"/>
                  <a:pt x="17" y="143"/>
                </a:cubicBezTo>
                <a:cubicBezTo>
                  <a:pt x="12" y="143"/>
                  <a:pt x="9" y="139"/>
                  <a:pt x="9" y="135"/>
                </a:cubicBezTo>
                <a:cubicBezTo>
                  <a:pt x="9" y="109"/>
                  <a:pt x="9" y="109"/>
                  <a:pt x="9" y="109"/>
                </a:cubicBezTo>
                <a:cubicBezTo>
                  <a:pt x="49" y="109"/>
                  <a:pt x="49" y="109"/>
                  <a:pt x="49" y="109"/>
                </a:cubicBezTo>
                <a:cubicBezTo>
                  <a:pt x="48" y="107"/>
                  <a:pt x="46" y="104"/>
                  <a:pt x="45" y="101"/>
                </a:cubicBezTo>
                <a:cubicBezTo>
                  <a:pt x="9" y="101"/>
                  <a:pt x="9" y="101"/>
                  <a:pt x="9" y="101"/>
                </a:cubicBezTo>
                <a:cubicBezTo>
                  <a:pt x="9" y="33"/>
                  <a:pt x="9" y="33"/>
                  <a:pt x="9" y="33"/>
                </a:cubicBezTo>
                <a:cubicBezTo>
                  <a:pt x="9" y="29"/>
                  <a:pt x="12" y="25"/>
                  <a:pt x="17" y="25"/>
                </a:cubicBezTo>
                <a:cubicBezTo>
                  <a:pt x="34" y="25"/>
                  <a:pt x="34" y="25"/>
                  <a:pt x="34" y="25"/>
                </a:cubicBezTo>
                <a:cubicBezTo>
                  <a:pt x="51" y="25"/>
                  <a:pt x="51" y="8"/>
                  <a:pt x="63" y="8"/>
                </a:cubicBezTo>
                <a:cubicBezTo>
                  <a:pt x="72" y="8"/>
                  <a:pt x="93" y="8"/>
                  <a:pt x="93" y="8"/>
                </a:cubicBezTo>
                <a:cubicBezTo>
                  <a:pt x="93" y="8"/>
                  <a:pt x="114" y="8"/>
                  <a:pt x="122" y="8"/>
                </a:cubicBezTo>
                <a:cubicBezTo>
                  <a:pt x="135" y="8"/>
                  <a:pt x="135" y="25"/>
                  <a:pt x="152" y="25"/>
                </a:cubicBezTo>
                <a:cubicBezTo>
                  <a:pt x="169" y="25"/>
                  <a:pt x="169" y="25"/>
                  <a:pt x="169" y="25"/>
                </a:cubicBezTo>
                <a:cubicBezTo>
                  <a:pt x="174" y="25"/>
                  <a:pt x="177" y="29"/>
                  <a:pt x="177" y="33"/>
                </a:cubicBezTo>
                <a:lnTo>
                  <a:pt x="177" y="101"/>
                </a:lnTo>
                <a:close/>
                <a:moveTo>
                  <a:pt x="156" y="67"/>
                </a:moveTo>
                <a:cubicBezTo>
                  <a:pt x="154" y="67"/>
                  <a:pt x="152" y="69"/>
                  <a:pt x="152" y="71"/>
                </a:cubicBezTo>
                <a:cubicBezTo>
                  <a:pt x="152" y="74"/>
                  <a:pt x="154" y="75"/>
                  <a:pt x="156" y="75"/>
                </a:cubicBezTo>
                <a:cubicBezTo>
                  <a:pt x="159" y="75"/>
                  <a:pt x="160" y="74"/>
                  <a:pt x="160" y="71"/>
                </a:cubicBezTo>
                <a:cubicBezTo>
                  <a:pt x="160" y="69"/>
                  <a:pt x="159" y="67"/>
                  <a:pt x="156" y="67"/>
                </a:cubicBezTo>
                <a:close/>
                <a:moveTo>
                  <a:pt x="93" y="42"/>
                </a:moveTo>
                <a:cubicBezTo>
                  <a:pt x="70" y="42"/>
                  <a:pt x="51" y="61"/>
                  <a:pt x="51" y="84"/>
                </a:cubicBezTo>
                <a:cubicBezTo>
                  <a:pt x="51" y="107"/>
                  <a:pt x="70" y="126"/>
                  <a:pt x="93" y="126"/>
                </a:cubicBezTo>
                <a:cubicBezTo>
                  <a:pt x="116" y="126"/>
                  <a:pt x="135" y="107"/>
                  <a:pt x="135" y="84"/>
                </a:cubicBezTo>
                <a:cubicBezTo>
                  <a:pt x="135" y="61"/>
                  <a:pt x="116" y="42"/>
                  <a:pt x="93" y="42"/>
                </a:cubicBezTo>
                <a:close/>
                <a:moveTo>
                  <a:pt x="93" y="118"/>
                </a:moveTo>
                <a:cubicBezTo>
                  <a:pt x="74" y="118"/>
                  <a:pt x="59" y="103"/>
                  <a:pt x="59" y="84"/>
                </a:cubicBezTo>
                <a:cubicBezTo>
                  <a:pt x="59" y="65"/>
                  <a:pt x="74" y="50"/>
                  <a:pt x="93" y="50"/>
                </a:cubicBezTo>
                <a:cubicBezTo>
                  <a:pt x="112" y="50"/>
                  <a:pt x="127" y="65"/>
                  <a:pt x="127" y="84"/>
                </a:cubicBezTo>
                <a:cubicBezTo>
                  <a:pt x="127" y="103"/>
                  <a:pt x="112" y="118"/>
                  <a:pt x="93" y="118"/>
                </a:cubicBezTo>
                <a:close/>
              </a:path>
            </a:pathLst>
          </a:custGeom>
          <a:solidFill>
            <a:schemeClr val="bg1">
              <a:lumMod val="95000"/>
            </a:schemeClr>
          </a:solidFill>
          <a:ln>
            <a:solidFill>
              <a:schemeClr val="bg1"/>
            </a:solidFill>
          </a:ln>
        </p:spPr>
        <p:txBody>
          <a:bodyPr anchor="ctr"/>
          <a:lstStyle/>
          <a:p>
            <a:pPr algn="ctr"/>
            <a:endParaRPr sz="1350" dirty="0">
              <a:ea typeface="黑体" panose="02010609060101010101" charset="-122"/>
              <a:cs typeface="+mn-ea"/>
              <a:sym typeface="+mn-lt"/>
            </a:endParaRPr>
          </a:p>
        </p:txBody>
      </p:sp>
      <p:sp>
        <p:nvSpPr>
          <p:cNvPr id="220" name="Oval 28"/>
          <p:cNvSpPr>
            <a:spLocks noChangeAspect="1"/>
          </p:cNvSpPr>
          <p:nvPr>
            <p:custDataLst>
              <p:tags r:id="rId4"/>
            </p:custDataLst>
          </p:nvPr>
        </p:nvSpPr>
        <p:spPr>
          <a:xfrm>
            <a:off x="7587615" y="3594735"/>
            <a:ext cx="654685" cy="654685"/>
          </a:xfrm>
          <a:prstGeom prst="ellipse">
            <a:avLst/>
          </a:prstGeom>
          <a:solidFill>
            <a:srgbClr val="4792D1"/>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50" dirty="0">
              <a:ea typeface="黑体" panose="02010609060101010101" charset="-122"/>
              <a:cs typeface="+mn-ea"/>
              <a:sym typeface="+mn-lt"/>
            </a:endParaRPr>
          </a:p>
        </p:txBody>
      </p:sp>
      <p:sp>
        <p:nvSpPr>
          <p:cNvPr id="221" name="Freeform: Shape 27"/>
          <p:cNvSpPr/>
          <p:nvPr>
            <p:custDataLst>
              <p:tags r:id="rId5"/>
            </p:custDataLst>
          </p:nvPr>
        </p:nvSpPr>
        <p:spPr bwMode="auto">
          <a:xfrm>
            <a:off x="7771130" y="3829050"/>
            <a:ext cx="294640" cy="186055"/>
          </a:xfrm>
          <a:custGeom>
            <a:avLst/>
            <a:gdLst>
              <a:gd name="T0" fmla="*/ 118 w 186"/>
              <a:gd name="T1" fmla="*/ 21 h 118"/>
              <a:gd name="T2" fmla="*/ 127 w 186"/>
              <a:gd name="T3" fmla="*/ 21 h 118"/>
              <a:gd name="T4" fmla="*/ 182 w 186"/>
              <a:gd name="T5" fmla="*/ 17 h 118"/>
              <a:gd name="T6" fmla="*/ 180 w 186"/>
              <a:gd name="T7" fmla="*/ 17 h 118"/>
              <a:gd name="T8" fmla="*/ 144 w 186"/>
              <a:gd name="T9" fmla="*/ 17 h 118"/>
              <a:gd name="T10" fmla="*/ 17 w 186"/>
              <a:gd name="T11" fmla="*/ 0 h 118"/>
              <a:gd name="T12" fmla="*/ 0 w 186"/>
              <a:gd name="T13" fmla="*/ 101 h 118"/>
              <a:gd name="T14" fmla="*/ 127 w 186"/>
              <a:gd name="T15" fmla="*/ 118 h 118"/>
              <a:gd name="T16" fmla="*/ 144 w 186"/>
              <a:gd name="T17" fmla="*/ 83 h 118"/>
              <a:gd name="T18" fmla="*/ 180 w 186"/>
              <a:gd name="T19" fmla="*/ 101 h 118"/>
              <a:gd name="T20" fmla="*/ 186 w 186"/>
              <a:gd name="T21" fmla="*/ 97 h 118"/>
              <a:gd name="T22" fmla="*/ 182 w 186"/>
              <a:gd name="T23" fmla="*/ 17 h 118"/>
              <a:gd name="T24" fmla="*/ 127 w 186"/>
              <a:gd name="T25" fmla="*/ 110 h 118"/>
              <a:gd name="T26" fmla="*/ 9 w 186"/>
              <a:gd name="T27" fmla="*/ 101 h 118"/>
              <a:gd name="T28" fmla="*/ 135 w 186"/>
              <a:gd name="T29" fmla="*/ 42 h 118"/>
              <a:gd name="T30" fmla="*/ 135 w 186"/>
              <a:gd name="T31" fmla="*/ 34 h 118"/>
              <a:gd name="T32" fmla="*/ 9 w 186"/>
              <a:gd name="T33" fmla="*/ 17 h 118"/>
              <a:gd name="T34" fmla="*/ 127 w 186"/>
              <a:gd name="T35" fmla="*/ 8 h 118"/>
              <a:gd name="T36" fmla="*/ 135 w 186"/>
              <a:gd name="T37" fmla="*/ 34 h 118"/>
              <a:gd name="T38" fmla="*/ 144 w 186"/>
              <a:gd name="T39" fmla="*/ 73 h 118"/>
              <a:gd name="T40" fmla="*/ 161 w 186"/>
              <a:gd name="T41" fmla="*/ 36 h 118"/>
              <a:gd name="T42" fmla="*/ 177 w 186"/>
              <a:gd name="T43" fmla="*/ 90 h 118"/>
              <a:gd name="T44" fmla="*/ 169 w 186"/>
              <a:gd name="T45" fmla="*/ 32 h 118"/>
              <a:gd name="T46" fmla="*/ 177 w 186"/>
              <a:gd name="T47" fmla="*/ 90 h 118"/>
              <a:gd name="T48" fmla="*/ 97 w 186"/>
              <a:gd name="T49" fmla="*/ 93 h 118"/>
              <a:gd name="T50" fmla="*/ 97 w 186"/>
              <a:gd name="T51" fmla="*/ 51 h 118"/>
              <a:gd name="T52" fmla="*/ 81 w 186"/>
              <a:gd name="T53" fmla="*/ 84 h 118"/>
              <a:gd name="T54" fmla="*/ 68 w 186"/>
              <a:gd name="T55" fmla="*/ 72 h 118"/>
              <a:gd name="T56" fmla="*/ 26 w 186"/>
              <a:gd name="T57" fmla="*/ 72 h 118"/>
              <a:gd name="T58" fmla="*/ 97 w 186"/>
              <a:gd name="T59" fmla="*/ 59 h 118"/>
              <a:gd name="T60" fmla="*/ 97 w 186"/>
              <a:gd name="T61" fmla="*/ 84 h 118"/>
              <a:gd name="T62" fmla="*/ 97 w 186"/>
              <a:gd name="T63" fmla="*/ 59 h 118"/>
              <a:gd name="T64" fmla="*/ 59 w 186"/>
              <a:gd name="T65" fmla="*/ 72 h 118"/>
              <a:gd name="T66" fmla="*/ 34 w 186"/>
              <a:gd name="T67" fmla="*/ 72 h 118"/>
              <a:gd name="T68" fmla="*/ 106 w 186"/>
              <a:gd name="T69" fmla="*/ 17 h 118"/>
              <a:gd name="T70" fmla="*/ 106 w 186"/>
              <a:gd name="T71" fmla="*/ 25 h 118"/>
              <a:gd name="T72" fmla="*/ 106 w 186"/>
              <a:gd name="T73" fmla="*/ 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18">
                <a:moveTo>
                  <a:pt x="123" y="17"/>
                </a:moveTo>
                <a:cubicBezTo>
                  <a:pt x="120" y="17"/>
                  <a:pt x="118" y="19"/>
                  <a:pt x="118" y="21"/>
                </a:cubicBezTo>
                <a:cubicBezTo>
                  <a:pt x="118" y="23"/>
                  <a:pt x="120" y="25"/>
                  <a:pt x="123" y="25"/>
                </a:cubicBezTo>
                <a:cubicBezTo>
                  <a:pt x="125" y="25"/>
                  <a:pt x="127" y="23"/>
                  <a:pt x="127" y="21"/>
                </a:cubicBezTo>
                <a:cubicBezTo>
                  <a:pt x="127" y="19"/>
                  <a:pt x="125" y="17"/>
                  <a:pt x="123" y="17"/>
                </a:cubicBezTo>
                <a:close/>
                <a:moveTo>
                  <a:pt x="182" y="17"/>
                </a:moveTo>
                <a:cubicBezTo>
                  <a:pt x="181" y="17"/>
                  <a:pt x="180" y="17"/>
                  <a:pt x="180" y="17"/>
                </a:cubicBezTo>
                <a:cubicBezTo>
                  <a:pt x="180" y="17"/>
                  <a:pt x="180" y="17"/>
                  <a:pt x="180" y="17"/>
                </a:cubicBezTo>
                <a:cubicBezTo>
                  <a:pt x="144" y="35"/>
                  <a:pt x="144" y="35"/>
                  <a:pt x="144" y="35"/>
                </a:cubicBezTo>
                <a:cubicBezTo>
                  <a:pt x="144" y="17"/>
                  <a:pt x="144" y="17"/>
                  <a:pt x="144" y="17"/>
                </a:cubicBezTo>
                <a:cubicBezTo>
                  <a:pt x="144" y="8"/>
                  <a:pt x="136" y="0"/>
                  <a:pt x="127" y="0"/>
                </a:cubicBezTo>
                <a:cubicBezTo>
                  <a:pt x="17" y="0"/>
                  <a:pt x="17" y="0"/>
                  <a:pt x="17" y="0"/>
                </a:cubicBezTo>
                <a:cubicBezTo>
                  <a:pt x="8" y="0"/>
                  <a:pt x="0" y="8"/>
                  <a:pt x="0" y="17"/>
                </a:cubicBezTo>
                <a:cubicBezTo>
                  <a:pt x="0" y="101"/>
                  <a:pt x="0" y="101"/>
                  <a:pt x="0" y="101"/>
                </a:cubicBezTo>
                <a:cubicBezTo>
                  <a:pt x="0" y="111"/>
                  <a:pt x="8" y="118"/>
                  <a:pt x="17" y="118"/>
                </a:cubicBezTo>
                <a:cubicBezTo>
                  <a:pt x="127" y="118"/>
                  <a:pt x="127" y="118"/>
                  <a:pt x="127" y="118"/>
                </a:cubicBezTo>
                <a:cubicBezTo>
                  <a:pt x="136" y="118"/>
                  <a:pt x="144" y="111"/>
                  <a:pt x="144" y="101"/>
                </a:cubicBezTo>
                <a:cubicBezTo>
                  <a:pt x="144" y="83"/>
                  <a:pt x="144" y="83"/>
                  <a:pt x="144" y="83"/>
                </a:cubicBezTo>
                <a:cubicBezTo>
                  <a:pt x="180" y="101"/>
                  <a:pt x="180" y="101"/>
                  <a:pt x="180" y="101"/>
                </a:cubicBezTo>
                <a:cubicBezTo>
                  <a:pt x="180" y="101"/>
                  <a:pt x="180" y="101"/>
                  <a:pt x="180" y="101"/>
                </a:cubicBezTo>
                <a:cubicBezTo>
                  <a:pt x="180" y="101"/>
                  <a:pt x="181" y="101"/>
                  <a:pt x="182" y="101"/>
                </a:cubicBezTo>
                <a:cubicBezTo>
                  <a:pt x="184" y="101"/>
                  <a:pt x="186" y="99"/>
                  <a:pt x="186" y="97"/>
                </a:cubicBezTo>
                <a:cubicBezTo>
                  <a:pt x="186" y="21"/>
                  <a:pt x="186" y="21"/>
                  <a:pt x="186" y="21"/>
                </a:cubicBezTo>
                <a:cubicBezTo>
                  <a:pt x="186" y="19"/>
                  <a:pt x="184" y="17"/>
                  <a:pt x="182" y="17"/>
                </a:cubicBezTo>
                <a:close/>
                <a:moveTo>
                  <a:pt x="135" y="101"/>
                </a:moveTo>
                <a:cubicBezTo>
                  <a:pt x="135" y="106"/>
                  <a:pt x="132" y="110"/>
                  <a:pt x="127" y="110"/>
                </a:cubicBezTo>
                <a:cubicBezTo>
                  <a:pt x="17" y="110"/>
                  <a:pt x="17" y="110"/>
                  <a:pt x="17" y="110"/>
                </a:cubicBezTo>
                <a:cubicBezTo>
                  <a:pt x="13" y="110"/>
                  <a:pt x="9" y="106"/>
                  <a:pt x="9" y="101"/>
                </a:cubicBezTo>
                <a:cubicBezTo>
                  <a:pt x="9" y="42"/>
                  <a:pt x="9" y="42"/>
                  <a:pt x="9" y="42"/>
                </a:cubicBezTo>
                <a:cubicBezTo>
                  <a:pt x="135" y="42"/>
                  <a:pt x="135" y="42"/>
                  <a:pt x="135" y="42"/>
                </a:cubicBezTo>
                <a:lnTo>
                  <a:pt x="135" y="101"/>
                </a:lnTo>
                <a:close/>
                <a:moveTo>
                  <a:pt x="135" y="34"/>
                </a:moveTo>
                <a:cubicBezTo>
                  <a:pt x="9" y="34"/>
                  <a:pt x="9" y="34"/>
                  <a:pt x="9" y="34"/>
                </a:cubicBezTo>
                <a:cubicBezTo>
                  <a:pt x="9" y="17"/>
                  <a:pt x="9" y="17"/>
                  <a:pt x="9" y="17"/>
                </a:cubicBezTo>
                <a:cubicBezTo>
                  <a:pt x="9" y="12"/>
                  <a:pt x="13" y="8"/>
                  <a:pt x="17" y="8"/>
                </a:cubicBezTo>
                <a:cubicBezTo>
                  <a:pt x="127" y="8"/>
                  <a:pt x="127" y="8"/>
                  <a:pt x="127" y="8"/>
                </a:cubicBezTo>
                <a:cubicBezTo>
                  <a:pt x="132" y="8"/>
                  <a:pt x="135" y="12"/>
                  <a:pt x="135" y="17"/>
                </a:cubicBezTo>
                <a:lnTo>
                  <a:pt x="135" y="34"/>
                </a:lnTo>
                <a:close/>
                <a:moveTo>
                  <a:pt x="161" y="82"/>
                </a:moveTo>
                <a:cubicBezTo>
                  <a:pt x="144" y="73"/>
                  <a:pt x="144" y="73"/>
                  <a:pt x="144" y="73"/>
                </a:cubicBezTo>
                <a:cubicBezTo>
                  <a:pt x="144" y="45"/>
                  <a:pt x="144" y="45"/>
                  <a:pt x="144" y="45"/>
                </a:cubicBezTo>
                <a:cubicBezTo>
                  <a:pt x="161" y="36"/>
                  <a:pt x="161" y="36"/>
                  <a:pt x="161" y="36"/>
                </a:cubicBezTo>
                <a:lnTo>
                  <a:pt x="161" y="82"/>
                </a:lnTo>
                <a:close/>
                <a:moveTo>
                  <a:pt x="177" y="90"/>
                </a:moveTo>
                <a:cubicBezTo>
                  <a:pt x="169" y="86"/>
                  <a:pt x="169" y="86"/>
                  <a:pt x="169" y="86"/>
                </a:cubicBezTo>
                <a:cubicBezTo>
                  <a:pt x="169" y="32"/>
                  <a:pt x="169" y="32"/>
                  <a:pt x="169" y="32"/>
                </a:cubicBezTo>
                <a:cubicBezTo>
                  <a:pt x="177" y="28"/>
                  <a:pt x="177" y="28"/>
                  <a:pt x="177" y="28"/>
                </a:cubicBezTo>
                <a:lnTo>
                  <a:pt x="177" y="90"/>
                </a:lnTo>
                <a:close/>
                <a:moveTo>
                  <a:pt x="47" y="93"/>
                </a:moveTo>
                <a:cubicBezTo>
                  <a:pt x="97" y="93"/>
                  <a:pt x="97" y="93"/>
                  <a:pt x="97" y="93"/>
                </a:cubicBezTo>
                <a:cubicBezTo>
                  <a:pt x="109" y="93"/>
                  <a:pt x="118" y="83"/>
                  <a:pt x="118" y="72"/>
                </a:cubicBezTo>
                <a:cubicBezTo>
                  <a:pt x="118" y="60"/>
                  <a:pt x="109" y="51"/>
                  <a:pt x="97" y="51"/>
                </a:cubicBezTo>
                <a:cubicBezTo>
                  <a:pt x="86" y="51"/>
                  <a:pt x="76" y="60"/>
                  <a:pt x="76" y="72"/>
                </a:cubicBezTo>
                <a:cubicBezTo>
                  <a:pt x="76" y="77"/>
                  <a:pt x="78" y="81"/>
                  <a:pt x="81" y="84"/>
                </a:cubicBezTo>
                <a:cubicBezTo>
                  <a:pt x="63" y="84"/>
                  <a:pt x="63" y="84"/>
                  <a:pt x="63" y="84"/>
                </a:cubicBezTo>
                <a:cubicBezTo>
                  <a:pt x="66" y="81"/>
                  <a:pt x="68" y="77"/>
                  <a:pt x="68" y="72"/>
                </a:cubicBezTo>
                <a:cubicBezTo>
                  <a:pt x="68" y="60"/>
                  <a:pt x="58" y="51"/>
                  <a:pt x="47" y="51"/>
                </a:cubicBezTo>
                <a:cubicBezTo>
                  <a:pt x="35" y="51"/>
                  <a:pt x="26" y="60"/>
                  <a:pt x="26" y="72"/>
                </a:cubicBezTo>
                <a:cubicBezTo>
                  <a:pt x="26" y="83"/>
                  <a:pt x="35" y="93"/>
                  <a:pt x="47" y="93"/>
                </a:cubicBezTo>
                <a:close/>
                <a:moveTo>
                  <a:pt x="97" y="59"/>
                </a:moveTo>
                <a:cubicBezTo>
                  <a:pt x="104" y="59"/>
                  <a:pt x="110" y="65"/>
                  <a:pt x="110" y="72"/>
                </a:cubicBezTo>
                <a:cubicBezTo>
                  <a:pt x="110" y="79"/>
                  <a:pt x="104" y="84"/>
                  <a:pt x="97" y="84"/>
                </a:cubicBezTo>
                <a:cubicBezTo>
                  <a:pt x="90" y="84"/>
                  <a:pt x="85" y="79"/>
                  <a:pt x="85" y="72"/>
                </a:cubicBezTo>
                <a:cubicBezTo>
                  <a:pt x="85" y="65"/>
                  <a:pt x="90" y="59"/>
                  <a:pt x="97" y="59"/>
                </a:cubicBezTo>
                <a:close/>
                <a:moveTo>
                  <a:pt x="47" y="59"/>
                </a:moveTo>
                <a:cubicBezTo>
                  <a:pt x="54" y="59"/>
                  <a:pt x="59" y="65"/>
                  <a:pt x="59" y="72"/>
                </a:cubicBezTo>
                <a:cubicBezTo>
                  <a:pt x="59" y="79"/>
                  <a:pt x="54" y="84"/>
                  <a:pt x="47" y="84"/>
                </a:cubicBezTo>
                <a:cubicBezTo>
                  <a:pt x="40" y="84"/>
                  <a:pt x="34" y="79"/>
                  <a:pt x="34" y="72"/>
                </a:cubicBezTo>
                <a:cubicBezTo>
                  <a:pt x="34" y="65"/>
                  <a:pt x="40" y="59"/>
                  <a:pt x="47" y="59"/>
                </a:cubicBezTo>
                <a:close/>
                <a:moveTo>
                  <a:pt x="106" y="17"/>
                </a:moveTo>
                <a:cubicBezTo>
                  <a:pt x="103" y="17"/>
                  <a:pt x="102" y="19"/>
                  <a:pt x="102" y="21"/>
                </a:cubicBezTo>
                <a:cubicBezTo>
                  <a:pt x="102" y="23"/>
                  <a:pt x="103" y="25"/>
                  <a:pt x="106" y="25"/>
                </a:cubicBezTo>
                <a:cubicBezTo>
                  <a:pt x="108" y="25"/>
                  <a:pt x="110" y="23"/>
                  <a:pt x="110" y="21"/>
                </a:cubicBezTo>
                <a:cubicBezTo>
                  <a:pt x="110" y="19"/>
                  <a:pt x="108" y="17"/>
                  <a:pt x="106" y="17"/>
                </a:cubicBezTo>
                <a:close/>
              </a:path>
            </a:pathLst>
          </a:custGeom>
          <a:solidFill>
            <a:schemeClr val="bg1"/>
          </a:solidFill>
          <a:ln>
            <a:noFill/>
          </a:ln>
        </p:spPr>
        <p:txBody>
          <a:bodyPr anchor="ctr"/>
          <a:lstStyle/>
          <a:p>
            <a:pPr algn="ctr"/>
            <a:endParaRPr sz="1350" dirty="0">
              <a:ea typeface="黑体" panose="02010609060101010101" charset="-122"/>
              <a:cs typeface="+mn-ea"/>
              <a:sym typeface="+mn-lt"/>
            </a:endParaRPr>
          </a:p>
        </p:txBody>
      </p:sp>
      <p:sp>
        <p:nvSpPr>
          <p:cNvPr id="222" name="Oval 32"/>
          <p:cNvSpPr>
            <a:spLocks noChangeAspect="1"/>
          </p:cNvSpPr>
          <p:nvPr>
            <p:custDataLst>
              <p:tags r:id="rId6"/>
            </p:custDataLst>
          </p:nvPr>
        </p:nvSpPr>
        <p:spPr>
          <a:xfrm>
            <a:off x="4079240" y="3565525"/>
            <a:ext cx="654685" cy="654685"/>
          </a:xfrm>
          <a:prstGeom prst="ellipse">
            <a:avLst/>
          </a:prstGeom>
          <a:solidFill>
            <a:srgbClr val="3288CA"/>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50" dirty="0">
              <a:ea typeface="黑体" panose="02010609060101010101" charset="-122"/>
              <a:cs typeface="+mn-ea"/>
              <a:sym typeface="+mn-lt"/>
            </a:endParaRPr>
          </a:p>
        </p:txBody>
      </p:sp>
      <p:sp>
        <p:nvSpPr>
          <p:cNvPr id="223" name="Freeform: Shape 33"/>
          <p:cNvSpPr/>
          <p:nvPr>
            <p:custDataLst>
              <p:tags r:id="rId7"/>
            </p:custDataLst>
          </p:nvPr>
        </p:nvSpPr>
        <p:spPr bwMode="auto">
          <a:xfrm>
            <a:off x="4260850" y="3775710"/>
            <a:ext cx="289560" cy="238125"/>
          </a:xfrm>
          <a:custGeom>
            <a:avLst/>
            <a:gdLst>
              <a:gd name="T0" fmla="*/ 17 w 185"/>
              <a:gd name="T1" fmla="*/ 109 h 152"/>
              <a:gd name="T2" fmla="*/ 25 w 185"/>
              <a:gd name="T3" fmla="*/ 109 h 152"/>
              <a:gd name="T4" fmla="*/ 46 w 185"/>
              <a:gd name="T5" fmla="*/ 88 h 152"/>
              <a:gd name="T6" fmla="*/ 181 w 185"/>
              <a:gd name="T7" fmla="*/ 91 h 152"/>
              <a:gd name="T8" fmla="*/ 150 w 185"/>
              <a:gd name="T9" fmla="*/ 17 h 152"/>
              <a:gd name="T10" fmla="*/ 101 w 185"/>
              <a:gd name="T11" fmla="*/ 25 h 152"/>
              <a:gd name="T12" fmla="*/ 59 w 185"/>
              <a:gd name="T13" fmla="*/ 0 h 152"/>
              <a:gd name="T14" fmla="*/ 35 w 185"/>
              <a:gd name="T15" fmla="*/ 17 h 152"/>
              <a:gd name="T16" fmla="*/ 0 w 185"/>
              <a:gd name="T17" fmla="*/ 109 h 152"/>
              <a:gd name="T18" fmla="*/ 83 w 185"/>
              <a:gd name="T19" fmla="*/ 118 h 152"/>
              <a:gd name="T20" fmla="*/ 143 w 185"/>
              <a:gd name="T21" fmla="*/ 152 h 152"/>
              <a:gd name="T22" fmla="*/ 181 w 185"/>
              <a:gd name="T23" fmla="*/ 91 h 152"/>
              <a:gd name="T24" fmla="*/ 8 w 185"/>
              <a:gd name="T25" fmla="*/ 109 h 152"/>
              <a:gd name="T26" fmla="*/ 76 w 185"/>
              <a:gd name="T27" fmla="*/ 109 h 152"/>
              <a:gd name="T28" fmla="*/ 76 w 185"/>
              <a:gd name="T29" fmla="*/ 84 h 152"/>
              <a:gd name="T30" fmla="*/ 21 w 185"/>
              <a:gd name="T31" fmla="*/ 73 h 152"/>
              <a:gd name="T32" fmla="*/ 44 w 185"/>
              <a:gd name="T33" fmla="*/ 18 h 152"/>
              <a:gd name="T34" fmla="*/ 76 w 185"/>
              <a:gd name="T35" fmla="*/ 24 h 152"/>
              <a:gd name="T36" fmla="*/ 76 w 185"/>
              <a:gd name="T37" fmla="*/ 84 h 152"/>
              <a:gd name="T38" fmla="*/ 84 w 185"/>
              <a:gd name="T39" fmla="*/ 109 h 152"/>
              <a:gd name="T40" fmla="*/ 101 w 185"/>
              <a:gd name="T41" fmla="*/ 101 h 152"/>
              <a:gd name="T42" fmla="*/ 101 w 185"/>
              <a:gd name="T43" fmla="*/ 93 h 152"/>
              <a:gd name="T44" fmla="*/ 84 w 185"/>
              <a:gd name="T45" fmla="*/ 33 h 152"/>
              <a:gd name="T46" fmla="*/ 101 w 185"/>
              <a:gd name="T47" fmla="*/ 93 h 152"/>
              <a:gd name="T48" fmla="*/ 110 w 185"/>
              <a:gd name="T49" fmla="*/ 24 h 152"/>
              <a:gd name="T50" fmla="*/ 142 w 185"/>
              <a:gd name="T51" fmla="*/ 18 h 152"/>
              <a:gd name="T52" fmla="*/ 164 w 185"/>
              <a:gd name="T53" fmla="*/ 73 h 152"/>
              <a:gd name="T54" fmla="*/ 109 w 185"/>
              <a:gd name="T55" fmla="*/ 84 h 152"/>
              <a:gd name="T56" fmla="*/ 143 w 185"/>
              <a:gd name="T57" fmla="*/ 143 h 152"/>
              <a:gd name="T58" fmla="*/ 143 w 185"/>
              <a:gd name="T59" fmla="*/ 76 h 152"/>
              <a:gd name="T60" fmla="*/ 143 w 185"/>
              <a:gd name="T61" fmla="*/ 143 h 152"/>
              <a:gd name="T62" fmla="*/ 118 w 185"/>
              <a:gd name="T63" fmla="*/ 109 h 152"/>
              <a:gd name="T64" fmla="*/ 126 w 185"/>
              <a:gd name="T65" fmla="*/ 109 h 152"/>
              <a:gd name="T66" fmla="*/ 147 w 185"/>
              <a:gd name="T67" fmla="*/ 8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5" h="152">
                <a:moveTo>
                  <a:pt x="42" y="84"/>
                </a:moveTo>
                <a:cubicBezTo>
                  <a:pt x="28" y="84"/>
                  <a:pt x="17" y="95"/>
                  <a:pt x="17" y="109"/>
                </a:cubicBezTo>
                <a:cubicBezTo>
                  <a:pt x="17" y="112"/>
                  <a:pt x="19" y="114"/>
                  <a:pt x="21" y="114"/>
                </a:cubicBezTo>
                <a:cubicBezTo>
                  <a:pt x="23" y="114"/>
                  <a:pt x="25" y="112"/>
                  <a:pt x="25" y="109"/>
                </a:cubicBezTo>
                <a:cubicBezTo>
                  <a:pt x="25" y="100"/>
                  <a:pt x="33" y="93"/>
                  <a:pt x="42" y="93"/>
                </a:cubicBezTo>
                <a:cubicBezTo>
                  <a:pt x="44" y="93"/>
                  <a:pt x="46" y="91"/>
                  <a:pt x="46" y="88"/>
                </a:cubicBezTo>
                <a:cubicBezTo>
                  <a:pt x="46" y="86"/>
                  <a:pt x="44" y="84"/>
                  <a:pt x="42" y="84"/>
                </a:cubicBezTo>
                <a:close/>
                <a:moveTo>
                  <a:pt x="181" y="91"/>
                </a:moveTo>
                <a:cubicBezTo>
                  <a:pt x="150" y="17"/>
                  <a:pt x="150" y="17"/>
                  <a:pt x="150" y="17"/>
                </a:cubicBezTo>
                <a:cubicBezTo>
                  <a:pt x="150" y="17"/>
                  <a:pt x="150" y="17"/>
                  <a:pt x="150" y="17"/>
                </a:cubicBezTo>
                <a:cubicBezTo>
                  <a:pt x="147" y="7"/>
                  <a:pt x="137" y="0"/>
                  <a:pt x="126" y="0"/>
                </a:cubicBezTo>
                <a:cubicBezTo>
                  <a:pt x="112" y="0"/>
                  <a:pt x="101" y="11"/>
                  <a:pt x="101" y="25"/>
                </a:cubicBezTo>
                <a:cubicBezTo>
                  <a:pt x="84" y="25"/>
                  <a:pt x="84" y="25"/>
                  <a:pt x="84" y="25"/>
                </a:cubicBezTo>
                <a:cubicBezTo>
                  <a:pt x="84" y="11"/>
                  <a:pt x="73" y="0"/>
                  <a:pt x="59" y="0"/>
                </a:cubicBezTo>
                <a:cubicBezTo>
                  <a:pt x="48" y="0"/>
                  <a:pt x="39" y="7"/>
                  <a:pt x="35" y="17"/>
                </a:cubicBezTo>
                <a:cubicBezTo>
                  <a:pt x="35" y="17"/>
                  <a:pt x="35" y="17"/>
                  <a:pt x="35" y="17"/>
                </a:cubicBezTo>
                <a:cubicBezTo>
                  <a:pt x="4" y="91"/>
                  <a:pt x="4" y="91"/>
                  <a:pt x="4" y="91"/>
                </a:cubicBezTo>
                <a:cubicBezTo>
                  <a:pt x="1" y="97"/>
                  <a:pt x="0" y="103"/>
                  <a:pt x="0" y="109"/>
                </a:cubicBezTo>
                <a:cubicBezTo>
                  <a:pt x="0" y="133"/>
                  <a:pt x="19" y="152"/>
                  <a:pt x="42" y="152"/>
                </a:cubicBezTo>
                <a:cubicBezTo>
                  <a:pt x="62" y="152"/>
                  <a:pt x="79" y="137"/>
                  <a:pt x="83" y="118"/>
                </a:cubicBezTo>
                <a:cubicBezTo>
                  <a:pt x="102" y="118"/>
                  <a:pt x="102" y="118"/>
                  <a:pt x="102" y="118"/>
                </a:cubicBezTo>
                <a:cubicBezTo>
                  <a:pt x="106" y="137"/>
                  <a:pt x="123" y="152"/>
                  <a:pt x="143" y="152"/>
                </a:cubicBezTo>
                <a:cubicBezTo>
                  <a:pt x="167" y="152"/>
                  <a:pt x="185" y="133"/>
                  <a:pt x="185" y="109"/>
                </a:cubicBezTo>
                <a:cubicBezTo>
                  <a:pt x="185" y="103"/>
                  <a:pt x="184" y="97"/>
                  <a:pt x="181" y="91"/>
                </a:cubicBezTo>
                <a:close/>
                <a:moveTo>
                  <a:pt x="42" y="143"/>
                </a:moveTo>
                <a:cubicBezTo>
                  <a:pt x="23" y="143"/>
                  <a:pt x="8" y="128"/>
                  <a:pt x="8" y="109"/>
                </a:cubicBezTo>
                <a:cubicBezTo>
                  <a:pt x="8" y="91"/>
                  <a:pt x="23" y="76"/>
                  <a:pt x="42" y="76"/>
                </a:cubicBezTo>
                <a:cubicBezTo>
                  <a:pt x="61" y="76"/>
                  <a:pt x="76" y="91"/>
                  <a:pt x="76" y="109"/>
                </a:cubicBezTo>
                <a:cubicBezTo>
                  <a:pt x="76" y="128"/>
                  <a:pt x="61" y="143"/>
                  <a:pt x="42" y="143"/>
                </a:cubicBezTo>
                <a:close/>
                <a:moveTo>
                  <a:pt x="76" y="84"/>
                </a:moveTo>
                <a:cubicBezTo>
                  <a:pt x="68" y="74"/>
                  <a:pt x="56" y="67"/>
                  <a:pt x="42" y="67"/>
                </a:cubicBezTo>
                <a:cubicBezTo>
                  <a:pt x="34" y="67"/>
                  <a:pt x="27" y="69"/>
                  <a:pt x="21" y="73"/>
                </a:cubicBezTo>
                <a:cubicBezTo>
                  <a:pt x="44" y="18"/>
                  <a:pt x="44" y="18"/>
                  <a:pt x="44" y="18"/>
                </a:cubicBezTo>
                <a:cubicBezTo>
                  <a:pt x="44" y="18"/>
                  <a:pt x="44" y="18"/>
                  <a:pt x="44" y="18"/>
                </a:cubicBezTo>
                <a:cubicBezTo>
                  <a:pt x="46" y="12"/>
                  <a:pt x="52" y="8"/>
                  <a:pt x="59" y="8"/>
                </a:cubicBezTo>
                <a:cubicBezTo>
                  <a:pt x="68" y="8"/>
                  <a:pt x="75" y="15"/>
                  <a:pt x="76" y="24"/>
                </a:cubicBezTo>
                <a:cubicBezTo>
                  <a:pt x="76" y="24"/>
                  <a:pt x="76" y="24"/>
                  <a:pt x="76" y="24"/>
                </a:cubicBezTo>
                <a:lnTo>
                  <a:pt x="76" y="84"/>
                </a:lnTo>
                <a:close/>
                <a:moveTo>
                  <a:pt x="101" y="109"/>
                </a:moveTo>
                <a:cubicBezTo>
                  <a:pt x="84" y="109"/>
                  <a:pt x="84" y="109"/>
                  <a:pt x="84" y="109"/>
                </a:cubicBezTo>
                <a:cubicBezTo>
                  <a:pt x="84" y="101"/>
                  <a:pt x="84" y="101"/>
                  <a:pt x="84" y="101"/>
                </a:cubicBezTo>
                <a:cubicBezTo>
                  <a:pt x="101" y="101"/>
                  <a:pt x="101" y="101"/>
                  <a:pt x="101" y="101"/>
                </a:cubicBezTo>
                <a:lnTo>
                  <a:pt x="101" y="109"/>
                </a:lnTo>
                <a:close/>
                <a:moveTo>
                  <a:pt x="101" y="93"/>
                </a:moveTo>
                <a:cubicBezTo>
                  <a:pt x="84" y="93"/>
                  <a:pt x="84" y="93"/>
                  <a:pt x="84" y="93"/>
                </a:cubicBezTo>
                <a:cubicBezTo>
                  <a:pt x="84" y="33"/>
                  <a:pt x="84" y="33"/>
                  <a:pt x="84" y="33"/>
                </a:cubicBezTo>
                <a:cubicBezTo>
                  <a:pt x="101" y="33"/>
                  <a:pt x="101" y="33"/>
                  <a:pt x="101" y="33"/>
                </a:cubicBezTo>
                <a:lnTo>
                  <a:pt x="101" y="93"/>
                </a:lnTo>
                <a:close/>
                <a:moveTo>
                  <a:pt x="109" y="24"/>
                </a:moveTo>
                <a:cubicBezTo>
                  <a:pt x="110" y="24"/>
                  <a:pt x="110" y="24"/>
                  <a:pt x="110" y="24"/>
                </a:cubicBezTo>
                <a:cubicBezTo>
                  <a:pt x="110" y="15"/>
                  <a:pt x="118" y="8"/>
                  <a:pt x="126" y="8"/>
                </a:cubicBezTo>
                <a:cubicBezTo>
                  <a:pt x="133" y="8"/>
                  <a:pt x="139" y="12"/>
                  <a:pt x="142" y="18"/>
                </a:cubicBezTo>
                <a:cubicBezTo>
                  <a:pt x="142" y="18"/>
                  <a:pt x="142" y="18"/>
                  <a:pt x="142" y="18"/>
                </a:cubicBezTo>
                <a:cubicBezTo>
                  <a:pt x="164" y="73"/>
                  <a:pt x="164" y="73"/>
                  <a:pt x="164" y="73"/>
                </a:cubicBezTo>
                <a:cubicBezTo>
                  <a:pt x="158" y="69"/>
                  <a:pt x="151" y="67"/>
                  <a:pt x="143" y="67"/>
                </a:cubicBezTo>
                <a:cubicBezTo>
                  <a:pt x="129" y="67"/>
                  <a:pt x="117" y="74"/>
                  <a:pt x="109" y="84"/>
                </a:cubicBezTo>
                <a:lnTo>
                  <a:pt x="109" y="24"/>
                </a:lnTo>
                <a:close/>
                <a:moveTo>
                  <a:pt x="143" y="143"/>
                </a:moveTo>
                <a:cubicBezTo>
                  <a:pt x="125" y="143"/>
                  <a:pt x="109" y="128"/>
                  <a:pt x="109" y="109"/>
                </a:cubicBezTo>
                <a:cubicBezTo>
                  <a:pt x="109" y="91"/>
                  <a:pt x="125" y="76"/>
                  <a:pt x="143" y="76"/>
                </a:cubicBezTo>
                <a:cubicBezTo>
                  <a:pt x="162" y="76"/>
                  <a:pt x="177" y="91"/>
                  <a:pt x="177" y="109"/>
                </a:cubicBezTo>
                <a:cubicBezTo>
                  <a:pt x="177" y="128"/>
                  <a:pt x="162" y="143"/>
                  <a:pt x="143" y="143"/>
                </a:cubicBezTo>
                <a:close/>
                <a:moveTo>
                  <a:pt x="143" y="84"/>
                </a:moveTo>
                <a:cubicBezTo>
                  <a:pt x="129" y="84"/>
                  <a:pt x="118" y="95"/>
                  <a:pt x="118" y="109"/>
                </a:cubicBezTo>
                <a:cubicBezTo>
                  <a:pt x="118" y="112"/>
                  <a:pt x="120" y="114"/>
                  <a:pt x="122" y="114"/>
                </a:cubicBezTo>
                <a:cubicBezTo>
                  <a:pt x="124" y="114"/>
                  <a:pt x="126" y="112"/>
                  <a:pt x="126" y="109"/>
                </a:cubicBezTo>
                <a:cubicBezTo>
                  <a:pt x="126" y="100"/>
                  <a:pt x="134" y="93"/>
                  <a:pt x="143" y="93"/>
                </a:cubicBezTo>
                <a:cubicBezTo>
                  <a:pt x="146" y="93"/>
                  <a:pt x="147" y="91"/>
                  <a:pt x="147" y="88"/>
                </a:cubicBezTo>
                <a:cubicBezTo>
                  <a:pt x="147" y="86"/>
                  <a:pt x="146" y="84"/>
                  <a:pt x="143" y="84"/>
                </a:cubicBezTo>
                <a:close/>
              </a:path>
            </a:pathLst>
          </a:custGeom>
          <a:solidFill>
            <a:schemeClr val="bg1"/>
          </a:solidFill>
          <a:ln>
            <a:noFill/>
          </a:ln>
        </p:spPr>
        <p:txBody>
          <a:bodyPr anchor="ctr"/>
          <a:lstStyle/>
          <a:p>
            <a:pPr algn="ctr"/>
            <a:endParaRPr sz="1350" dirty="0">
              <a:ea typeface="黑体" panose="02010609060101010101" charset="-122"/>
              <a:cs typeface="+mn-ea"/>
              <a:sym typeface="+mn-lt"/>
            </a:endParaRPr>
          </a:p>
        </p:txBody>
      </p:sp>
      <p:sp>
        <p:nvSpPr>
          <p:cNvPr id="224" name="Oval 31"/>
          <p:cNvSpPr>
            <a:spLocks noChangeAspect="1"/>
          </p:cNvSpPr>
          <p:nvPr>
            <p:custDataLst>
              <p:tags r:id="rId8"/>
            </p:custDataLst>
          </p:nvPr>
        </p:nvSpPr>
        <p:spPr>
          <a:xfrm>
            <a:off x="4620895" y="2463800"/>
            <a:ext cx="654685" cy="654685"/>
          </a:xfrm>
          <a:prstGeom prst="ellipse">
            <a:avLst/>
          </a:prstGeom>
          <a:solidFill>
            <a:srgbClr val="2E75B6"/>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50" dirty="0">
              <a:ea typeface="黑体" panose="02010609060101010101" charset="-122"/>
              <a:cs typeface="+mn-ea"/>
              <a:sym typeface="+mn-lt"/>
            </a:endParaRPr>
          </a:p>
        </p:txBody>
      </p:sp>
      <p:sp>
        <p:nvSpPr>
          <p:cNvPr id="225" name="Freeform: Shape 34"/>
          <p:cNvSpPr/>
          <p:nvPr>
            <p:custDataLst>
              <p:tags r:id="rId9"/>
            </p:custDataLst>
          </p:nvPr>
        </p:nvSpPr>
        <p:spPr bwMode="auto">
          <a:xfrm>
            <a:off x="4802505" y="2660015"/>
            <a:ext cx="291465" cy="289560"/>
          </a:xfrm>
          <a:custGeom>
            <a:avLst/>
            <a:gdLst>
              <a:gd name="T0" fmla="*/ 85 w 186"/>
              <a:gd name="T1" fmla="*/ 93 h 185"/>
              <a:gd name="T2" fmla="*/ 101 w 186"/>
              <a:gd name="T3" fmla="*/ 93 h 185"/>
              <a:gd name="T4" fmla="*/ 186 w 186"/>
              <a:gd name="T5" fmla="*/ 93 h 185"/>
              <a:gd name="T6" fmla="*/ 159 w 186"/>
              <a:gd name="T7" fmla="*/ 27 h 185"/>
              <a:gd name="T8" fmla="*/ 93 w 186"/>
              <a:gd name="T9" fmla="*/ 0 h 185"/>
              <a:gd name="T10" fmla="*/ 27 w 186"/>
              <a:gd name="T11" fmla="*/ 27 h 185"/>
              <a:gd name="T12" fmla="*/ 0 w 186"/>
              <a:gd name="T13" fmla="*/ 93 h 185"/>
              <a:gd name="T14" fmla="*/ 27 w 186"/>
              <a:gd name="T15" fmla="*/ 158 h 185"/>
              <a:gd name="T16" fmla="*/ 93 w 186"/>
              <a:gd name="T17" fmla="*/ 185 h 185"/>
              <a:gd name="T18" fmla="*/ 159 w 186"/>
              <a:gd name="T19" fmla="*/ 158 h 185"/>
              <a:gd name="T20" fmla="*/ 186 w 186"/>
              <a:gd name="T21" fmla="*/ 93 h 185"/>
              <a:gd name="T22" fmla="*/ 36 w 186"/>
              <a:gd name="T23" fmla="*/ 74 h 185"/>
              <a:gd name="T24" fmla="*/ 36 w 186"/>
              <a:gd name="T25" fmla="*/ 111 h 185"/>
              <a:gd name="T26" fmla="*/ 60 w 186"/>
              <a:gd name="T27" fmla="*/ 79 h 185"/>
              <a:gd name="T28" fmla="*/ 44 w 186"/>
              <a:gd name="T29" fmla="*/ 72 h 185"/>
              <a:gd name="T30" fmla="*/ 60 w 186"/>
              <a:gd name="T31" fmla="*/ 79 h 185"/>
              <a:gd name="T32" fmla="*/ 44 w 186"/>
              <a:gd name="T33" fmla="*/ 113 h 185"/>
              <a:gd name="T34" fmla="*/ 60 w 186"/>
              <a:gd name="T35" fmla="*/ 107 h 185"/>
              <a:gd name="T36" fmla="*/ 33 w 186"/>
              <a:gd name="T37" fmla="*/ 152 h 185"/>
              <a:gd name="T38" fmla="*/ 61 w 186"/>
              <a:gd name="T39" fmla="*/ 124 h 185"/>
              <a:gd name="T40" fmla="*/ 33 w 186"/>
              <a:gd name="T41" fmla="*/ 152 h 185"/>
              <a:gd name="T42" fmla="*/ 39 w 186"/>
              <a:gd name="T43" fmla="*/ 65 h 185"/>
              <a:gd name="T44" fmla="*/ 66 w 186"/>
              <a:gd name="T45" fmla="*/ 39 h 185"/>
              <a:gd name="T46" fmla="*/ 116 w 186"/>
              <a:gd name="T47" fmla="*/ 60 h 185"/>
              <a:gd name="T48" fmla="*/ 100 w 186"/>
              <a:gd name="T49" fmla="*/ 53 h 185"/>
              <a:gd name="T50" fmla="*/ 116 w 186"/>
              <a:gd name="T51" fmla="*/ 60 h 185"/>
              <a:gd name="T52" fmla="*/ 112 w 186"/>
              <a:gd name="T53" fmla="*/ 35 h 185"/>
              <a:gd name="T54" fmla="*/ 74 w 186"/>
              <a:gd name="T55" fmla="*/ 35 h 185"/>
              <a:gd name="T56" fmla="*/ 73 w 186"/>
              <a:gd name="T57" fmla="*/ 43 h 185"/>
              <a:gd name="T58" fmla="*/ 79 w 186"/>
              <a:gd name="T59" fmla="*/ 59 h 185"/>
              <a:gd name="T60" fmla="*/ 73 w 186"/>
              <a:gd name="T61" fmla="*/ 43 h 185"/>
              <a:gd name="T62" fmla="*/ 79 w 186"/>
              <a:gd name="T63" fmla="*/ 126 h 185"/>
              <a:gd name="T64" fmla="*/ 73 w 186"/>
              <a:gd name="T65" fmla="*/ 142 h 185"/>
              <a:gd name="T66" fmla="*/ 93 w 186"/>
              <a:gd name="T67" fmla="*/ 177 h 185"/>
              <a:gd name="T68" fmla="*/ 93 w 186"/>
              <a:gd name="T69" fmla="*/ 137 h 185"/>
              <a:gd name="T70" fmla="*/ 93 w 186"/>
              <a:gd name="T71" fmla="*/ 177 h 185"/>
              <a:gd name="T72" fmla="*/ 100 w 186"/>
              <a:gd name="T73" fmla="*/ 132 h 185"/>
              <a:gd name="T74" fmla="*/ 116 w 186"/>
              <a:gd name="T75" fmla="*/ 125 h 185"/>
              <a:gd name="T76" fmla="*/ 118 w 186"/>
              <a:gd name="T77" fmla="*/ 103 h 185"/>
              <a:gd name="T78" fmla="*/ 103 w 186"/>
              <a:gd name="T79" fmla="*/ 118 h 185"/>
              <a:gd name="T80" fmla="*/ 83 w 186"/>
              <a:gd name="T81" fmla="*/ 118 h 185"/>
              <a:gd name="T82" fmla="*/ 68 w 186"/>
              <a:gd name="T83" fmla="*/ 103 h 185"/>
              <a:gd name="T84" fmla="*/ 68 w 186"/>
              <a:gd name="T85" fmla="*/ 82 h 185"/>
              <a:gd name="T86" fmla="*/ 83 w 186"/>
              <a:gd name="T87" fmla="*/ 68 h 185"/>
              <a:gd name="T88" fmla="*/ 103 w 186"/>
              <a:gd name="T89" fmla="*/ 68 h 185"/>
              <a:gd name="T90" fmla="*/ 118 w 186"/>
              <a:gd name="T91" fmla="*/ 82 h 185"/>
              <a:gd name="T92" fmla="*/ 118 w 186"/>
              <a:gd name="T93" fmla="*/ 103 h 185"/>
              <a:gd name="T94" fmla="*/ 147 w 186"/>
              <a:gd name="T95" fmla="*/ 65 h 185"/>
              <a:gd name="T96" fmla="*/ 120 w 186"/>
              <a:gd name="T97" fmla="*/ 39 h 185"/>
              <a:gd name="T98" fmla="*/ 133 w 186"/>
              <a:gd name="T99" fmla="*/ 86 h 185"/>
              <a:gd name="T100" fmla="*/ 126 w 186"/>
              <a:gd name="T101" fmla="*/ 69 h 185"/>
              <a:gd name="T102" fmla="*/ 133 w 186"/>
              <a:gd name="T103" fmla="*/ 86 h 185"/>
              <a:gd name="T104" fmla="*/ 142 w 186"/>
              <a:gd name="T105" fmla="*/ 113 h 185"/>
              <a:gd name="T106" fmla="*/ 126 w 186"/>
              <a:gd name="T107" fmla="*/ 107 h 185"/>
              <a:gd name="T108" fmla="*/ 153 w 186"/>
              <a:gd name="T109" fmla="*/ 152 h 185"/>
              <a:gd name="T110" fmla="*/ 125 w 186"/>
              <a:gd name="T111" fmla="*/ 124 h 185"/>
              <a:gd name="T112" fmla="*/ 153 w 186"/>
              <a:gd name="T113" fmla="*/ 152 h 185"/>
              <a:gd name="T114" fmla="*/ 138 w 186"/>
              <a:gd name="T115" fmla="*/ 93 h 185"/>
              <a:gd name="T116" fmla="*/ 177 w 186"/>
              <a:gd name="T1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 h="185">
                <a:moveTo>
                  <a:pt x="93" y="84"/>
                </a:moveTo>
                <a:cubicBezTo>
                  <a:pt x="88" y="84"/>
                  <a:pt x="85" y="88"/>
                  <a:pt x="85" y="93"/>
                </a:cubicBezTo>
                <a:cubicBezTo>
                  <a:pt x="85" y="97"/>
                  <a:pt x="88" y="101"/>
                  <a:pt x="93" y="101"/>
                </a:cubicBezTo>
                <a:cubicBezTo>
                  <a:pt x="98" y="101"/>
                  <a:pt x="101" y="97"/>
                  <a:pt x="101" y="93"/>
                </a:cubicBezTo>
                <a:cubicBezTo>
                  <a:pt x="101" y="88"/>
                  <a:pt x="98" y="84"/>
                  <a:pt x="93" y="84"/>
                </a:cubicBezTo>
                <a:close/>
                <a:moveTo>
                  <a:pt x="186" y="93"/>
                </a:moveTo>
                <a:cubicBezTo>
                  <a:pt x="186" y="83"/>
                  <a:pt x="174" y="74"/>
                  <a:pt x="154" y="67"/>
                </a:cubicBezTo>
                <a:cubicBezTo>
                  <a:pt x="163" y="49"/>
                  <a:pt x="166" y="34"/>
                  <a:pt x="159" y="27"/>
                </a:cubicBezTo>
                <a:cubicBezTo>
                  <a:pt x="151" y="20"/>
                  <a:pt x="136" y="22"/>
                  <a:pt x="118" y="32"/>
                </a:cubicBezTo>
                <a:cubicBezTo>
                  <a:pt x="112" y="12"/>
                  <a:pt x="103" y="0"/>
                  <a:pt x="93" y="0"/>
                </a:cubicBezTo>
                <a:cubicBezTo>
                  <a:pt x="83" y="0"/>
                  <a:pt x="74" y="12"/>
                  <a:pt x="68" y="32"/>
                </a:cubicBezTo>
                <a:cubicBezTo>
                  <a:pt x="50" y="22"/>
                  <a:pt x="35" y="20"/>
                  <a:pt x="27" y="27"/>
                </a:cubicBezTo>
                <a:cubicBezTo>
                  <a:pt x="20" y="34"/>
                  <a:pt x="23" y="49"/>
                  <a:pt x="32" y="67"/>
                </a:cubicBezTo>
                <a:cubicBezTo>
                  <a:pt x="12" y="74"/>
                  <a:pt x="0" y="83"/>
                  <a:pt x="0" y="93"/>
                </a:cubicBezTo>
                <a:cubicBezTo>
                  <a:pt x="0" y="103"/>
                  <a:pt x="12" y="112"/>
                  <a:pt x="32" y="118"/>
                </a:cubicBezTo>
                <a:cubicBezTo>
                  <a:pt x="23" y="136"/>
                  <a:pt x="20" y="151"/>
                  <a:pt x="27" y="158"/>
                </a:cubicBezTo>
                <a:cubicBezTo>
                  <a:pt x="35" y="165"/>
                  <a:pt x="50" y="163"/>
                  <a:pt x="68" y="154"/>
                </a:cubicBezTo>
                <a:cubicBezTo>
                  <a:pt x="74" y="173"/>
                  <a:pt x="83" y="185"/>
                  <a:pt x="93" y="185"/>
                </a:cubicBezTo>
                <a:cubicBezTo>
                  <a:pt x="103" y="185"/>
                  <a:pt x="112" y="173"/>
                  <a:pt x="118" y="154"/>
                </a:cubicBezTo>
                <a:cubicBezTo>
                  <a:pt x="136" y="163"/>
                  <a:pt x="151" y="165"/>
                  <a:pt x="159" y="158"/>
                </a:cubicBezTo>
                <a:cubicBezTo>
                  <a:pt x="166" y="151"/>
                  <a:pt x="163" y="136"/>
                  <a:pt x="154" y="118"/>
                </a:cubicBezTo>
                <a:cubicBezTo>
                  <a:pt x="174" y="112"/>
                  <a:pt x="186" y="103"/>
                  <a:pt x="186" y="93"/>
                </a:cubicBezTo>
                <a:close/>
                <a:moveTo>
                  <a:pt x="9" y="93"/>
                </a:moveTo>
                <a:cubicBezTo>
                  <a:pt x="9" y="85"/>
                  <a:pt x="19" y="79"/>
                  <a:pt x="36" y="74"/>
                </a:cubicBezTo>
                <a:cubicBezTo>
                  <a:pt x="39" y="80"/>
                  <a:pt x="43" y="86"/>
                  <a:pt x="48" y="93"/>
                </a:cubicBezTo>
                <a:cubicBezTo>
                  <a:pt x="43" y="99"/>
                  <a:pt x="39" y="105"/>
                  <a:pt x="36" y="111"/>
                </a:cubicBezTo>
                <a:cubicBezTo>
                  <a:pt x="19" y="107"/>
                  <a:pt x="9" y="100"/>
                  <a:pt x="9" y="93"/>
                </a:cubicBezTo>
                <a:close/>
                <a:moveTo>
                  <a:pt x="60" y="79"/>
                </a:moveTo>
                <a:cubicBezTo>
                  <a:pt x="58" y="81"/>
                  <a:pt x="55" y="84"/>
                  <a:pt x="53" y="86"/>
                </a:cubicBezTo>
                <a:cubicBezTo>
                  <a:pt x="50" y="81"/>
                  <a:pt x="46" y="77"/>
                  <a:pt x="44" y="72"/>
                </a:cubicBezTo>
                <a:cubicBezTo>
                  <a:pt x="49" y="71"/>
                  <a:pt x="54" y="70"/>
                  <a:pt x="60" y="69"/>
                </a:cubicBezTo>
                <a:cubicBezTo>
                  <a:pt x="60" y="72"/>
                  <a:pt x="60" y="76"/>
                  <a:pt x="60" y="79"/>
                </a:cubicBezTo>
                <a:close/>
                <a:moveTo>
                  <a:pt x="60" y="116"/>
                </a:moveTo>
                <a:cubicBezTo>
                  <a:pt x="54" y="115"/>
                  <a:pt x="49" y="114"/>
                  <a:pt x="44" y="113"/>
                </a:cubicBezTo>
                <a:cubicBezTo>
                  <a:pt x="46" y="109"/>
                  <a:pt x="50" y="104"/>
                  <a:pt x="53" y="99"/>
                </a:cubicBezTo>
                <a:cubicBezTo>
                  <a:pt x="55" y="102"/>
                  <a:pt x="58" y="104"/>
                  <a:pt x="60" y="107"/>
                </a:cubicBezTo>
                <a:cubicBezTo>
                  <a:pt x="60" y="110"/>
                  <a:pt x="60" y="113"/>
                  <a:pt x="60" y="116"/>
                </a:cubicBezTo>
                <a:close/>
                <a:moveTo>
                  <a:pt x="33" y="152"/>
                </a:moveTo>
                <a:cubicBezTo>
                  <a:pt x="28" y="147"/>
                  <a:pt x="31" y="135"/>
                  <a:pt x="39" y="120"/>
                </a:cubicBezTo>
                <a:cubicBezTo>
                  <a:pt x="46" y="122"/>
                  <a:pt x="53" y="123"/>
                  <a:pt x="61" y="124"/>
                </a:cubicBezTo>
                <a:cubicBezTo>
                  <a:pt x="62" y="132"/>
                  <a:pt x="64" y="140"/>
                  <a:pt x="66" y="146"/>
                </a:cubicBezTo>
                <a:cubicBezTo>
                  <a:pt x="51" y="155"/>
                  <a:pt x="39" y="158"/>
                  <a:pt x="33" y="152"/>
                </a:cubicBezTo>
                <a:close/>
                <a:moveTo>
                  <a:pt x="61" y="61"/>
                </a:moveTo>
                <a:cubicBezTo>
                  <a:pt x="53" y="62"/>
                  <a:pt x="46" y="63"/>
                  <a:pt x="39" y="65"/>
                </a:cubicBezTo>
                <a:cubicBezTo>
                  <a:pt x="31" y="50"/>
                  <a:pt x="28" y="38"/>
                  <a:pt x="33" y="33"/>
                </a:cubicBezTo>
                <a:cubicBezTo>
                  <a:pt x="39" y="28"/>
                  <a:pt x="51" y="31"/>
                  <a:pt x="66" y="39"/>
                </a:cubicBezTo>
                <a:cubicBezTo>
                  <a:pt x="64" y="46"/>
                  <a:pt x="62" y="53"/>
                  <a:pt x="61" y="61"/>
                </a:cubicBezTo>
                <a:close/>
                <a:moveTo>
                  <a:pt x="116" y="60"/>
                </a:moveTo>
                <a:cubicBezTo>
                  <a:pt x="113" y="60"/>
                  <a:pt x="110" y="60"/>
                  <a:pt x="107" y="59"/>
                </a:cubicBezTo>
                <a:cubicBezTo>
                  <a:pt x="104" y="57"/>
                  <a:pt x="102" y="55"/>
                  <a:pt x="100" y="53"/>
                </a:cubicBezTo>
                <a:cubicBezTo>
                  <a:pt x="104" y="49"/>
                  <a:pt x="109" y="46"/>
                  <a:pt x="114" y="43"/>
                </a:cubicBezTo>
                <a:cubicBezTo>
                  <a:pt x="115" y="48"/>
                  <a:pt x="116" y="54"/>
                  <a:pt x="116" y="60"/>
                </a:cubicBezTo>
                <a:close/>
                <a:moveTo>
                  <a:pt x="93" y="8"/>
                </a:moveTo>
                <a:cubicBezTo>
                  <a:pt x="100" y="8"/>
                  <a:pt x="107" y="19"/>
                  <a:pt x="112" y="35"/>
                </a:cubicBezTo>
                <a:cubicBezTo>
                  <a:pt x="106" y="39"/>
                  <a:pt x="99" y="43"/>
                  <a:pt x="93" y="48"/>
                </a:cubicBezTo>
                <a:cubicBezTo>
                  <a:pt x="87" y="43"/>
                  <a:pt x="80" y="39"/>
                  <a:pt x="74" y="35"/>
                </a:cubicBezTo>
                <a:cubicBezTo>
                  <a:pt x="79" y="19"/>
                  <a:pt x="86" y="8"/>
                  <a:pt x="93" y="8"/>
                </a:cubicBezTo>
                <a:close/>
                <a:moveTo>
                  <a:pt x="73" y="43"/>
                </a:moveTo>
                <a:cubicBezTo>
                  <a:pt x="77" y="46"/>
                  <a:pt x="82" y="49"/>
                  <a:pt x="86" y="53"/>
                </a:cubicBezTo>
                <a:cubicBezTo>
                  <a:pt x="84" y="55"/>
                  <a:pt x="82" y="57"/>
                  <a:pt x="79" y="59"/>
                </a:cubicBezTo>
                <a:cubicBezTo>
                  <a:pt x="76" y="60"/>
                  <a:pt x="73" y="60"/>
                  <a:pt x="70" y="60"/>
                </a:cubicBezTo>
                <a:cubicBezTo>
                  <a:pt x="70" y="54"/>
                  <a:pt x="71" y="48"/>
                  <a:pt x="73" y="43"/>
                </a:cubicBezTo>
                <a:close/>
                <a:moveTo>
                  <a:pt x="70" y="125"/>
                </a:moveTo>
                <a:cubicBezTo>
                  <a:pt x="73" y="126"/>
                  <a:pt x="76" y="126"/>
                  <a:pt x="79" y="126"/>
                </a:cubicBezTo>
                <a:cubicBezTo>
                  <a:pt x="82" y="128"/>
                  <a:pt x="84" y="130"/>
                  <a:pt x="86" y="132"/>
                </a:cubicBezTo>
                <a:cubicBezTo>
                  <a:pt x="82" y="136"/>
                  <a:pt x="77" y="139"/>
                  <a:pt x="73" y="142"/>
                </a:cubicBezTo>
                <a:cubicBezTo>
                  <a:pt x="71" y="137"/>
                  <a:pt x="70" y="131"/>
                  <a:pt x="70" y="125"/>
                </a:cubicBezTo>
                <a:close/>
                <a:moveTo>
                  <a:pt x="93" y="177"/>
                </a:moveTo>
                <a:cubicBezTo>
                  <a:pt x="86" y="177"/>
                  <a:pt x="79" y="167"/>
                  <a:pt x="74" y="150"/>
                </a:cubicBezTo>
                <a:cubicBezTo>
                  <a:pt x="80" y="147"/>
                  <a:pt x="87" y="142"/>
                  <a:pt x="93" y="137"/>
                </a:cubicBezTo>
                <a:cubicBezTo>
                  <a:pt x="99" y="142"/>
                  <a:pt x="106" y="147"/>
                  <a:pt x="112" y="150"/>
                </a:cubicBezTo>
                <a:cubicBezTo>
                  <a:pt x="107" y="167"/>
                  <a:pt x="100" y="177"/>
                  <a:pt x="93" y="177"/>
                </a:cubicBezTo>
                <a:close/>
                <a:moveTo>
                  <a:pt x="114" y="142"/>
                </a:moveTo>
                <a:cubicBezTo>
                  <a:pt x="109" y="139"/>
                  <a:pt x="104" y="136"/>
                  <a:pt x="100" y="132"/>
                </a:cubicBezTo>
                <a:cubicBezTo>
                  <a:pt x="102" y="130"/>
                  <a:pt x="104" y="128"/>
                  <a:pt x="107" y="126"/>
                </a:cubicBezTo>
                <a:cubicBezTo>
                  <a:pt x="110" y="126"/>
                  <a:pt x="113" y="126"/>
                  <a:pt x="116" y="125"/>
                </a:cubicBezTo>
                <a:cubicBezTo>
                  <a:pt x="116" y="131"/>
                  <a:pt x="115" y="137"/>
                  <a:pt x="114" y="142"/>
                </a:cubicBezTo>
                <a:close/>
                <a:moveTo>
                  <a:pt x="118" y="103"/>
                </a:moveTo>
                <a:cubicBezTo>
                  <a:pt x="116" y="106"/>
                  <a:pt x="113" y="108"/>
                  <a:pt x="111" y="111"/>
                </a:cubicBezTo>
                <a:cubicBezTo>
                  <a:pt x="108" y="113"/>
                  <a:pt x="106" y="115"/>
                  <a:pt x="103" y="118"/>
                </a:cubicBezTo>
                <a:cubicBezTo>
                  <a:pt x="100" y="118"/>
                  <a:pt x="97" y="118"/>
                  <a:pt x="93" y="118"/>
                </a:cubicBezTo>
                <a:cubicBezTo>
                  <a:pt x="89" y="118"/>
                  <a:pt x="86" y="118"/>
                  <a:pt x="83" y="118"/>
                </a:cubicBezTo>
                <a:cubicBezTo>
                  <a:pt x="80" y="115"/>
                  <a:pt x="78" y="113"/>
                  <a:pt x="75" y="111"/>
                </a:cubicBezTo>
                <a:cubicBezTo>
                  <a:pt x="73" y="108"/>
                  <a:pt x="70" y="106"/>
                  <a:pt x="68" y="103"/>
                </a:cubicBezTo>
                <a:cubicBezTo>
                  <a:pt x="68" y="100"/>
                  <a:pt x="68" y="96"/>
                  <a:pt x="68" y="93"/>
                </a:cubicBezTo>
                <a:cubicBezTo>
                  <a:pt x="68" y="89"/>
                  <a:pt x="68" y="86"/>
                  <a:pt x="68" y="82"/>
                </a:cubicBezTo>
                <a:cubicBezTo>
                  <a:pt x="70" y="80"/>
                  <a:pt x="73" y="77"/>
                  <a:pt x="75" y="75"/>
                </a:cubicBezTo>
                <a:cubicBezTo>
                  <a:pt x="78" y="72"/>
                  <a:pt x="80" y="70"/>
                  <a:pt x="83" y="68"/>
                </a:cubicBezTo>
                <a:cubicBezTo>
                  <a:pt x="86" y="67"/>
                  <a:pt x="89" y="67"/>
                  <a:pt x="93" y="67"/>
                </a:cubicBezTo>
                <a:cubicBezTo>
                  <a:pt x="97" y="67"/>
                  <a:pt x="100" y="67"/>
                  <a:pt x="103" y="68"/>
                </a:cubicBezTo>
                <a:cubicBezTo>
                  <a:pt x="106" y="70"/>
                  <a:pt x="108" y="72"/>
                  <a:pt x="111" y="75"/>
                </a:cubicBezTo>
                <a:cubicBezTo>
                  <a:pt x="113" y="77"/>
                  <a:pt x="116" y="80"/>
                  <a:pt x="118" y="82"/>
                </a:cubicBezTo>
                <a:cubicBezTo>
                  <a:pt x="118" y="86"/>
                  <a:pt x="118" y="89"/>
                  <a:pt x="118" y="93"/>
                </a:cubicBezTo>
                <a:cubicBezTo>
                  <a:pt x="118" y="96"/>
                  <a:pt x="118" y="100"/>
                  <a:pt x="118" y="103"/>
                </a:cubicBezTo>
                <a:close/>
                <a:moveTo>
                  <a:pt x="153" y="33"/>
                </a:moveTo>
                <a:cubicBezTo>
                  <a:pt x="158" y="38"/>
                  <a:pt x="155" y="50"/>
                  <a:pt x="147" y="65"/>
                </a:cubicBezTo>
                <a:cubicBezTo>
                  <a:pt x="140" y="63"/>
                  <a:pt x="133" y="62"/>
                  <a:pt x="125" y="61"/>
                </a:cubicBezTo>
                <a:cubicBezTo>
                  <a:pt x="124" y="53"/>
                  <a:pt x="122" y="46"/>
                  <a:pt x="120" y="39"/>
                </a:cubicBezTo>
                <a:cubicBezTo>
                  <a:pt x="135" y="31"/>
                  <a:pt x="147" y="28"/>
                  <a:pt x="153" y="33"/>
                </a:cubicBezTo>
                <a:close/>
                <a:moveTo>
                  <a:pt x="133" y="86"/>
                </a:moveTo>
                <a:cubicBezTo>
                  <a:pt x="131" y="84"/>
                  <a:pt x="128" y="81"/>
                  <a:pt x="126" y="79"/>
                </a:cubicBezTo>
                <a:cubicBezTo>
                  <a:pt x="126" y="76"/>
                  <a:pt x="126" y="72"/>
                  <a:pt x="126" y="69"/>
                </a:cubicBezTo>
                <a:cubicBezTo>
                  <a:pt x="132" y="70"/>
                  <a:pt x="137" y="71"/>
                  <a:pt x="142" y="72"/>
                </a:cubicBezTo>
                <a:cubicBezTo>
                  <a:pt x="140" y="77"/>
                  <a:pt x="136" y="81"/>
                  <a:pt x="133" y="86"/>
                </a:cubicBezTo>
                <a:close/>
                <a:moveTo>
                  <a:pt x="133" y="99"/>
                </a:moveTo>
                <a:cubicBezTo>
                  <a:pt x="136" y="104"/>
                  <a:pt x="140" y="109"/>
                  <a:pt x="142" y="113"/>
                </a:cubicBezTo>
                <a:cubicBezTo>
                  <a:pt x="137" y="114"/>
                  <a:pt x="132" y="115"/>
                  <a:pt x="126" y="116"/>
                </a:cubicBezTo>
                <a:cubicBezTo>
                  <a:pt x="126" y="113"/>
                  <a:pt x="126" y="110"/>
                  <a:pt x="126" y="107"/>
                </a:cubicBezTo>
                <a:cubicBezTo>
                  <a:pt x="129" y="104"/>
                  <a:pt x="131" y="102"/>
                  <a:pt x="133" y="99"/>
                </a:cubicBezTo>
                <a:close/>
                <a:moveTo>
                  <a:pt x="153" y="152"/>
                </a:moveTo>
                <a:cubicBezTo>
                  <a:pt x="147" y="158"/>
                  <a:pt x="135" y="155"/>
                  <a:pt x="120" y="146"/>
                </a:cubicBezTo>
                <a:cubicBezTo>
                  <a:pt x="122" y="140"/>
                  <a:pt x="124" y="132"/>
                  <a:pt x="125" y="124"/>
                </a:cubicBezTo>
                <a:cubicBezTo>
                  <a:pt x="133" y="123"/>
                  <a:pt x="140" y="122"/>
                  <a:pt x="147" y="120"/>
                </a:cubicBezTo>
                <a:cubicBezTo>
                  <a:pt x="155" y="135"/>
                  <a:pt x="158" y="147"/>
                  <a:pt x="153" y="152"/>
                </a:cubicBezTo>
                <a:close/>
                <a:moveTo>
                  <a:pt x="150" y="111"/>
                </a:moveTo>
                <a:cubicBezTo>
                  <a:pt x="147" y="105"/>
                  <a:pt x="143" y="99"/>
                  <a:pt x="138" y="93"/>
                </a:cubicBezTo>
                <a:cubicBezTo>
                  <a:pt x="143" y="86"/>
                  <a:pt x="147" y="80"/>
                  <a:pt x="150" y="74"/>
                </a:cubicBezTo>
                <a:cubicBezTo>
                  <a:pt x="167" y="79"/>
                  <a:pt x="177" y="85"/>
                  <a:pt x="177" y="93"/>
                </a:cubicBezTo>
                <a:cubicBezTo>
                  <a:pt x="177" y="100"/>
                  <a:pt x="167" y="107"/>
                  <a:pt x="150" y="111"/>
                </a:cubicBezTo>
                <a:close/>
              </a:path>
            </a:pathLst>
          </a:custGeom>
          <a:solidFill>
            <a:schemeClr val="bg1"/>
          </a:solidFill>
          <a:ln>
            <a:noFill/>
          </a:ln>
        </p:spPr>
        <p:txBody>
          <a:bodyPr anchor="ctr"/>
          <a:lstStyle/>
          <a:p>
            <a:pPr algn="ctr"/>
            <a:endParaRPr sz="1350" dirty="0">
              <a:ea typeface="黑体" panose="02010609060101010101" charset="-122"/>
              <a:cs typeface="+mn-ea"/>
              <a:sym typeface="+mn-lt"/>
            </a:endParaRPr>
          </a:p>
        </p:txBody>
      </p:sp>
      <p:sp>
        <p:nvSpPr>
          <p:cNvPr id="226" name="Oval 37"/>
          <p:cNvSpPr>
            <a:spLocks noChangeAspect="1"/>
          </p:cNvSpPr>
          <p:nvPr>
            <p:custDataLst>
              <p:tags r:id="rId10"/>
            </p:custDataLst>
          </p:nvPr>
        </p:nvSpPr>
        <p:spPr>
          <a:xfrm>
            <a:off x="7179945" y="4735195"/>
            <a:ext cx="654685" cy="654685"/>
          </a:xfrm>
          <a:prstGeom prst="ellipse">
            <a:avLst/>
          </a:prstGeom>
          <a:solidFill>
            <a:srgbClr val="2E75B6"/>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50" dirty="0">
              <a:ea typeface="黑体" panose="02010609060101010101" charset="-122"/>
              <a:cs typeface="+mn-ea"/>
              <a:sym typeface="+mn-lt"/>
            </a:endParaRPr>
          </a:p>
        </p:txBody>
      </p:sp>
      <p:sp>
        <p:nvSpPr>
          <p:cNvPr id="227" name="Freeform: Shape 36"/>
          <p:cNvSpPr/>
          <p:nvPr>
            <p:custDataLst>
              <p:tags r:id="rId11"/>
            </p:custDataLst>
          </p:nvPr>
        </p:nvSpPr>
        <p:spPr bwMode="auto">
          <a:xfrm>
            <a:off x="7357745" y="4912360"/>
            <a:ext cx="299085" cy="300990"/>
          </a:xfrm>
          <a:custGeom>
            <a:avLst/>
            <a:gdLst>
              <a:gd name="T0" fmla="*/ 173 w 189"/>
              <a:gd name="T1" fmla="*/ 17 h 190"/>
              <a:gd name="T2" fmla="*/ 113 w 189"/>
              <a:gd name="T3" fmla="*/ 17 h 190"/>
              <a:gd name="T4" fmla="*/ 101 w 189"/>
              <a:gd name="T5" fmla="*/ 45 h 190"/>
              <a:gd name="T6" fmla="*/ 37 w 189"/>
              <a:gd name="T7" fmla="*/ 117 h 190"/>
              <a:gd name="T8" fmla="*/ 29 w 189"/>
              <a:gd name="T9" fmla="*/ 135 h 190"/>
              <a:gd name="T10" fmla="*/ 33 w 189"/>
              <a:gd name="T11" fmla="*/ 148 h 190"/>
              <a:gd name="T12" fmla="*/ 21 w 189"/>
              <a:gd name="T13" fmla="*/ 174 h 190"/>
              <a:gd name="T14" fmla="*/ 21 w 189"/>
              <a:gd name="T15" fmla="*/ 177 h 190"/>
              <a:gd name="T16" fmla="*/ 4 w 189"/>
              <a:gd name="T17" fmla="*/ 182 h 190"/>
              <a:gd name="T18" fmla="*/ 4 w 189"/>
              <a:gd name="T19" fmla="*/ 181 h 190"/>
              <a:gd name="T20" fmla="*/ 0 w 189"/>
              <a:gd name="T21" fmla="*/ 186 h 190"/>
              <a:gd name="T22" fmla="*/ 4 w 189"/>
              <a:gd name="T23" fmla="*/ 190 h 190"/>
              <a:gd name="T24" fmla="*/ 4 w 189"/>
              <a:gd name="T25" fmla="*/ 190 h 190"/>
              <a:gd name="T26" fmla="*/ 28 w 189"/>
              <a:gd name="T27" fmla="*/ 182 h 190"/>
              <a:gd name="T28" fmla="*/ 29 w 189"/>
              <a:gd name="T29" fmla="*/ 172 h 190"/>
              <a:gd name="T30" fmla="*/ 38 w 189"/>
              <a:gd name="T31" fmla="*/ 154 h 190"/>
              <a:gd name="T32" fmla="*/ 54 w 189"/>
              <a:gd name="T33" fmla="*/ 160 h 190"/>
              <a:gd name="T34" fmla="*/ 72 w 189"/>
              <a:gd name="T35" fmla="*/ 153 h 190"/>
              <a:gd name="T36" fmla="*/ 144 w 189"/>
              <a:gd name="T37" fmla="*/ 89 h 190"/>
              <a:gd name="T38" fmla="*/ 173 w 189"/>
              <a:gd name="T39" fmla="*/ 76 h 190"/>
              <a:gd name="T40" fmla="*/ 173 w 189"/>
              <a:gd name="T41" fmla="*/ 17 h 190"/>
              <a:gd name="T42" fmla="*/ 66 w 189"/>
              <a:gd name="T43" fmla="*/ 147 h 190"/>
              <a:gd name="T44" fmla="*/ 54 w 189"/>
              <a:gd name="T45" fmla="*/ 152 h 190"/>
              <a:gd name="T46" fmla="*/ 38 w 189"/>
              <a:gd name="T47" fmla="*/ 135 h 190"/>
              <a:gd name="T48" fmla="*/ 42 w 189"/>
              <a:gd name="T49" fmla="*/ 123 h 190"/>
              <a:gd name="T50" fmla="*/ 102 w 189"/>
              <a:gd name="T51" fmla="*/ 57 h 190"/>
              <a:gd name="T52" fmla="*/ 113 w 189"/>
              <a:gd name="T53" fmla="*/ 76 h 190"/>
              <a:gd name="T54" fmla="*/ 133 w 189"/>
              <a:gd name="T55" fmla="*/ 87 h 190"/>
              <a:gd name="T56" fmla="*/ 66 w 189"/>
              <a:gd name="T57" fmla="*/ 147 h 190"/>
              <a:gd name="T58" fmla="*/ 167 w 189"/>
              <a:gd name="T59" fmla="*/ 70 h 190"/>
              <a:gd name="T60" fmla="*/ 119 w 189"/>
              <a:gd name="T61" fmla="*/ 70 h 190"/>
              <a:gd name="T62" fmla="*/ 119 w 189"/>
              <a:gd name="T63" fmla="*/ 23 h 190"/>
              <a:gd name="T64" fmla="*/ 167 w 189"/>
              <a:gd name="T65" fmla="*/ 23 h 190"/>
              <a:gd name="T66" fmla="*/ 167 w 189"/>
              <a:gd name="T67" fmla="*/ 70 h 190"/>
              <a:gd name="T68" fmla="*/ 78 w 189"/>
              <a:gd name="T69" fmla="*/ 105 h 190"/>
              <a:gd name="T70" fmla="*/ 84 w 189"/>
              <a:gd name="T71" fmla="*/ 111 h 190"/>
              <a:gd name="T72" fmla="*/ 111 w 189"/>
              <a:gd name="T73" fmla="*/ 90 h 190"/>
              <a:gd name="T74" fmla="*/ 99 w 189"/>
              <a:gd name="T75" fmla="*/ 78 h 190"/>
              <a:gd name="T76" fmla="*/ 78 w 189"/>
              <a:gd name="T77" fmla="*/ 10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 h="190">
                <a:moveTo>
                  <a:pt x="173" y="17"/>
                </a:moveTo>
                <a:cubicBezTo>
                  <a:pt x="156" y="0"/>
                  <a:pt x="130" y="0"/>
                  <a:pt x="113" y="17"/>
                </a:cubicBezTo>
                <a:cubicBezTo>
                  <a:pt x="105" y="25"/>
                  <a:pt x="101" y="35"/>
                  <a:pt x="101" y="45"/>
                </a:cubicBezTo>
                <a:cubicBezTo>
                  <a:pt x="37" y="117"/>
                  <a:pt x="37" y="117"/>
                  <a:pt x="37" y="117"/>
                </a:cubicBezTo>
                <a:cubicBezTo>
                  <a:pt x="32" y="122"/>
                  <a:pt x="29" y="128"/>
                  <a:pt x="29" y="135"/>
                </a:cubicBezTo>
                <a:cubicBezTo>
                  <a:pt x="29" y="140"/>
                  <a:pt x="30" y="144"/>
                  <a:pt x="33" y="148"/>
                </a:cubicBezTo>
                <a:cubicBezTo>
                  <a:pt x="21" y="155"/>
                  <a:pt x="16" y="161"/>
                  <a:pt x="21" y="174"/>
                </a:cubicBezTo>
                <a:cubicBezTo>
                  <a:pt x="21" y="176"/>
                  <a:pt x="21" y="177"/>
                  <a:pt x="21" y="177"/>
                </a:cubicBezTo>
                <a:cubicBezTo>
                  <a:pt x="19" y="180"/>
                  <a:pt x="10" y="181"/>
                  <a:pt x="4" y="182"/>
                </a:cubicBezTo>
                <a:cubicBezTo>
                  <a:pt x="4" y="182"/>
                  <a:pt x="4" y="181"/>
                  <a:pt x="4" y="181"/>
                </a:cubicBezTo>
                <a:cubicBezTo>
                  <a:pt x="1" y="181"/>
                  <a:pt x="0" y="183"/>
                  <a:pt x="0" y="186"/>
                </a:cubicBezTo>
                <a:cubicBezTo>
                  <a:pt x="0" y="188"/>
                  <a:pt x="1" y="190"/>
                  <a:pt x="4" y="190"/>
                </a:cubicBezTo>
                <a:cubicBezTo>
                  <a:pt x="4" y="190"/>
                  <a:pt x="4" y="190"/>
                  <a:pt x="4" y="190"/>
                </a:cubicBezTo>
                <a:cubicBezTo>
                  <a:pt x="7" y="190"/>
                  <a:pt x="22" y="190"/>
                  <a:pt x="28" y="182"/>
                </a:cubicBezTo>
                <a:cubicBezTo>
                  <a:pt x="29" y="180"/>
                  <a:pt x="30" y="176"/>
                  <a:pt x="29" y="172"/>
                </a:cubicBezTo>
                <a:cubicBezTo>
                  <a:pt x="26" y="164"/>
                  <a:pt x="27" y="161"/>
                  <a:pt x="38" y="154"/>
                </a:cubicBezTo>
                <a:cubicBezTo>
                  <a:pt x="43" y="158"/>
                  <a:pt x="48" y="160"/>
                  <a:pt x="54" y="160"/>
                </a:cubicBezTo>
                <a:cubicBezTo>
                  <a:pt x="61" y="160"/>
                  <a:pt x="68" y="158"/>
                  <a:pt x="72" y="153"/>
                </a:cubicBezTo>
                <a:cubicBezTo>
                  <a:pt x="144" y="89"/>
                  <a:pt x="144" y="89"/>
                  <a:pt x="144" y="89"/>
                </a:cubicBezTo>
                <a:cubicBezTo>
                  <a:pt x="155" y="88"/>
                  <a:pt x="165" y="84"/>
                  <a:pt x="173" y="76"/>
                </a:cubicBezTo>
                <a:cubicBezTo>
                  <a:pt x="189" y="60"/>
                  <a:pt x="189" y="33"/>
                  <a:pt x="173" y="17"/>
                </a:cubicBezTo>
                <a:close/>
                <a:moveTo>
                  <a:pt x="66" y="147"/>
                </a:moveTo>
                <a:cubicBezTo>
                  <a:pt x="63" y="150"/>
                  <a:pt x="59" y="152"/>
                  <a:pt x="54" y="152"/>
                </a:cubicBezTo>
                <a:cubicBezTo>
                  <a:pt x="45" y="152"/>
                  <a:pt x="38" y="144"/>
                  <a:pt x="38" y="135"/>
                </a:cubicBezTo>
                <a:cubicBezTo>
                  <a:pt x="38" y="130"/>
                  <a:pt x="39" y="126"/>
                  <a:pt x="42" y="123"/>
                </a:cubicBezTo>
                <a:cubicBezTo>
                  <a:pt x="102" y="57"/>
                  <a:pt x="102" y="57"/>
                  <a:pt x="102" y="57"/>
                </a:cubicBezTo>
                <a:cubicBezTo>
                  <a:pt x="104" y="64"/>
                  <a:pt x="108" y="71"/>
                  <a:pt x="113" y="76"/>
                </a:cubicBezTo>
                <a:cubicBezTo>
                  <a:pt x="119" y="82"/>
                  <a:pt x="126" y="86"/>
                  <a:pt x="133" y="87"/>
                </a:cubicBezTo>
                <a:lnTo>
                  <a:pt x="66" y="147"/>
                </a:lnTo>
                <a:close/>
                <a:moveTo>
                  <a:pt x="167" y="70"/>
                </a:moveTo>
                <a:cubicBezTo>
                  <a:pt x="154" y="84"/>
                  <a:pt x="132" y="84"/>
                  <a:pt x="119" y="70"/>
                </a:cubicBezTo>
                <a:cubicBezTo>
                  <a:pt x="106" y="57"/>
                  <a:pt x="106" y="36"/>
                  <a:pt x="119" y="23"/>
                </a:cubicBezTo>
                <a:cubicBezTo>
                  <a:pt x="132" y="10"/>
                  <a:pt x="154" y="10"/>
                  <a:pt x="167" y="23"/>
                </a:cubicBezTo>
                <a:cubicBezTo>
                  <a:pt x="180" y="36"/>
                  <a:pt x="180" y="57"/>
                  <a:pt x="167" y="70"/>
                </a:cubicBezTo>
                <a:close/>
                <a:moveTo>
                  <a:pt x="78" y="105"/>
                </a:moveTo>
                <a:cubicBezTo>
                  <a:pt x="84" y="111"/>
                  <a:pt x="84" y="111"/>
                  <a:pt x="84" y="111"/>
                </a:cubicBezTo>
                <a:cubicBezTo>
                  <a:pt x="111" y="90"/>
                  <a:pt x="111" y="90"/>
                  <a:pt x="111" y="90"/>
                </a:cubicBezTo>
                <a:cubicBezTo>
                  <a:pt x="99" y="78"/>
                  <a:pt x="99" y="78"/>
                  <a:pt x="99" y="78"/>
                </a:cubicBezTo>
                <a:lnTo>
                  <a:pt x="78" y="105"/>
                </a:lnTo>
                <a:close/>
              </a:path>
            </a:pathLst>
          </a:custGeom>
          <a:solidFill>
            <a:schemeClr val="bg1"/>
          </a:solidFill>
          <a:ln>
            <a:noFill/>
          </a:ln>
        </p:spPr>
        <p:txBody>
          <a:bodyPr anchor="ctr"/>
          <a:lstStyle/>
          <a:p>
            <a:pPr algn="ctr"/>
            <a:endParaRPr sz="1350" dirty="0">
              <a:ea typeface="黑体" panose="02010609060101010101" charset="-122"/>
              <a:cs typeface="+mn-ea"/>
              <a:sym typeface="+mn-lt"/>
            </a:endParaRPr>
          </a:p>
        </p:txBody>
      </p:sp>
      <p:sp>
        <p:nvSpPr>
          <p:cNvPr id="228" name="Oval 39"/>
          <p:cNvSpPr>
            <a:spLocks noChangeAspect="1"/>
          </p:cNvSpPr>
          <p:nvPr>
            <p:custDataLst>
              <p:tags r:id="rId12"/>
            </p:custDataLst>
          </p:nvPr>
        </p:nvSpPr>
        <p:spPr>
          <a:xfrm>
            <a:off x="4385945" y="4859020"/>
            <a:ext cx="654685" cy="654685"/>
          </a:xfrm>
          <a:prstGeom prst="ellipse">
            <a:avLst/>
          </a:prstGeom>
          <a:solidFill>
            <a:srgbClr val="2E75B6"/>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50" dirty="0">
              <a:ea typeface="黑体" panose="02010609060101010101" charset="-122"/>
              <a:cs typeface="+mn-ea"/>
              <a:sym typeface="+mn-lt"/>
            </a:endParaRPr>
          </a:p>
        </p:txBody>
      </p:sp>
      <p:sp>
        <p:nvSpPr>
          <p:cNvPr id="229" name="Freeform: Shape 40"/>
          <p:cNvSpPr/>
          <p:nvPr>
            <p:custDataLst>
              <p:tags r:id="rId13"/>
            </p:custDataLst>
          </p:nvPr>
        </p:nvSpPr>
        <p:spPr bwMode="auto">
          <a:xfrm>
            <a:off x="4620895" y="5042535"/>
            <a:ext cx="184785" cy="288925"/>
          </a:xfrm>
          <a:custGeom>
            <a:avLst/>
            <a:gdLst>
              <a:gd name="T0" fmla="*/ 55 w 118"/>
              <a:gd name="T1" fmla="*/ 118 h 185"/>
              <a:gd name="T2" fmla="*/ 51 w 118"/>
              <a:gd name="T3" fmla="*/ 122 h 185"/>
              <a:gd name="T4" fmla="*/ 55 w 118"/>
              <a:gd name="T5" fmla="*/ 126 h 185"/>
              <a:gd name="T6" fmla="*/ 59 w 118"/>
              <a:gd name="T7" fmla="*/ 122 h 185"/>
              <a:gd name="T8" fmla="*/ 55 w 118"/>
              <a:gd name="T9" fmla="*/ 118 h 185"/>
              <a:gd name="T10" fmla="*/ 46 w 118"/>
              <a:gd name="T11" fmla="*/ 152 h 185"/>
              <a:gd name="T12" fmla="*/ 42 w 118"/>
              <a:gd name="T13" fmla="*/ 156 h 185"/>
              <a:gd name="T14" fmla="*/ 46 w 118"/>
              <a:gd name="T15" fmla="*/ 160 h 185"/>
              <a:gd name="T16" fmla="*/ 51 w 118"/>
              <a:gd name="T17" fmla="*/ 156 h 185"/>
              <a:gd name="T18" fmla="*/ 46 w 118"/>
              <a:gd name="T19" fmla="*/ 152 h 185"/>
              <a:gd name="T20" fmla="*/ 51 w 118"/>
              <a:gd name="T21" fmla="*/ 93 h 185"/>
              <a:gd name="T22" fmla="*/ 42 w 118"/>
              <a:gd name="T23" fmla="*/ 84 h 185"/>
              <a:gd name="T24" fmla="*/ 34 w 118"/>
              <a:gd name="T25" fmla="*/ 93 h 185"/>
              <a:gd name="T26" fmla="*/ 42 w 118"/>
              <a:gd name="T27" fmla="*/ 101 h 185"/>
              <a:gd name="T28" fmla="*/ 51 w 118"/>
              <a:gd name="T29" fmla="*/ 93 h 185"/>
              <a:gd name="T30" fmla="*/ 110 w 118"/>
              <a:gd name="T31" fmla="*/ 0 h 185"/>
              <a:gd name="T32" fmla="*/ 8 w 118"/>
              <a:gd name="T33" fmla="*/ 0 h 185"/>
              <a:gd name="T34" fmla="*/ 0 w 118"/>
              <a:gd name="T35" fmla="*/ 8 h 185"/>
              <a:gd name="T36" fmla="*/ 0 w 118"/>
              <a:gd name="T37" fmla="*/ 17 h 185"/>
              <a:gd name="T38" fmla="*/ 8 w 118"/>
              <a:gd name="T39" fmla="*/ 25 h 185"/>
              <a:gd name="T40" fmla="*/ 17 w 118"/>
              <a:gd name="T41" fmla="*/ 25 h 185"/>
              <a:gd name="T42" fmla="*/ 17 w 118"/>
              <a:gd name="T43" fmla="*/ 143 h 185"/>
              <a:gd name="T44" fmla="*/ 59 w 118"/>
              <a:gd name="T45" fmla="*/ 185 h 185"/>
              <a:gd name="T46" fmla="*/ 101 w 118"/>
              <a:gd name="T47" fmla="*/ 143 h 185"/>
              <a:gd name="T48" fmla="*/ 101 w 118"/>
              <a:gd name="T49" fmla="*/ 25 h 185"/>
              <a:gd name="T50" fmla="*/ 110 w 118"/>
              <a:gd name="T51" fmla="*/ 25 h 185"/>
              <a:gd name="T52" fmla="*/ 118 w 118"/>
              <a:gd name="T53" fmla="*/ 17 h 185"/>
              <a:gd name="T54" fmla="*/ 118 w 118"/>
              <a:gd name="T55" fmla="*/ 8 h 185"/>
              <a:gd name="T56" fmla="*/ 110 w 118"/>
              <a:gd name="T57" fmla="*/ 0 h 185"/>
              <a:gd name="T58" fmla="*/ 93 w 118"/>
              <a:gd name="T59" fmla="*/ 143 h 185"/>
              <a:gd name="T60" fmla="*/ 59 w 118"/>
              <a:gd name="T61" fmla="*/ 177 h 185"/>
              <a:gd name="T62" fmla="*/ 25 w 118"/>
              <a:gd name="T63" fmla="*/ 143 h 185"/>
              <a:gd name="T64" fmla="*/ 25 w 118"/>
              <a:gd name="T65" fmla="*/ 55 h 185"/>
              <a:gd name="T66" fmla="*/ 45 w 118"/>
              <a:gd name="T67" fmla="*/ 59 h 185"/>
              <a:gd name="T68" fmla="*/ 57 w 118"/>
              <a:gd name="T69" fmla="*/ 57 h 185"/>
              <a:gd name="T70" fmla="*/ 82 w 118"/>
              <a:gd name="T71" fmla="*/ 47 h 185"/>
              <a:gd name="T72" fmla="*/ 93 w 118"/>
              <a:gd name="T73" fmla="*/ 43 h 185"/>
              <a:gd name="T74" fmla="*/ 93 w 118"/>
              <a:gd name="T75" fmla="*/ 143 h 185"/>
              <a:gd name="T76" fmla="*/ 93 w 118"/>
              <a:gd name="T77" fmla="*/ 34 h 185"/>
              <a:gd name="T78" fmla="*/ 79 w 118"/>
              <a:gd name="T79" fmla="*/ 40 h 185"/>
              <a:gd name="T80" fmla="*/ 55 w 118"/>
              <a:gd name="T81" fmla="*/ 50 h 185"/>
              <a:gd name="T82" fmla="*/ 25 w 118"/>
              <a:gd name="T83" fmla="*/ 46 h 185"/>
              <a:gd name="T84" fmla="*/ 25 w 118"/>
              <a:gd name="T85" fmla="*/ 25 h 185"/>
              <a:gd name="T86" fmla="*/ 93 w 118"/>
              <a:gd name="T87" fmla="*/ 25 h 185"/>
              <a:gd name="T88" fmla="*/ 93 w 118"/>
              <a:gd name="T89" fmla="*/ 34 h 185"/>
              <a:gd name="T90" fmla="*/ 110 w 118"/>
              <a:gd name="T91" fmla="*/ 17 h 185"/>
              <a:gd name="T92" fmla="*/ 8 w 118"/>
              <a:gd name="T93" fmla="*/ 17 h 185"/>
              <a:gd name="T94" fmla="*/ 8 w 118"/>
              <a:gd name="T95" fmla="*/ 8 h 185"/>
              <a:gd name="T96" fmla="*/ 110 w 118"/>
              <a:gd name="T97" fmla="*/ 8 h 185"/>
              <a:gd name="T98" fmla="*/ 110 w 118"/>
              <a:gd name="T99" fmla="*/ 17 h 185"/>
              <a:gd name="T100" fmla="*/ 72 w 118"/>
              <a:gd name="T101" fmla="*/ 135 h 185"/>
              <a:gd name="T102" fmla="*/ 68 w 118"/>
              <a:gd name="T103" fmla="*/ 139 h 185"/>
              <a:gd name="T104" fmla="*/ 72 w 118"/>
              <a:gd name="T105" fmla="*/ 143 h 185"/>
              <a:gd name="T106" fmla="*/ 76 w 118"/>
              <a:gd name="T107" fmla="*/ 139 h 185"/>
              <a:gd name="T108" fmla="*/ 72 w 118"/>
              <a:gd name="T109" fmla="*/ 135 h 185"/>
              <a:gd name="T110" fmla="*/ 76 w 118"/>
              <a:gd name="T111" fmla="*/ 67 h 185"/>
              <a:gd name="T112" fmla="*/ 68 w 118"/>
              <a:gd name="T113" fmla="*/ 76 h 185"/>
              <a:gd name="T114" fmla="*/ 76 w 118"/>
              <a:gd name="T115" fmla="*/ 84 h 185"/>
              <a:gd name="T116" fmla="*/ 84 w 118"/>
              <a:gd name="T117" fmla="*/ 76 h 185"/>
              <a:gd name="T118" fmla="*/ 76 w 118"/>
              <a:gd name="T119" fmla="*/ 6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85">
                <a:moveTo>
                  <a:pt x="55" y="118"/>
                </a:moveTo>
                <a:cubicBezTo>
                  <a:pt x="53" y="118"/>
                  <a:pt x="51" y="120"/>
                  <a:pt x="51" y="122"/>
                </a:cubicBezTo>
                <a:cubicBezTo>
                  <a:pt x="51" y="124"/>
                  <a:pt x="53" y="126"/>
                  <a:pt x="55" y="126"/>
                </a:cubicBezTo>
                <a:cubicBezTo>
                  <a:pt x="57" y="126"/>
                  <a:pt x="59" y="124"/>
                  <a:pt x="59" y="122"/>
                </a:cubicBezTo>
                <a:cubicBezTo>
                  <a:pt x="59" y="120"/>
                  <a:pt x="57" y="118"/>
                  <a:pt x="55" y="118"/>
                </a:cubicBezTo>
                <a:close/>
                <a:moveTo>
                  <a:pt x="46" y="152"/>
                </a:moveTo>
                <a:cubicBezTo>
                  <a:pt x="44" y="152"/>
                  <a:pt x="42" y="154"/>
                  <a:pt x="42" y="156"/>
                </a:cubicBezTo>
                <a:cubicBezTo>
                  <a:pt x="42" y="158"/>
                  <a:pt x="44" y="160"/>
                  <a:pt x="46" y="160"/>
                </a:cubicBezTo>
                <a:cubicBezTo>
                  <a:pt x="49" y="160"/>
                  <a:pt x="51" y="158"/>
                  <a:pt x="51" y="156"/>
                </a:cubicBezTo>
                <a:cubicBezTo>
                  <a:pt x="51" y="154"/>
                  <a:pt x="49" y="152"/>
                  <a:pt x="46" y="152"/>
                </a:cubicBezTo>
                <a:close/>
                <a:moveTo>
                  <a:pt x="51" y="93"/>
                </a:moveTo>
                <a:cubicBezTo>
                  <a:pt x="51" y="88"/>
                  <a:pt x="47" y="84"/>
                  <a:pt x="42" y="84"/>
                </a:cubicBezTo>
                <a:cubicBezTo>
                  <a:pt x="38" y="84"/>
                  <a:pt x="34" y="88"/>
                  <a:pt x="34" y="93"/>
                </a:cubicBezTo>
                <a:cubicBezTo>
                  <a:pt x="34" y="97"/>
                  <a:pt x="38" y="101"/>
                  <a:pt x="42" y="101"/>
                </a:cubicBezTo>
                <a:cubicBezTo>
                  <a:pt x="47" y="101"/>
                  <a:pt x="51" y="97"/>
                  <a:pt x="51" y="93"/>
                </a:cubicBezTo>
                <a:close/>
                <a:moveTo>
                  <a:pt x="110" y="0"/>
                </a:moveTo>
                <a:cubicBezTo>
                  <a:pt x="8" y="0"/>
                  <a:pt x="8" y="0"/>
                  <a:pt x="8" y="0"/>
                </a:cubicBezTo>
                <a:cubicBezTo>
                  <a:pt x="4" y="0"/>
                  <a:pt x="0" y="4"/>
                  <a:pt x="0" y="8"/>
                </a:cubicBezTo>
                <a:cubicBezTo>
                  <a:pt x="0" y="17"/>
                  <a:pt x="0" y="17"/>
                  <a:pt x="0" y="17"/>
                </a:cubicBezTo>
                <a:cubicBezTo>
                  <a:pt x="0" y="21"/>
                  <a:pt x="4" y="25"/>
                  <a:pt x="8" y="25"/>
                </a:cubicBezTo>
                <a:cubicBezTo>
                  <a:pt x="17" y="25"/>
                  <a:pt x="17" y="25"/>
                  <a:pt x="17" y="25"/>
                </a:cubicBezTo>
                <a:cubicBezTo>
                  <a:pt x="17" y="143"/>
                  <a:pt x="17" y="143"/>
                  <a:pt x="17" y="143"/>
                </a:cubicBezTo>
                <a:cubicBezTo>
                  <a:pt x="17" y="166"/>
                  <a:pt x="36" y="185"/>
                  <a:pt x="59" y="185"/>
                </a:cubicBezTo>
                <a:cubicBezTo>
                  <a:pt x="82" y="185"/>
                  <a:pt x="101" y="166"/>
                  <a:pt x="101" y="143"/>
                </a:cubicBezTo>
                <a:cubicBezTo>
                  <a:pt x="101" y="25"/>
                  <a:pt x="101" y="25"/>
                  <a:pt x="101" y="25"/>
                </a:cubicBezTo>
                <a:cubicBezTo>
                  <a:pt x="110" y="25"/>
                  <a:pt x="110" y="25"/>
                  <a:pt x="110" y="25"/>
                </a:cubicBezTo>
                <a:cubicBezTo>
                  <a:pt x="114" y="25"/>
                  <a:pt x="118" y="21"/>
                  <a:pt x="118" y="17"/>
                </a:cubicBezTo>
                <a:cubicBezTo>
                  <a:pt x="118" y="8"/>
                  <a:pt x="118" y="8"/>
                  <a:pt x="118" y="8"/>
                </a:cubicBezTo>
                <a:cubicBezTo>
                  <a:pt x="118" y="4"/>
                  <a:pt x="114" y="0"/>
                  <a:pt x="110" y="0"/>
                </a:cubicBezTo>
                <a:close/>
                <a:moveTo>
                  <a:pt x="93" y="143"/>
                </a:moveTo>
                <a:cubicBezTo>
                  <a:pt x="93" y="162"/>
                  <a:pt x="78" y="177"/>
                  <a:pt x="59" y="177"/>
                </a:cubicBezTo>
                <a:cubicBezTo>
                  <a:pt x="40" y="177"/>
                  <a:pt x="25" y="162"/>
                  <a:pt x="25" y="143"/>
                </a:cubicBezTo>
                <a:cubicBezTo>
                  <a:pt x="25" y="55"/>
                  <a:pt x="25" y="55"/>
                  <a:pt x="25" y="55"/>
                </a:cubicBezTo>
                <a:cubicBezTo>
                  <a:pt x="31" y="57"/>
                  <a:pt x="38" y="59"/>
                  <a:pt x="45" y="59"/>
                </a:cubicBezTo>
                <a:cubicBezTo>
                  <a:pt x="49" y="59"/>
                  <a:pt x="53" y="58"/>
                  <a:pt x="57" y="57"/>
                </a:cubicBezTo>
                <a:cubicBezTo>
                  <a:pt x="68" y="54"/>
                  <a:pt x="76" y="50"/>
                  <a:pt x="82" y="47"/>
                </a:cubicBezTo>
                <a:cubicBezTo>
                  <a:pt x="86" y="45"/>
                  <a:pt x="90" y="44"/>
                  <a:pt x="93" y="43"/>
                </a:cubicBezTo>
                <a:lnTo>
                  <a:pt x="93" y="143"/>
                </a:lnTo>
                <a:close/>
                <a:moveTo>
                  <a:pt x="93" y="34"/>
                </a:moveTo>
                <a:cubicBezTo>
                  <a:pt x="88" y="36"/>
                  <a:pt x="84" y="38"/>
                  <a:pt x="79" y="40"/>
                </a:cubicBezTo>
                <a:cubicBezTo>
                  <a:pt x="72" y="43"/>
                  <a:pt x="65" y="46"/>
                  <a:pt x="55" y="50"/>
                </a:cubicBezTo>
                <a:cubicBezTo>
                  <a:pt x="44" y="53"/>
                  <a:pt x="34" y="50"/>
                  <a:pt x="25" y="46"/>
                </a:cubicBezTo>
                <a:cubicBezTo>
                  <a:pt x="25" y="25"/>
                  <a:pt x="25" y="25"/>
                  <a:pt x="25" y="25"/>
                </a:cubicBezTo>
                <a:cubicBezTo>
                  <a:pt x="93" y="25"/>
                  <a:pt x="93" y="25"/>
                  <a:pt x="93" y="25"/>
                </a:cubicBezTo>
                <a:lnTo>
                  <a:pt x="93" y="34"/>
                </a:lnTo>
                <a:close/>
                <a:moveTo>
                  <a:pt x="110" y="17"/>
                </a:moveTo>
                <a:cubicBezTo>
                  <a:pt x="8" y="17"/>
                  <a:pt x="8" y="17"/>
                  <a:pt x="8" y="17"/>
                </a:cubicBezTo>
                <a:cubicBezTo>
                  <a:pt x="8" y="8"/>
                  <a:pt x="8" y="8"/>
                  <a:pt x="8" y="8"/>
                </a:cubicBezTo>
                <a:cubicBezTo>
                  <a:pt x="110" y="8"/>
                  <a:pt x="110" y="8"/>
                  <a:pt x="110" y="8"/>
                </a:cubicBezTo>
                <a:lnTo>
                  <a:pt x="110" y="17"/>
                </a:lnTo>
                <a:close/>
                <a:moveTo>
                  <a:pt x="72" y="135"/>
                </a:moveTo>
                <a:cubicBezTo>
                  <a:pt x="69" y="135"/>
                  <a:pt x="68" y="137"/>
                  <a:pt x="68" y="139"/>
                </a:cubicBezTo>
                <a:cubicBezTo>
                  <a:pt x="68" y="141"/>
                  <a:pt x="69" y="143"/>
                  <a:pt x="72" y="143"/>
                </a:cubicBezTo>
                <a:cubicBezTo>
                  <a:pt x="74" y="143"/>
                  <a:pt x="76" y="141"/>
                  <a:pt x="76" y="139"/>
                </a:cubicBezTo>
                <a:cubicBezTo>
                  <a:pt x="76" y="137"/>
                  <a:pt x="74" y="135"/>
                  <a:pt x="72" y="135"/>
                </a:cubicBezTo>
                <a:close/>
                <a:moveTo>
                  <a:pt x="76" y="67"/>
                </a:moveTo>
                <a:cubicBezTo>
                  <a:pt x="71" y="67"/>
                  <a:pt x="68" y="71"/>
                  <a:pt x="68" y="76"/>
                </a:cubicBezTo>
                <a:cubicBezTo>
                  <a:pt x="68" y="80"/>
                  <a:pt x="71" y="84"/>
                  <a:pt x="76" y="84"/>
                </a:cubicBezTo>
                <a:cubicBezTo>
                  <a:pt x="81" y="84"/>
                  <a:pt x="84" y="80"/>
                  <a:pt x="84" y="76"/>
                </a:cubicBezTo>
                <a:cubicBezTo>
                  <a:pt x="84" y="71"/>
                  <a:pt x="81" y="67"/>
                  <a:pt x="76" y="67"/>
                </a:cubicBezTo>
                <a:close/>
              </a:path>
            </a:pathLst>
          </a:custGeom>
          <a:solidFill>
            <a:schemeClr val="bg1"/>
          </a:solidFill>
          <a:ln>
            <a:noFill/>
          </a:ln>
        </p:spPr>
        <p:txBody>
          <a:bodyPr anchor="ctr"/>
          <a:lstStyle/>
          <a:p>
            <a:pPr algn="ctr"/>
            <a:endParaRPr sz="1350" dirty="0">
              <a:ea typeface="黑体" panose="02010609060101010101" charset="-122"/>
              <a:cs typeface="+mn-ea"/>
              <a:sym typeface="+mn-lt"/>
            </a:endParaRPr>
          </a:p>
        </p:txBody>
      </p:sp>
      <p:sp>
        <p:nvSpPr>
          <p:cNvPr id="231" name="矩形 230"/>
          <p:cNvSpPr/>
          <p:nvPr>
            <p:custDataLst>
              <p:tags r:id="rId14"/>
            </p:custDataLst>
          </p:nvPr>
        </p:nvSpPr>
        <p:spPr>
          <a:xfrm>
            <a:off x="7869555" y="2346960"/>
            <a:ext cx="2672080" cy="829945"/>
          </a:xfrm>
          <a:prstGeom prst="rect">
            <a:avLst/>
          </a:prstGeom>
        </p:spPr>
        <p:txBody>
          <a:bodyPr wrap="square">
            <a:spAutoFit/>
            <a:scene3d>
              <a:camera prst="orthographicFront"/>
              <a:lightRig rig="threePt" dir="t"/>
            </a:scene3d>
            <a:sp3d contourW="12700"/>
          </a:bodyPr>
          <a:lstStyle/>
          <a:p>
            <a:pPr>
              <a:lnSpc>
                <a:spcPct val="150000"/>
              </a:lnSpc>
              <a:defRPr/>
            </a:pPr>
            <a:r>
              <a:rPr lang="zh-CN" altLang="en-US" sz="1600" dirty="0">
                <a:solidFill>
                  <a:schemeClr val="tx1">
                    <a:lumMod val="85000"/>
                    <a:lumOff val="15000"/>
                  </a:schemeClr>
                </a:solidFill>
                <a:ea typeface="黑体" panose="02010609060101010101" charset="-122"/>
                <a:cs typeface="+mn-ea"/>
                <a:sym typeface="+mn-lt"/>
              </a:rPr>
              <a:t>在直播中进行开车、抽烟、喝酒等危害生命健康的行为</a:t>
            </a:r>
          </a:p>
        </p:txBody>
      </p:sp>
      <p:sp>
        <p:nvSpPr>
          <p:cNvPr id="234" name="矩形 233"/>
          <p:cNvSpPr/>
          <p:nvPr>
            <p:custDataLst>
              <p:tags r:id="rId15"/>
            </p:custDataLst>
          </p:nvPr>
        </p:nvSpPr>
        <p:spPr>
          <a:xfrm>
            <a:off x="8425815" y="3557270"/>
            <a:ext cx="2672080" cy="829945"/>
          </a:xfrm>
          <a:prstGeom prst="rect">
            <a:avLst/>
          </a:prstGeom>
        </p:spPr>
        <p:txBody>
          <a:bodyPr wrap="square">
            <a:spAutoFit/>
            <a:scene3d>
              <a:camera prst="orthographicFront"/>
              <a:lightRig rig="threePt" dir="t"/>
            </a:scene3d>
            <a:sp3d contourW="12700"/>
          </a:bodyPr>
          <a:lstStyle/>
          <a:p>
            <a:pPr>
              <a:lnSpc>
                <a:spcPct val="150000"/>
              </a:lnSpc>
              <a:defRPr/>
            </a:pPr>
            <a:r>
              <a:rPr lang="zh-CN" altLang="en-US" sz="1600" dirty="0">
                <a:solidFill>
                  <a:schemeClr val="tx1">
                    <a:lumMod val="85000"/>
                    <a:lumOff val="15000"/>
                  </a:schemeClr>
                </a:solidFill>
                <a:ea typeface="黑体" panose="02010609060101010101" charset="-122"/>
                <a:cs typeface="+mn-ea"/>
                <a:sym typeface="+mn-lt"/>
              </a:rPr>
              <a:t>直播攀岩、跳伞、口吞宝剑等危险行为</a:t>
            </a:r>
          </a:p>
        </p:txBody>
      </p:sp>
      <p:sp>
        <p:nvSpPr>
          <p:cNvPr id="237" name="矩形 236"/>
          <p:cNvSpPr/>
          <p:nvPr>
            <p:custDataLst>
              <p:tags r:id="rId16"/>
            </p:custDataLst>
          </p:nvPr>
        </p:nvSpPr>
        <p:spPr>
          <a:xfrm>
            <a:off x="8018145" y="4688205"/>
            <a:ext cx="2672080" cy="829945"/>
          </a:xfrm>
          <a:prstGeom prst="rect">
            <a:avLst/>
          </a:prstGeom>
        </p:spPr>
        <p:txBody>
          <a:bodyPr wrap="square">
            <a:spAutoFit/>
            <a:scene3d>
              <a:camera prst="orthographicFront"/>
              <a:lightRig rig="threePt" dir="t"/>
            </a:scene3d>
            <a:sp3d contourW="12700"/>
          </a:bodyPr>
          <a:lstStyle/>
          <a:p>
            <a:pPr>
              <a:lnSpc>
                <a:spcPct val="150000"/>
              </a:lnSpc>
              <a:defRPr/>
            </a:pPr>
            <a:r>
              <a:rPr lang="zh-CN" altLang="en-US" sz="1600" dirty="0">
                <a:solidFill>
                  <a:schemeClr val="tx1">
                    <a:lumMod val="85000"/>
                    <a:lumOff val="15000"/>
                  </a:schemeClr>
                </a:solidFill>
                <a:ea typeface="黑体" panose="02010609060101010101" charset="-122"/>
                <a:cs typeface="+mn-ea"/>
                <a:sym typeface="+mn-lt"/>
              </a:rPr>
              <a:t>投资类直播，如讲解或引导投资房地产、股票、基金等</a:t>
            </a:r>
          </a:p>
        </p:txBody>
      </p:sp>
      <p:sp>
        <p:nvSpPr>
          <p:cNvPr id="240" name="矩形 239"/>
          <p:cNvSpPr/>
          <p:nvPr>
            <p:custDataLst>
              <p:tags r:id="rId17"/>
            </p:custDataLst>
          </p:nvPr>
        </p:nvSpPr>
        <p:spPr>
          <a:xfrm>
            <a:off x="2254885" y="2336165"/>
            <a:ext cx="2182495" cy="829945"/>
          </a:xfrm>
          <a:prstGeom prst="rect">
            <a:avLst/>
          </a:prstGeom>
        </p:spPr>
        <p:txBody>
          <a:bodyPr wrap="square">
            <a:spAutoFit/>
            <a:scene3d>
              <a:camera prst="orthographicFront"/>
              <a:lightRig rig="threePt" dir="t"/>
            </a:scene3d>
            <a:sp3d contourW="12700"/>
          </a:bodyPr>
          <a:lstStyle/>
          <a:p>
            <a:pPr algn="r">
              <a:lnSpc>
                <a:spcPct val="150000"/>
              </a:lnSpc>
              <a:defRPr/>
            </a:pPr>
            <a:r>
              <a:rPr lang="zh-CN" altLang="en-US" sz="1600" dirty="0">
                <a:solidFill>
                  <a:schemeClr val="tx1">
                    <a:lumMod val="85000"/>
                    <a:lumOff val="15000"/>
                  </a:schemeClr>
                </a:solidFill>
                <a:ea typeface="黑体" panose="02010609060101010101" charset="-122"/>
                <a:cs typeface="+mn-ea"/>
                <a:sym typeface="+mn-lt"/>
              </a:rPr>
              <a:t>着装暴露低俗、妆容不雅、语言低俗</a:t>
            </a:r>
          </a:p>
        </p:txBody>
      </p:sp>
      <p:sp>
        <p:nvSpPr>
          <p:cNvPr id="243" name="矩形 242"/>
          <p:cNvSpPr/>
          <p:nvPr>
            <p:custDataLst>
              <p:tags r:id="rId18"/>
            </p:custDataLst>
          </p:nvPr>
        </p:nvSpPr>
        <p:spPr>
          <a:xfrm>
            <a:off x="1530350" y="4904105"/>
            <a:ext cx="2672080" cy="829945"/>
          </a:xfrm>
          <a:prstGeom prst="rect">
            <a:avLst/>
          </a:prstGeom>
        </p:spPr>
        <p:txBody>
          <a:bodyPr wrap="square">
            <a:spAutoFit/>
            <a:scene3d>
              <a:camera prst="orthographicFront"/>
              <a:lightRig rig="threePt" dir="t"/>
            </a:scene3d>
            <a:sp3d contourW="12700"/>
          </a:bodyPr>
          <a:lstStyle/>
          <a:p>
            <a:pPr algn="r">
              <a:lnSpc>
                <a:spcPct val="150000"/>
              </a:lnSpc>
              <a:defRPr/>
            </a:pPr>
            <a:r>
              <a:rPr lang="zh-CN" altLang="en-US" sz="1600" dirty="0">
                <a:solidFill>
                  <a:schemeClr val="tx1">
                    <a:lumMod val="85000"/>
                    <a:lumOff val="15000"/>
                  </a:schemeClr>
                </a:solidFill>
                <a:ea typeface="黑体" panose="02010609060101010101" charset="-122"/>
                <a:cs typeface="+mn-ea"/>
                <a:sym typeface="+mn-lt"/>
              </a:rPr>
              <a:t>直播间图片、文字、昵称、头像、背景等含有违规内容</a:t>
            </a:r>
          </a:p>
        </p:txBody>
      </p:sp>
      <p:sp>
        <p:nvSpPr>
          <p:cNvPr id="246" name="矩形 245"/>
          <p:cNvSpPr/>
          <p:nvPr>
            <p:custDataLst>
              <p:tags r:id="rId19"/>
            </p:custDataLst>
          </p:nvPr>
        </p:nvSpPr>
        <p:spPr>
          <a:xfrm>
            <a:off x="734695" y="3518535"/>
            <a:ext cx="3161665" cy="829945"/>
          </a:xfrm>
          <a:prstGeom prst="rect">
            <a:avLst/>
          </a:prstGeom>
        </p:spPr>
        <p:txBody>
          <a:bodyPr wrap="square">
            <a:spAutoFit/>
            <a:scene3d>
              <a:camera prst="orthographicFront"/>
              <a:lightRig rig="threePt" dir="t"/>
            </a:scene3d>
            <a:sp3d contourW="12700"/>
          </a:bodyPr>
          <a:lstStyle/>
          <a:p>
            <a:pPr algn="r">
              <a:lnSpc>
                <a:spcPct val="150000"/>
              </a:lnSpc>
              <a:defRPr/>
            </a:pPr>
            <a:r>
              <a:rPr lang="zh-CN" altLang="en-US" sz="1600" dirty="0">
                <a:solidFill>
                  <a:schemeClr val="tx1">
                    <a:lumMod val="85000"/>
                    <a:lumOff val="15000"/>
                  </a:schemeClr>
                </a:solidFill>
                <a:ea typeface="黑体" panose="02010609060101010101" charset="-122"/>
                <a:cs typeface="+mn-ea"/>
                <a:sym typeface="+mn-lt"/>
              </a:rPr>
              <a:t>恶意发布广告，展示联系方式或以任何形式导流用户私下交易</a:t>
            </a:r>
          </a:p>
        </p:txBody>
      </p:sp>
      <p:sp>
        <p:nvSpPr>
          <p:cNvPr id="297" name="Oval 37"/>
          <p:cNvSpPr>
            <a:spLocks noChangeAspect="1"/>
          </p:cNvSpPr>
          <p:nvPr>
            <p:custDataLst>
              <p:tags r:id="rId20"/>
            </p:custDataLst>
          </p:nvPr>
        </p:nvSpPr>
        <p:spPr>
          <a:xfrm>
            <a:off x="5753100" y="5389880"/>
            <a:ext cx="654685" cy="654685"/>
          </a:xfrm>
          <a:prstGeom prst="ellipse">
            <a:avLst/>
          </a:prstGeom>
          <a:solidFill>
            <a:srgbClr val="4792D1"/>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350" dirty="0">
              <a:ea typeface="黑体" panose="02010609060101010101" charset="-122"/>
              <a:cs typeface="+mn-ea"/>
              <a:sym typeface="+mn-lt"/>
            </a:endParaRPr>
          </a:p>
        </p:txBody>
      </p:sp>
      <p:sp>
        <p:nvSpPr>
          <p:cNvPr id="299" name="矩形 298"/>
          <p:cNvSpPr/>
          <p:nvPr>
            <p:custDataLst>
              <p:tags r:id="rId21"/>
            </p:custDataLst>
          </p:nvPr>
        </p:nvSpPr>
        <p:spPr>
          <a:xfrm>
            <a:off x="3147695" y="6044565"/>
            <a:ext cx="5876290" cy="460375"/>
          </a:xfrm>
          <a:prstGeom prst="rect">
            <a:avLst/>
          </a:prstGeom>
        </p:spPr>
        <p:txBody>
          <a:bodyPr wrap="square">
            <a:spAutoFit/>
            <a:scene3d>
              <a:camera prst="orthographicFront"/>
              <a:lightRig rig="threePt" dir="t"/>
            </a:scene3d>
            <a:sp3d contourW="12700"/>
          </a:bodyPr>
          <a:lstStyle/>
          <a:p>
            <a:pPr>
              <a:lnSpc>
                <a:spcPct val="150000"/>
              </a:lnSpc>
              <a:defRPr/>
            </a:pPr>
            <a:r>
              <a:rPr lang="zh-CN" altLang="en-US" sz="1600" dirty="0">
                <a:solidFill>
                  <a:schemeClr val="tx1">
                    <a:lumMod val="85000"/>
                    <a:lumOff val="15000"/>
                  </a:schemeClr>
                </a:solidFill>
                <a:ea typeface="黑体" panose="02010609060101010101" charset="-122"/>
                <a:cs typeface="+mn-ea"/>
                <a:sym typeface="+mn-lt"/>
              </a:rPr>
              <a:t>直播中存在长期静态挂机、播放个人或他人直播视频回放等行为</a:t>
            </a:r>
          </a:p>
        </p:txBody>
      </p:sp>
      <p:sp>
        <p:nvSpPr>
          <p:cNvPr id="300" name="Freeform: Shape 44"/>
          <p:cNvSpPr>
            <a:spLocks noChangeAspect="1"/>
          </p:cNvSpPr>
          <p:nvPr>
            <p:custDataLst>
              <p:tags r:id="rId22"/>
            </p:custDataLst>
          </p:nvPr>
        </p:nvSpPr>
        <p:spPr bwMode="auto">
          <a:xfrm>
            <a:off x="5985699" y="5594541"/>
            <a:ext cx="200653" cy="245744"/>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751705" y="1095375"/>
            <a:ext cx="2054860"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抖音直播开通</a:t>
            </a:r>
            <a:endParaRPr lang="en-US" altLang="zh-CN" sz="2400" b="1" dirty="0">
              <a:solidFill>
                <a:srgbClr val="006BB6"/>
              </a:solidFill>
              <a:cs typeface="+mn-ea"/>
              <a:sym typeface="+mn-lt"/>
            </a:endParaRPr>
          </a:p>
        </p:txBody>
      </p:sp>
      <p:pic>
        <p:nvPicPr>
          <p:cNvPr id="21" name="图片 21" descr="C:\Users\BD-Z076\Desktop\广西机电工作素材\图片\图片15.png图片15"/>
          <p:cNvPicPr>
            <a:picLocks noChangeAspect="1"/>
          </p:cNvPicPr>
          <p:nvPr>
            <p:custDataLst>
              <p:tags r:id="rId2"/>
            </p:custDataLst>
          </p:nvPr>
        </p:nvPicPr>
        <p:blipFill>
          <a:blip r:embed="rId17"/>
          <a:srcRect/>
          <a:stretch>
            <a:fillRect/>
          </a:stretch>
        </p:blipFill>
        <p:spPr>
          <a:xfrm>
            <a:off x="8571865" y="1737360"/>
            <a:ext cx="2239645" cy="4610100"/>
          </a:xfrm>
          <a:prstGeom prst="rect">
            <a:avLst/>
          </a:prstGeom>
          <a:effectLst>
            <a:outerShdw blurRad="76200" dir="13500000" sy="23000" kx="1200000" algn="br" rotWithShape="0">
              <a:prstClr val="black">
                <a:alpha val="20000"/>
              </a:prstClr>
            </a:outerShdw>
            <a:softEdge rad="31750"/>
          </a:effectLst>
        </p:spPr>
      </p:pic>
      <p:grpSp>
        <p:nvGrpSpPr>
          <p:cNvPr id="4" name="Group 52"/>
          <p:cNvGrpSpPr/>
          <p:nvPr/>
        </p:nvGrpSpPr>
        <p:grpSpPr bwMode="auto">
          <a:xfrm>
            <a:off x="1383885" y="2150203"/>
            <a:ext cx="276225" cy="368300"/>
            <a:chOff x="8332164" y="717871"/>
            <a:chExt cx="459026" cy="569605"/>
          </a:xfrm>
        </p:grpSpPr>
        <p:sp>
          <p:nvSpPr>
            <p:cNvPr id="5" name="Freeform: Shape 53"/>
            <p:cNvSpPr/>
            <p:nvPr>
              <p:custDataLst>
                <p:tags r:id="rId13"/>
              </p:custDataLst>
            </p:nvPr>
          </p:nvSpPr>
          <p:spPr>
            <a:xfrm>
              <a:off x="8369097" y="717871"/>
              <a:ext cx="422093" cy="390375"/>
            </a:xfrm>
            <a:custGeom>
              <a:avLst/>
              <a:gdLst>
                <a:gd name="connsiteX0" fmla="*/ 538158 w 1078506"/>
                <a:gd name="connsiteY0" fmla="*/ 1 h 1078507"/>
                <a:gd name="connsiteX1" fmla="*/ 637844 w 1078506"/>
                <a:gd name="connsiteY1" fmla="*/ 41056 h 1078507"/>
                <a:gd name="connsiteX2" fmla="*/ 1037048 w 1078506"/>
                <a:gd name="connsiteY2" fmla="*/ 438641 h 1078507"/>
                <a:gd name="connsiteX3" fmla="*/ 1037452 w 1078506"/>
                <a:gd name="connsiteY3" fmla="*/ 637845 h 1078507"/>
                <a:gd name="connsiteX4" fmla="*/ 639866 w 1078506"/>
                <a:gd name="connsiteY4" fmla="*/ 1037049 h 1078507"/>
                <a:gd name="connsiteX5" fmla="*/ 440663 w 1078506"/>
                <a:gd name="connsiteY5" fmla="*/ 1037453 h 1078507"/>
                <a:gd name="connsiteX6" fmla="*/ 41460 w 1078506"/>
                <a:gd name="connsiteY6" fmla="*/ 639867 h 1078507"/>
                <a:gd name="connsiteX7" fmla="*/ 41055 w 1078506"/>
                <a:gd name="connsiteY7" fmla="*/ 440664 h 1078507"/>
                <a:gd name="connsiteX8" fmla="*/ 438640 w 1078506"/>
                <a:gd name="connsiteY8" fmla="*/ 41460 h 1078507"/>
                <a:gd name="connsiteX9" fmla="*/ 538158 w 1078506"/>
                <a:gd name="connsiteY9" fmla="*/ 1 h 107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8506" h="1078507">
                  <a:moveTo>
                    <a:pt x="538158" y="1"/>
                  </a:moveTo>
                  <a:cubicBezTo>
                    <a:pt x="574207" y="-72"/>
                    <a:pt x="610283" y="13607"/>
                    <a:pt x="637844" y="41056"/>
                  </a:cubicBezTo>
                  <a:lnTo>
                    <a:pt x="1037048" y="438641"/>
                  </a:lnTo>
                  <a:cubicBezTo>
                    <a:pt x="1092168" y="493538"/>
                    <a:pt x="1092349" y="582725"/>
                    <a:pt x="1037452" y="637845"/>
                  </a:cubicBezTo>
                  <a:lnTo>
                    <a:pt x="639866" y="1037049"/>
                  </a:lnTo>
                  <a:cubicBezTo>
                    <a:pt x="584969" y="1092169"/>
                    <a:pt x="495783" y="1092350"/>
                    <a:pt x="440663" y="1037453"/>
                  </a:cubicBezTo>
                  <a:lnTo>
                    <a:pt x="41460" y="639867"/>
                  </a:lnTo>
                  <a:cubicBezTo>
                    <a:pt x="-13661" y="584970"/>
                    <a:pt x="-13842" y="495784"/>
                    <a:pt x="41055" y="440664"/>
                  </a:cubicBezTo>
                  <a:lnTo>
                    <a:pt x="438640" y="41460"/>
                  </a:lnTo>
                  <a:cubicBezTo>
                    <a:pt x="466089" y="13900"/>
                    <a:pt x="502110" y="75"/>
                    <a:pt x="538158" y="1"/>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6" name="Freeform: Shape 54"/>
            <p:cNvSpPr/>
            <p:nvPr>
              <p:custDataLst>
                <p:tags r:id="rId14"/>
              </p:custDataLst>
            </p:nvPr>
          </p:nvSpPr>
          <p:spPr>
            <a:xfrm>
              <a:off x="8332164" y="897099"/>
              <a:ext cx="422093" cy="390377"/>
            </a:xfrm>
            <a:custGeom>
              <a:avLst/>
              <a:gdLst>
                <a:gd name="connsiteX0" fmla="*/ 538158 w 1078506"/>
                <a:gd name="connsiteY0" fmla="*/ 1 h 1078507"/>
                <a:gd name="connsiteX1" fmla="*/ 637844 w 1078506"/>
                <a:gd name="connsiteY1" fmla="*/ 41056 h 1078507"/>
                <a:gd name="connsiteX2" fmla="*/ 1037048 w 1078506"/>
                <a:gd name="connsiteY2" fmla="*/ 438641 h 1078507"/>
                <a:gd name="connsiteX3" fmla="*/ 1037452 w 1078506"/>
                <a:gd name="connsiteY3" fmla="*/ 637845 h 1078507"/>
                <a:gd name="connsiteX4" fmla="*/ 639866 w 1078506"/>
                <a:gd name="connsiteY4" fmla="*/ 1037049 h 1078507"/>
                <a:gd name="connsiteX5" fmla="*/ 440663 w 1078506"/>
                <a:gd name="connsiteY5" fmla="*/ 1037453 h 1078507"/>
                <a:gd name="connsiteX6" fmla="*/ 41460 w 1078506"/>
                <a:gd name="connsiteY6" fmla="*/ 639867 h 1078507"/>
                <a:gd name="connsiteX7" fmla="*/ 41055 w 1078506"/>
                <a:gd name="connsiteY7" fmla="*/ 440664 h 1078507"/>
                <a:gd name="connsiteX8" fmla="*/ 438640 w 1078506"/>
                <a:gd name="connsiteY8" fmla="*/ 41460 h 1078507"/>
                <a:gd name="connsiteX9" fmla="*/ 538158 w 1078506"/>
                <a:gd name="connsiteY9" fmla="*/ 1 h 107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8506" h="1078507">
                  <a:moveTo>
                    <a:pt x="538158" y="1"/>
                  </a:moveTo>
                  <a:cubicBezTo>
                    <a:pt x="574207" y="-72"/>
                    <a:pt x="610283" y="13607"/>
                    <a:pt x="637844" y="41056"/>
                  </a:cubicBezTo>
                  <a:lnTo>
                    <a:pt x="1037048" y="438641"/>
                  </a:lnTo>
                  <a:cubicBezTo>
                    <a:pt x="1092168" y="493538"/>
                    <a:pt x="1092349" y="582725"/>
                    <a:pt x="1037452" y="637845"/>
                  </a:cubicBezTo>
                  <a:lnTo>
                    <a:pt x="639866" y="1037049"/>
                  </a:lnTo>
                  <a:cubicBezTo>
                    <a:pt x="584969" y="1092169"/>
                    <a:pt x="495783" y="1092350"/>
                    <a:pt x="440663" y="1037453"/>
                  </a:cubicBezTo>
                  <a:lnTo>
                    <a:pt x="41460" y="639867"/>
                  </a:lnTo>
                  <a:cubicBezTo>
                    <a:pt x="-13661" y="584970"/>
                    <a:pt x="-13842" y="495784"/>
                    <a:pt x="41055" y="440664"/>
                  </a:cubicBezTo>
                  <a:lnTo>
                    <a:pt x="438640" y="41460"/>
                  </a:lnTo>
                  <a:cubicBezTo>
                    <a:pt x="466089" y="13900"/>
                    <a:pt x="502110" y="75"/>
                    <a:pt x="538158" y="1"/>
                  </a:cubicBez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cs typeface="+mn-ea"/>
                <a:sym typeface="+mn-lt"/>
              </a:endParaRPr>
            </a:p>
          </p:txBody>
        </p:sp>
      </p:grpSp>
      <p:sp>
        <p:nvSpPr>
          <p:cNvPr id="15" name="Rectangle 29"/>
          <p:cNvSpPr/>
          <p:nvPr>
            <p:custDataLst>
              <p:tags r:id="rId3"/>
            </p:custDataLst>
          </p:nvPr>
        </p:nvSpPr>
        <p:spPr>
          <a:xfrm>
            <a:off x="1918335" y="2482850"/>
            <a:ext cx="6938010" cy="460375"/>
          </a:xfrm>
          <a:prstGeom prst="rect">
            <a:avLst/>
          </a:prstGeom>
        </p:spPr>
        <p:txBody>
          <a:bodyPr wrap="square">
            <a:spAutoFit/>
          </a:bodyPr>
          <a:lstStyle/>
          <a:p>
            <a:pPr lvl="0" algn="l">
              <a:lnSpc>
                <a:spcPct val="150000"/>
              </a:lnSpc>
              <a:buClrTx/>
              <a:buSzTx/>
              <a:buFontTx/>
              <a:defRPr/>
            </a:pPr>
            <a:r>
              <a:rPr lang="zh-CN" sz="1600">
                <a:latin typeface="黑体" panose="02010609060101010101" charset="-122"/>
                <a:ea typeface="黑体" panose="02010609060101010101" charset="-122"/>
                <a:cs typeface="黑体" panose="02010609060101010101" charset="-122"/>
                <a:sym typeface="+mn-lt"/>
              </a:rPr>
              <a:t>1.</a:t>
            </a:r>
            <a:r>
              <a:rPr lang="zh-CN" sz="1600">
                <a:latin typeface="黑体" panose="02010609060101010101" charset="-122"/>
                <a:ea typeface="黑体" panose="02010609060101010101" charset="-122"/>
                <a:cs typeface="黑体" panose="02010609060101010101" charset="-122"/>
                <a:sym typeface="+mn-ea"/>
              </a:rPr>
              <a:t>注册抖音账号 2.升级APP为最新版本</a:t>
            </a:r>
          </a:p>
        </p:txBody>
      </p:sp>
      <p:sp>
        <p:nvSpPr>
          <p:cNvPr id="16" name="Rectangle 30"/>
          <p:cNvSpPr/>
          <p:nvPr>
            <p:custDataLst>
              <p:tags r:id="rId4"/>
            </p:custDataLst>
          </p:nvPr>
        </p:nvSpPr>
        <p:spPr>
          <a:xfrm>
            <a:off x="1918335" y="2155825"/>
            <a:ext cx="1697355" cy="39878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noProof="0" dirty="0">
                <a:ln>
                  <a:noFill/>
                </a:ln>
                <a:solidFill>
                  <a:srgbClr val="006BB6"/>
                </a:solidFill>
                <a:effectLst/>
                <a:uLnTx/>
                <a:uFillTx/>
                <a:cs typeface="+mn-ea"/>
                <a:sym typeface="+mn-lt"/>
              </a:rPr>
              <a:t>开通条件</a:t>
            </a:r>
            <a:endParaRPr kumimoji="0" lang="zh-CN" altLang="en-US" sz="2000" i="0" u="none" strike="noStrike" kern="1200" cap="none" spc="0" normalizeH="0" baseline="0" noProof="0" dirty="0">
              <a:ln>
                <a:noFill/>
              </a:ln>
              <a:solidFill>
                <a:srgbClr val="006BB6"/>
              </a:solidFill>
              <a:effectLst/>
              <a:uLnTx/>
              <a:uFillTx/>
              <a:cs typeface="+mn-ea"/>
              <a:sym typeface="+mn-lt"/>
            </a:endParaRPr>
          </a:p>
        </p:txBody>
      </p:sp>
      <p:grpSp>
        <p:nvGrpSpPr>
          <p:cNvPr id="2" name="Group 52"/>
          <p:cNvGrpSpPr/>
          <p:nvPr/>
        </p:nvGrpSpPr>
        <p:grpSpPr bwMode="auto">
          <a:xfrm>
            <a:off x="1383885" y="3119213"/>
            <a:ext cx="276225" cy="368300"/>
            <a:chOff x="8332164" y="717871"/>
            <a:chExt cx="459026" cy="569605"/>
          </a:xfrm>
        </p:grpSpPr>
        <p:sp>
          <p:nvSpPr>
            <p:cNvPr id="7" name="Freeform: Shape 53"/>
            <p:cNvSpPr/>
            <p:nvPr>
              <p:custDataLst>
                <p:tags r:id="rId11"/>
              </p:custDataLst>
            </p:nvPr>
          </p:nvSpPr>
          <p:spPr>
            <a:xfrm>
              <a:off x="8369097" y="717871"/>
              <a:ext cx="422093" cy="390375"/>
            </a:xfrm>
            <a:custGeom>
              <a:avLst/>
              <a:gdLst>
                <a:gd name="connsiteX0" fmla="*/ 538158 w 1078506"/>
                <a:gd name="connsiteY0" fmla="*/ 1 h 1078507"/>
                <a:gd name="connsiteX1" fmla="*/ 637844 w 1078506"/>
                <a:gd name="connsiteY1" fmla="*/ 41056 h 1078507"/>
                <a:gd name="connsiteX2" fmla="*/ 1037048 w 1078506"/>
                <a:gd name="connsiteY2" fmla="*/ 438641 h 1078507"/>
                <a:gd name="connsiteX3" fmla="*/ 1037452 w 1078506"/>
                <a:gd name="connsiteY3" fmla="*/ 637845 h 1078507"/>
                <a:gd name="connsiteX4" fmla="*/ 639866 w 1078506"/>
                <a:gd name="connsiteY4" fmla="*/ 1037049 h 1078507"/>
                <a:gd name="connsiteX5" fmla="*/ 440663 w 1078506"/>
                <a:gd name="connsiteY5" fmla="*/ 1037453 h 1078507"/>
                <a:gd name="connsiteX6" fmla="*/ 41460 w 1078506"/>
                <a:gd name="connsiteY6" fmla="*/ 639867 h 1078507"/>
                <a:gd name="connsiteX7" fmla="*/ 41055 w 1078506"/>
                <a:gd name="connsiteY7" fmla="*/ 440664 h 1078507"/>
                <a:gd name="connsiteX8" fmla="*/ 438640 w 1078506"/>
                <a:gd name="connsiteY8" fmla="*/ 41460 h 1078507"/>
                <a:gd name="connsiteX9" fmla="*/ 538158 w 1078506"/>
                <a:gd name="connsiteY9" fmla="*/ 1 h 107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8506" h="1078507">
                  <a:moveTo>
                    <a:pt x="538158" y="1"/>
                  </a:moveTo>
                  <a:cubicBezTo>
                    <a:pt x="574207" y="-72"/>
                    <a:pt x="610283" y="13607"/>
                    <a:pt x="637844" y="41056"/>
                  </a:cubicBezTo>
                  <a:lnTo>
                    <a:pt x="1037048" y="438641"/>
                  </a:lnTo>
                  <a:cubicBezTo>
                    <a:pt x="1092168" y="493538"/>
                    <a:pt x="1092349" y="582725"/>
                    <a:pt x="1037452" y="637845"/>
                  </a:cubicBezTo>
                  <a:lnTo>
                    <a:pt x="639866" y="1037049"/>
                  </a:lnTo>
                  <a:cubicBezTo>
                    <a:pt x="584969" y="1092169"/>
                    <a:pt x="495783" y="1092350"/>
                    <a:pt x="440663" y="1037453"/>
                  </a:cubicBezTo>
                  <a:lnTo>
                    <a:pt x="41460" y="639867"/>
                  </a:lnTo>
                  <a:cubicBezTo>
                    <a:pt x="-13661" y="584970"/>
                    <a:pt x="-13842" y="495784"/>
                    <a:pt x="41055" y="440664"/>
                  </a:cubicBezTo>
                  <a:lnTo>
                    <a:pt x="438640" y="41460"/>
                  </a:lnTo>
                  <a:cubicBezTo>
                    <a:pt x="466089" y="13900"/>
                    <a:pt x="502110" y="75"/>
                    <a:pt x="538158" y="1"/>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8" name="Freeform: Shape 54"/>
            <p:cNvSpPr/>
            <p:nvPr>
              <p:custDataLst>
                <p:tags r:id="rId12"/>
              </p:custDataLst>
            </p:nvPr>
          </p:nvSpPr>
          <p:spPr>
            <a:xfrm>
              <a:off x="8332164" y="897099"/>
              <a:ext cx="422093" cy="390377"/>
            </a:xfrm>
            <a:custGeom>
              <a:avLst/>
              <a:gdLst>
                <a:gd name="connsiteX0" fmla="*/ 538158 w 1078506"/>
                <a:gd name="connsiteY0" fmla="*/ 1 h 1078507"/>
                <a:gd name="connsiteX1" fmla="*/ 637844 w 1078506"/>
                <a:gd name="connsiteY1" fmla="*/ 41056 h 1078507"/>
                <a:gd name="connsiteX2" fmla="*/ 1037048 w 1078506"/>
                <a:gd name="connsiteY2" fmla="*/ 438641 h 1078507"/>
                <a:gd name="connsiteX3" fmla="*/ 1037452 w 1078506"/>
                <a:gd name="connsiteY3" fmla="*/ 637845 h 1078507"/>
                <a:gd name="connsiteX4" fmla="*/ 639866 w 1078506"/>
                <a:gd name="connsiteY4" fmla="*/ 1037049 h 1078507"/>
                <a:gd name="connsiteX5" fmla="*/ 440663 w 1078506"/>
                <a:gd name="connsiteY5" fmla="*/ 1037453 h 1078507"/>
                <a:gd name="connsiteX6" fmla="*/ 41460 w 1078506"/>
                <a:gd name="connsiteY6" fmla="*/ 639867 h 1078507"/>
                <a:gd name="connsiteX7" fmla="*/ 41055 w 1078506"/>
                <a:gd name="connsiteY7" fmla="*/ 440664 h 1078507"/>
                <a:gd name="connsiteX8" fmla="*/ 438640 w 1078506"/>
                <a:gd name="connsiteY8" fmla="*/ 41460 h 1078507"/>
                <a:gd name="connsiteX9" fmla="*/ 538158 w 1078506"/>
                <a:gd name="connsiteY9" fmla="*/ 1 h 107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8506" h="1078507">
                  <a:moveTo>
                    <a:pt x="538158" y="1"/>
                  </a:moveTo>
                  <a:cubicBezTo>
                    <a:pt x="574207" y="-72"/>
                    <a:pt x="610283" y="13607"/>
                    <a:pt x="637844" y="41056"/>
                  </a:cubicBezTo>
                  <a:lnTo>
                    <a:pt x="1037048" y="438641"/>
                  </a:lnTo>
                  <a:cubicBezTo>
                    <a:pt x="1092168" y="493538"/>
                    <a:pt x="1092349" y="582725"/>
                    <a:pt x="1037452" y="637845"/>
                  </a:cubicBezTo>
                  <a:lnTo>
                    <a:pt x="639866" y="1037049"/>
                  </a:lnTo>
                  <a:cubicBezTo>
                    <a:pt x="584969" y="1092169"/>
                    <a:pt x="495783" y="1092350"/>
                    <a:pt x="440663" y="1037453"/>
                  </a:cubicBezTo>
                  <a:lnTo>
                    <a:pt x="41460" y="639867"/>
                  </a:lnTo>
                  <a:cubicBezTo>
                    <a:pt x="-13661" y="584970"/>
                    <a:pt x="-13842" y="495784"/>
                    <a:pt x="41055" y="440664"/>
                  </a:cubicBezTo>
                  <a:lnTo>
                    <a:pt x="438640" y="41460"/>
                  </a:lnTo>
                  <a:cubicBezTo>
                    <a:pt x="466089" y="13900"/>
                    <a:pt x="502110" y="75"/>
                    <a:pt x="538158" y="1"/>
                  </a:cubicBez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cs typeface="+mn-ea"/>
                <a:sym typeface="+mn-lt"/>
              </a:endParaRPr>
            </a:p>
          </p:txBody>
        </p:sp>
      </p:grpSp>
      <p:sp>
        <p:nvSpPr>
          <p:cNvPr id="9" name="Rectangle 29"/>
          <p:cNvSpPr/>
          <p:nvPr>
            <p:custDataLst>
              <p:tags r:id="rId5"/>
            </p:custDataLst>
          </p:nvPr>
        </p:nvSpPr>
        <p:spPr>
          <a:xfrm>
            <a:off x="1927860" y="3432175"/>
            <a:ext cx="6938010" cy="460375"/>
          </a:xfrm>
          <a:prstGeom prst="rect">
            <a:avLst/>
          </a:prstGeom>
        </p:spPr>
        <p:txBody>
          <a:bodyPr wrap="square">
            <a:spAutoFit/>
          </a:bodyPr>
          <a:lstStyle/>
          <a:p>
            <a:pPr lvl="0">
              <a:lnSpc>
                <a:spcPct val="150000"/>
              </a:lnSpc>
              <a:defRPr/>
            </a:pPr>
            <a:r>
              <a:rPr lang="zh-CN" sz="1600">
                <a:latin typeface="黑体" panose="02010609060101010101" charset="-122"/>
                <a:ea typeface="黑体" panose="02010609060101010101" charset="-122"/>
                <a:cs typeface="黑体" panose="02010609060101010101" charset="-122"/>
                <a:sym typeface="+mn-ea"/>
              </a:rPr>
              <a:t>抖音首页底部的“+”</a:t>
            </a:r>
            <a:r>
              <a:rPr lang="en-US" altLang="zh-CN" sz="1600">
                <a:latin typeface="黑体" panose="02010609060101010101" charset="-122"/>
                <a:ea typeface="黑体" panose="02010609060101010101" charset="-122"/>
                <a:cs typeface="黑体" panose="02010609060101010101" charset="-122"/>
                <a:sym typeface="+mn-ea"/>
              </a:rPr>
              <a:t>—“</a:t>
            </a:r>
            <a:r>
              <a:rPr lang="zh-CN" sz="1600">
                <a:latin typeface="黑体" panose="02010609060101010101" charset="-122"/>
                <a:ea typeface="黑体" panose="02010609060101010101" charset="-122"/>
                <a:cs typeface="黑体" panose="02010609060101010101" charset="-122"/>
                <a:sym typeface="+mn-ea"/>
              </a:rPr>
              <a:t>开直播</a:t>
            </a:r>
            <a:r>
              <a:rPr lang="en-US" altLang="zh-CN" sz="1600">
                <a:latin typeface="黑体" panose="02010609060101010101" charset="-122"/>
                <a:ea typeface="黑体" panose="02010609060101010101" charset="-122"/>
                <a:cs typeface="黑体" panose="02010609060101010101" charset="-122"/>
                <a:sym typeface="+mn-ea"/>
              </a:rPr>
              <a:t>”—“</a:t>
            </a:r>
            <a:r>
              <a:rPr lang="zh-CN" sz="1600">
                <a:latin typeface="黑体" panose="02010609060101010101" charset="-122"/>
                <a:ea typeface="黑体" panose="02010609060101010101" charset="-122"/>
                <a:cs typeface="黑体" panose="02010609060101010101" charset="-122"/>
                <a:sym typeface="+mn-ea"/>
              </a:rPr>
              <a:t>开始视频直播</a:t>
            </a:r>
            <a:r>
              <a:rPr lang="en-US" altLang="zh-CN" sz="1600">
                <a:latin typeface="黑体" panose="02010609060101010101" charset="-122"/>
                <a:ea typeface="黑体" panose="02010609060101010101" charset="-122"/>
                <a:cs typeface="黑体" panose="02010609060101010101" charset="-122"/>
                <a:sym typeface="+mn-ea"/>
              </a:rPr>
              <a:t>”</a:t>
            </a:r>
            <a:endParaRPr lang="en-US" altLang="zh-CN" sz="1600" dirty="0">
              <a:solidFill>
                <a:schemeClr val="bg1">
                  <a:lumMod val="50000"/>
                </a:schemeClr>
              </a:solidFill>
              <a:latin typeface="黑体" panose="02010609060101010101" charset="-122"/>
              <a:ea typeface="黑体" panose="02010609060101010101" charset="-122"/>
              <a:cs typeface="黑体" panose="02010609060101010101" charset="-122"/>
              <a:sym typeface="+mn-ea"/>
            </a:endParaRPr>
          </a:p>
        </p:txBody>
      </p:sp>
      <p:sp>
        <p:nvSpPr>
          <p:cNvPr id="10" name="Rectangle 30"/>
          <p:cNvSpPr/>
          <p:nvPr>
            <p:custDataLst>
              <p:tags r:id="rId6"/>
            </p:custDataLst>
          </p:nvPr>
        </p:nvSpPr>
        <p:spPr>
          <a:xfrm>
            <a:off x="1927860" y="3105150"/>
            <a:ext cx="1697355" cy="39878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noProof="0" dirty="0">
                <a:ln>
                  <a:noFill/>
                </a:ln>
                <a:solidFill>
                  <a:srgbClr val="006BB6"/>
                </a:solidFill>
                <a:effectLst/>
                <a:uLnTx/>
                <a:uFillTx/>
                <a:cs typeface="+mn-ea"/>
                <a:sym typeface="+mn-lt"/>
              </a:rPr>
              <a:t>开通路径</a:t>
            </a:r>
            <a:endParaRPr kumimoji="0" lang="zh-CN" altLang="en-US" sz="2000" i="0" u="none" strike="noStrike" kern="1200" cap="none" spc="0" normalizeH="0" baseline="0" noProof="0" dirty="0">
              <a:ln>
                <a:noFill/>
              </a:ln>
              <a:solidFill>
                <a:srgbClr val="006BB6"/>
              </a:solidFill>
              <a:effectLst/>
              <a:uLnTx/>
              <a:uFillTx/>
              <a:cs typeface="+mn-ea"/>
              <a:sym typeface="+mn-lt"/>
            </a:endParaRPr>
          </a:p>
        </p:txBody>
      </p:sp>
      <p:grpSp>
        <p:nvGrpSpPr>
          <p:cNvPr id="11" name="Group 52"/>
          <p:cNvGrpSpPr/>
          <p:nvPr/>
        </p:nvGrpSpPr>
        <p:grpSpPr bwMode="auto">
          <a:xfrm>
            <a:off x="1383885" y="4088223"/>
            <a:ext cx="276225" cy="368300"/>
            <a:chOff x="8332164" y="717871"/>
            <a:chExt cx="459026" cy="569605"/>
          </a:xfrm>
        </p:grpSpPr>
        <p:sp>
          <p:nvSpPr>
            <p:cNvPr id="12" name="Freeform: Shape 53"/>
            <p:cNvSpPr/>
            <p:nvPr>
              <p:custDataLst>
                <p:tags r:id="rId9"/>
              </p:custDataLst>
            </p:nvPr>
          </p:nvSpPr>
          <p:spPr>
            <a:xfrm>
              <a:off x="8369097" y="717871"/>
              <a:ext cx="422093" cy="390375"/>
            </a:xfrm>
            <a:custGeom>
              <a:avLst/>
              <a:gdLst>
                <a:gd name="connsiteX0" fmla="*/ 538158 w 1078506"/>
                <a:gd name="connsiteY0" fmla="*/ 1 h 1078507"/>
                <a:gd name="connsiteX1" fmla="*/ 637844 w 1078506"/>
                <a:gd name="connsiteY1" fmla="*/ 41056 h 1078507"/>
                <a:gd name="connsiteX2" fmla="*/ 1037048 w 1078506"/>
                <a:gd name="connsiteY2" fmla="*/ 438641 h 1078507"/>
                <a:gd name="connsiteX3" fmla="*/ 1037452 w 1078506"/>
                <a:gd name="connsiteY3" fmla="*/ 637845 h 1078507"/>
                <a:gd name="connsiteX4" fmla="*/ 639866 w 1078506"/>
                <a:gd name="connsiteY4" fmla="*/ 1037049 h 1078507"/>
                <a:gd name="connsiteX5" fmla="*/ 440663 w 1078506"/>
                <a:gd name="connsiteY5" fmla="*/ 1037453 h 1078507"/>
                <a:gd name="connsiteX6" fmla="*/ 41460 w 1078506"/>
                <a:gd name="connsiteY6" fmla="*/ 639867 h 1078507"/>
                <a:gd name="connsiteX7" fmla="*/ 41055 w 1078506"/>
                <a:gd name="connsiteY7" fmla="*/ 440664 h 1078507"/>
                <a:gd name="connsiteX8" fmla="*/ 438640 w 1078506"/>
                <a:gd name="connsiteY8" fmla="*/ 41460 h 1078507"/>
                <a:gd name="connsiteX9" fmla="*/ 538158 w 1078506"/>
                <a:gd name="connsiteY9" fmla="*/ 1 h 107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8506" h="1078507">
                  <a:moveTo>
                    <a:pt x="538158" y="1"/>
                  </a:moveTo>
                  <a:cubicBezTo>
                    <a:pt x="574207" y="-72"/>
                    <a:pt x="610283" y="13607"/>
                    <a:pt x="637844" y="41056"/>
                  </a:cubicBezTo>
                  <a:lnTo>
                    <a:pt x="1037048" y="438641"/>
                  </a:lnTo>
                  <a:cubicBezTo>
                    <a:pt x="1092168" y="493538"/>
                    <a:pt x="1092349" y="582725"/>
                    <a:pt x="1037452" y="637845"/>
                  </a:cubicBezTo>
                  <a:lnTo>
                    <a:pt x="639866" y="1037049"/>
                  </a:lnTo>
                  <a:cubicBezTo>
                    <a:pt x="584969" y="1092169"/>
                    <a:pt x="495783" y="1092350"/>
                    <a:pt x="440663" y="1037453"/>
                  </a:cubicBezTo>
                  <a:lnTo>
                    <a:pt x="41460" y="639867"/>
                  </a:lnTo>
                  <a:cubicBezTo>
                    <a:pt x="-13661" y="584970"/>
                    <a:pt x="-13842" y="495784"/>
                    <a:pt x="41055" y="440664"/>
                  </a:cubicBezTo>
                  <a:lnTo>
                    <a:pt x="438640" y="41460"/>
                  </a:lnTo>
                  <a:cubicBezTo>
                    <a:pt x="466089" y="13900"/>
                    <a:pt x="502110" y="75"/>
                    <a:pt x="538158" y="1"/>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13" name="Freeform: Shape 54"/>
            <p:cNvSpPr/>
            <p:nvPr>
              <p:custDataLst>
                <p:tags r:id="rId10"/>
              </p:custDataLst>
            </p:nvPr>
          </p:nvSpPr>
          <p:spPr>
            <a:xfrm>
              <a:off x="8332164" y="897099"/>
              <a:ext cx="422093" cy="390377"/>
            </a:xfrm>
            <a:custGeom>
              <a:avLst/>
              <a:gdLst>
                <a:gd name="connsiteX0" fmla="*/ 538158 w 1078506"/>
                <a:gd name="connsiteY0" fmla="*/ 1 h 1078507"/>
                <a:gd name="connsiteX1" fmla="*/ 637844 w 1078506"/>
                <a:gd name="connsiteY1" fmla="*/ 41056 h 1078507"/>
                <a:gd name="connsiteX2" fmla="*/ 1037048 w 1078506"/>
                <a:gd name="connsiteY2" fmla="*/ 438641 h 1078507"/>
                <a:gd name="connsiteX3" fmla="*/ 1037452 w 1078506"/>
                <a:gd name="connsiteY3" fmla="*/ 637845 h 1078507"/>
                <a:gd name="connsiteX4" fmla="*/ 639866 w 1078506"/>
                <a:gd name="connsiteY4" fmla="*/ 1037049 h 1078507"/>
                <a:gd name="connsiteX5" fmla="*/ 440663 w 1078506"/>
                <a:gd name="connsiteY5" fmla="*/ 1037453 h 1078507"/>
                <a:gd name="connsiteX6" fmla="*/ 41460 w 1078506"/>
                <a:gd name="connsiteY6" fmla="*/ 639867 h 1078507"/>
                <a:gd name="connsiteX7" fmla="*/ 41055 w 1078506"/>
                <a:gd name="connsiteY7" fmla="*/ 440664 h 1078507"/>
                <a:gd name="connsiteX8" fmla="*/ 438640 w 1078506"/>
                <a:gd name="connsiteY8" fmla="*/ 41460 h 1078507"/>
                <a:gd name="connsiteX9" fmla="*/ 538158 w 1078506"/>
                <a:gd name="connsiteY9" fmla="*/ 1 h 107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8506" h="1078507">
                  <a:moveTo>
                    <a:pt x="538158" y="1"/>
                  </a:moveTo>
                  <a:cubicBezTo>
                    <a:pt x="574207" y="-72"/>
                    <a:pt x="610283" y="13607"/>
                    <a:pt x="637844" y="41056"/>
                  </a:cubicBezTo>
                  <a:lnTo>
                    <a:pt x="1037048" y="438641"/>
                  </a:lnTo>
                  <a:cubicBezTo>
                    <a:pt x="1092168" y="493538"/>
                    <a:pt x="1092349" y="582725"/>
                    <a:pt x="1037452" y="637845"/>
                  </a:cubicBezTo>
                  <a:lnTo>
                    <a:pt x="639866" y="1037049"/>
                  </a:lnTo>
                  <a:cubicBezTo>
                    <a:pt x="584969" y="1092169"/>
                    <a:pt x="495783" y="1092350"/>
                    <a:pt x="440663" y="1037453"/>
                  </a:cubicBezTo>
                  <a:lnTo>
                    <a:pt x="41460" y="639867"/>
                  </a:lnTo>
                  <a:cubicBezTo>
                    <a:pt x="-13661" y="584970"/>
                    <a:pt x="-13842" y="495784"/>
                    <a:pt x="41055" y="440664"/>
                  </a:cubicBezTo>
                  <a:lnTo>
                    <a:pt x="438640" y="41460"/>
                  </a:lnTo>
                  <a:cubicBezTo>
                    <a:pt x="466089" y="13900"/>
                    <a:pt x="502110" y="75"/>
                    <a:pt x="538158" y="1"/>
                  </a:cubicBez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cs typeface="+mn-ea"/>
                <a:sym typeface="+mn-lt"/>
              </a:endParaRPr>
            </a:p>
          </p:txBody>
        </p:sp>
      </p:grpSp>
      <p:sp>
        <p:nvSpPr>
          <p:cNvPr id="14" name="Rectangle 29"/>
          <p:cNvSpPr/>
          <p:nvPr>
            <p:custDataLst>
              <p:tags r:id="rId7"/>
            </p:custDataLst>
          </p:nvPr>
        </p:nvSpPr>
        <p:spPr>
          <a:xfrm>
            <a:off x="1918335" y="4411345"/>
            <a:ext cx="6938010" cy="1568450"/>
          </a:xfrm>
          <a:prstGeom prst="rect">
            <a:avLst/>
          </a:prstGeom>
        </p:spPr>
        <p:txBody>
          <a:bodyPr wrap="square">
            <a:spAutoFit/>
          </a:bodyPr>
          <a:lstStyle/>
          <a:p>
            <a:pPr lvl="0">
              <a:lnSpc>
                <a:spcPct val="150000"/>
              </a:lnSpc>
              <a:defRPr/>
            </a:pPr>
            <a:r>
              <a:rPr sz="1600">
                <a:latin typeface="黑体" panose="02010609060101010101" charset="-122"/>
                <a:ea typeface="黑体" panose="02010609060101010101" charset="-122"/>
                <a:cs typeface="黑体" panose="02010609060101010101" charset="-122"/>
                <a:sym typeface="+mn-ea"/>
              </a:rPr>
              <a:t>先成功开通“商品橱窗”或者“抖音小店”，以此来获得商品分享权限</a:t>
            </a:r>
            <a:r>
              <a:rPr lang="zh-CN" sz="1600">
                <a:latin typeface="黑体" panose="02010609060101010101" charset="-122"/>
                <a:ea typeface="黑体" panose="02010609060101010101" charset="-122"/>
                <a:cs typeface="黑体" panose="02010609060101010101" charset="-122"/>
                <a:sym typeface="+mn-ea"/>
              </a:rPr>
              <a:t>。</a:t>
            </a:r>
            <a:endParaRPr sz="1600">
              <a:latin typeface="黑体" panose="02010609060101010101" charset="-122"/>
              <a:ea typeface="黑体" panose="02010609060101010101" charset="-122"/>
              <a:cs typeface="黑体" panose="02010609060101010101" charset="-122"/>
              <a:sym typeface="+mn-ea"/>
            </a:endParaRPr>
          </a:p>
          <a:p>
            <a:pPr lvl="0">
              <a:lnSpc>
                <a:spcPct val="150000"/>
              </a:lnSpc>
              <a:defRPr/>
            </a:pPr>
            <a:r>
              <a:rPr sz="1600">
                <a:latin typeface="黑体" panose="02010609060101010101" charset="-122"/>
                <a:ea typeface="黑体" panose="02010609060101010101" charset="-122"/>
                <a:cs typeface="黑体" panose="02010609060101010101" charset="-122"/>
                <a:sym typeface="+mn-ea"/>
              </a:rPr>
              <a:t>1.抖音账号粉丝≥1000个</a:t>
            </a:r>
          </a:p>
          <a:p>
            <a:pPr lvl="0">
              <a:lnSpc>
                <a:spcPct val="150000"/>
              </a:lnSpc>
              <a:defRPr/>
            </a:pPr>
            <a:r>
              <a:rPr sz="1600">
                <a:latin typeface="黑体" panose="02010609060101010101" charset="-122"/>
                <a:ea typeface="黑体" panose="02010609060101010101" charset="-122"/>
                <a:cs typeface="黑体" panose="02010609060101010101" charset="-122"/>
                <a:sym typeface="+mn-ea"/>
              </a:rPr>
              <a:t>2.抖音账号完成实名认证</a:t>
            </a:r>
          </a:p>
          <a:p>
            <a:pPr lvl="0">
              <a:lnSpc>
                <a:spcPct val="150000"/>
              </a:lnSpc>
              <a:defRPr/>
            </a:pPr>
            <a:r>
              <a:rPr sz="1600">
                <a:latin typeface="黑体" panose="02010609060101010101" charset="-122"/>
                <a:ea typeface="黑体" panose="02010609060101010101" charset="-122"/>
                <a:cs typeface="黑体" panose="02010609060101010101" charset="-122"/>
                <a:sym typeface="+mn-ea"/>
              </a:rPr>
              <a:t>3.抖音账号的个人主页公开发布的视频作品≥10条</a:t>
            </a:r>
          </a:p>
        </p:txBody>
      </p:sp>
      <p:sp>
        <p:nvSpPr>
          <p:cNvPr id="17" name="Rectangle 30"/>
          <p:cNvSpPr/>
          <p:nvPr>
            <p:custDataLst>
              <p:tags r:id="rId8"/>
            </p:custDataLst>
          </p:nvPr>
        </p:nvSpPr>
        <p:spPr>
          <a:xfrm>
            <a:off x="1918335" y="4084320"/>
            <a:ext cx="4081780" cy="39878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rgbClr val="006BB6"/>
                </a:solidFill>
                <a:effectLst/>
                <a:uLnTx/>
                <a:uFillTx/>
                <a:cs typeface="+mn-ea"/>
                <a:sym typeface="+mn-lt"/>
              </a:rPr>
              <a:t>直播间销售商品的条件</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303780" y="2968625"/>
            <a:ext cx="7644130" cy="5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751705" y="845185"/>
            <a:ext cx="2955290"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抖音直播入驻的步骤</a:t>
            </a:r>
            <a:endParaRPr lang="en-US" altLang="zh-CN" sz="2400" b="1" dirty="0">
              <a:solidFill>
                <a:srgbClr val="006BB6"/>
              </a:solidFill>
              <a:cs typeface="+mn-ea"/>
              <a:sym typeface="+mn-lt"/>
            </a:endParaRPr>
          </a:p>
        </p:txBody>
      </p:sp>
      <p:pic>
        <p:nvPicPr>
          <p:cNvPr id="3" name="图片 15" descr="7-15"/>
          <p:cNvPicPr>
            <a:picLocks noChangeAspect="1"/>
          </p:cNvPicPr>
          <p:nvPr>
            <p:custDataLst>
              <p:tags r:id="rId2"/>
            </p:custDataLst>
          </p:nvPr>
        </p:nvPicPr>
        <p:blipFill>
          <a:blip r:embed="rId16"/>
          <a:srcRect t="3598" b="7730"/>
          <a:stretch>
            <a:fillRect/>
          </a:stretch>
        </p:blipFill>
        <p:spPr>
          <a:xfrm>
            <a:off x="2985770" y="1621790"/>
            <a:ext cx="1724660" cy="3315335"/>
          </a:xfrm>
          <a:prstGeom prst="roundRect">
            <a:avLst/>
          </a:prstGeom>
          <a:effectLst>
            <a:innerShdw blurRad="114300">
              <a:prstClr val="black"/>
            </a:innerShdw>
          </a:effectLst>
        </p:spPr>
      </p:pic>
      <p:pic>
        <p:nvPicPr>
          <p:cNvPr id="33" name="图片 33" descr="C:\Users\BD-Z076\Desktop\广西机电工作素材\图片\图片18.png图片18"/>
          <p:cNvPicPr>
            <a:picLocks noChangeAspect="1"/>
          </p:cNvPicPr>
          <p:nvPr>
            <p:custDataLst>
              <p:tags r:id="rId3"/>
            </p:custDataLst>
          </p:nvPr>
        </p:nvPicPr>
        <p:blipFill>
          <a:blip r:embed="rId17"/>
          <a:srcRect/>
          <a:stretch>
            <a:fillRect/>
          </a:stretch>
        </p:blipFill>
        <p:spPr>
          <a:xfrm>
            <a:off x="5388610" y="1612900"/>
            <a:ext cx="1586230" cy="3322955"/>
          </a:xfrm>
          <a:prstGeom prst="roundRect">
            <a:avLst/>
          </a:prstGeom>
          <a:effectLst>
            <a:innerShdw blurRad="114300">
              <a:prstClr val="black"/>
            </a:innerShdw>
          </a:effectLst>
        </p:spPr>
      </p:pic>
      <p:pic>
        <p:nvPicPr>
          <p:cNvPr id="34" name="图片 34" descr="def3ec1fe4eac1d08df73f94c33f6fe"/>
          <p:cNvPicPr>
            <a:picLocks noChangeAspect="1"/>
          </p:cNvPicPr>
          <p:nvPr>
            <p:custDataLst>
              <p:tags r:id="rId4"/>
            </p:custDataLst>
          </p:nvPr>
        </p:nvPicPr>
        <p:blipFill>
          <a:blip r:embed="rId18"/>
          <a:srcRect t="3826" r="657"/>
          <a:stretch>
            <a:fillRect/>
          </a:stretch>
        </p:blipFill>
        <p:spPr>
          <a:xfrm>
            <a:off x="7694295" y="1598930"/>
            <a:ext cx="1540510" cy="3336290"/>
          </a:xfrm>
          <a:prstGeom prst="roundRect">
            <a:avLst/>
          </a:prstGeom>
          <a:effectLst>
            <a:innerShdw blurRad="114300">
              <a:prstClr val="black"/>
            </a:innerShdw>
          </a:effectLst>
        </p:spPr>
      </p:pic>
      <p:pic>
        <p:nvPicPr>
          <p:cNvPr id="19" name="图片 35" descr="6325e87b951f9717452737a6f9e2921"/>
          <p:cNvPicPr>
            <a:picLocks noChangeAspect="1"/>
          </p:cNvPicPr>
          <p:nvPr>
            <p:custDataLst>
              <p:tags r:id="rId5"/>
            </p:custDataLst>
          </p:nvPr>
        </p:nvPicPr>
        <p:blipFill>
          <a:blip r:embed="rId19"/>
          <a:srcRect t="5300" r="-510"/>
          <a:stretch>
            <a:fillRect/>
          </a:stretch>
        </p:blipFill>
        <p:spPr>
          <a:xfrm>
            <a:off x="9948545" y="1621790"/>
            <a:ext cx="1624330" cy="3315335"/>
          </a:xfrm>
          <a:prstGeom prst="roundRect">
            <a:avLst/>
          </a:prstGeom>
          <a:effectLst>
            <a:innerShdw blurRad="114300">
              <a:prstClr val="black"/>
            </a:innerShdw>
          </a:effectLst>
        </p:spPr>
      </p:pic>
      <p:cxnSp>
        <p:nvCxnSpPr>
          <p:cNvPr id="26" name="直接连接符 25"/>
          <p:cNvCxnSpPr>
            <a:cxnSpLocks/>
          </p:cNvCxnSpPr>
          <p:nvPr/>
        </p:nvCxnSpPr>
        <p:spPr>
          <a:xfrm>
            <a:off x="2403231" y="5080000"/>
            <a:ext cx="9337919" cy="0"/>
          </a:xfrm>
          <a:prstGeom prst="line">
            <a:avLst/>
          </a:prstGeom>
        </p:spPr>
        <p:style>
          <a:lnRef idx="1">
            <a:schemeClr val="accent1"/>
          </a:lnRef>
          <a:fillRef idx="0">
            <a:schemeClr val="accent1"/>
          </a:fillRef>
          <a:effectRef idx="0">
            <a:schemeClr val="accent1"/>
          </a:effectRef>
          <a:fontRef idx="minor">
            <a:schemeClr val="tx1"/>
          </a:fontRef>
        </p:style>
      </p:cxnSp>
      <p:sp>
        <p:nvSpPr>
          <p:cNvPr id="81" name="文本框 80"/>
          <p:cNvSpPr txBox="1"/>
          <p:nvPr>
            <p:custDataLst>
              <p:tags r:id="rId6"/>
            </p:custDataLst>
          </p:nvPr>
        </p:nvSpPr>
        <p:spPr>
          <a:xfrm>
            <a:off x="506963" y="3308032"/>
            <a:ext cx="1721485" cy="337185"/>
          </a:xfrm>
          <a:prstGeom prst="rect">
            <a:avLst/>
          </a:prstGeom>
          <a:noFill/>
        </p:spPr>
        <p:txBody>
          <a:bodyPr wrap="square" rtlCol="0">
            <a:spAutoFit/>
          </a:bodyPr>
          <a:lstStyle/>
          <a:p>
            <a:pPr algn="l">
              <a:lnSpc>
                <a:spcPct val="100000"/>
              </a:lnSpc>
            </a:pPr>
            <a:r>
              <a:rPr lang="zh-CN" altLang="en-US" sz="1600" dirty="0">
                <a:solidFill>
                  <a:schemeClr val="tx1">
                    <a:lumMod val="75000"/>
                    <a:lumOff val="25000"/>
                  </a:schemeClr>
                </a:solidFill>
                <a:cs typeface="+mn-ea"/>
                <a:sym typeface="+mn-lt"/>
              </a:rPr>
              <a:t>下载安装抖音</a:t>
            </a:r>
            <a:r>
              <a:rPr lang="en-US" altLang="zh-CN" sz="1600" dirty="0">
                <a:solidFill>
                  <a:schemeClr val="tx1">
                    <a:lumMod val="75000"/>
                    <a:lumOff val="25000"/>
                  </a:schemeClr>
                </a:solidFill>
                <a:cs typeface="+mn-ea"/>
                <a:sym typeface="+mn-lt"/>
              </a:rPr>
              <a:t>APP</a:t>
            </a:r>
          </a:p>
        </p:txBody>
      </p:sp>
      <p:sp>
        <p:nvSpPr>
          <p:cNvPr id="86" name="文本框 85"/>
          <p:cNvSpPr txBox="1"/>
          <p:nvPr>
            <p:custDataLst>
              <p:tags r:id="rId7"/>
            </p:custDataLst>
          </p:nvPr>
        </p:nvSpPr>
        <p:spPr>
          <a:xfrm>
            <a:off x="555858" y="2834322"/>
            <a:ext cx="1329055" cy="3803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000" b="1" noProof="0" dirty="0">
                <a:ln>
                  <a:noFill/>
                </a:ln>
                <a:solidFill>
                  <a:schemeClr val="tx1">
                    <a:lumMod val="75000"/>
                    <a:lumOff val="25000"/>
                  </a:schemeClr>
                </a:solidFill>
                <a:effectLst/>
                <a:uLnTx/>
                <a:uFillTx/>
                <a:cs typeface="+mn-ea"/>
                <a:sym typeface="+mn-lt"/>
              </a:rPr>
              <a:t>步骤</a:t>
            </a:r>
            <a:r>
              <a:rPr lang="en-US" altLang="zh-CN" sz="2000" b="1" noProof="0" dirty="0">
                <a:ln>
                  <a:noFill/>
                </a:ln>
                <a:solidFill>
                  <a:schemeClr val="tx1">
                    <a:lumMod val="75000"/>
                    <a:lumOff val="25000"/>
                  </a:schemeClr>
                </a:solidFill>
                <a:effectLst/>
                <a:uLnTx/>
                <a:uFillTx/>
                <a:cs typeface="+mn-ea"/>
                <a:sym typeface="+mn-lt"/>
              </a:rPr>
              <a:t>1</a:t>
            </a:r>
          </a:p>
        </p:txBody>
      </p:sp>
      <p:sp>
        <p:nvSpPr>
          <p:cNvPr id="27" name="文本框 26"/>
          <p:cNvSpPr txBox="1"/>
          <p:nvPr>
            <p:custDataLst>
              <p:tags r:id="rId8"/>
            </p:custDataLst>
          </p:nvPr>
        </p:nvSpPr>
        <p:spPr>
          <a:xfrm>
            <a:off x="3056890" y="5690235"/>
            <a:ext cx="1980565" cy="337185"/>
          </a:xfrm>
          <a:prstGeom prst="rect">
            <a:avLst/>
          </a:prstGeom>
          <a:noFill/>
        </p:spPr>
        <p:txBody>
          <a:bodyPr wrap="square" rtlCol="0">
            <a:spAutoFit/>
          </a:bodyPr>
          <a:lstStyle/>
          <a:p>
            <a:pPr algn="l">
              <a:lnSpc>
                <a:spcPct val="100000"/>
              </a:lnSpc>
            </a:pPr>
            <a:r>
              <a:rPr sz="1600" dirty="0">
                <a:solidFill>
                  <a:schemeClr val="tx1">
                    <a:lumMod val="75000"/>
                    <a:lumOff val="25000"/>
                  </a:schemeClr>
                </a:solidFill>
                <a:cs typeface="+mn-ea"/>
                <a:sym typeface="+mn-lt"/>
              </a:rPr>
              <a:t>完成抖音账号登录</a:t>
            </a:r>
          </a:p>
        </p:txBody>
      </p:sp>
      <p:sp>
        <p:nvSpPr>
          <p:cNvPr id="28" name="文本框 27"/>
          <p:cNvSpPr txBox="1"/>
          <p:nvPr>
            <p:custDataLst>
              <p:tags r:id="rId9"/>
            </p:custDataLst>
          </p:nvPr>
        </p:nvSpPr>
        <p:spPr>
          <a:xfrm>
            <a:off x="3288665" y="5232400"/>
            <a:ext cx="1329055" cy="3803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000" b="1" noProof="0" dirty="0">
                <a:ln>
                  <a:noFill/>
                </a:ln>
                <a:solidFill>
                  <a:schemeClr val="tx1">
                    <a:lumMod val="75000"/>
                    <a:lumOff val="25000"/>
                  </a:schemeClr>
                </a:solidFill>
                <a:effectLst/>
                <a:uLnTx/>
                <a:uFillTx/>
                <a:cs typeface="+mn-ea"/>
                <a:sym typeface="+mn-lt"/>
              </a:rPr>
              <a:t>步骤</a:t>
            </a:r>
            <a:r>
              <a:rPr lang="en-US" altLang="zh-CN" sz="2000" b="1" noProof="0" dirty="0">
                <a:ln>
                  <a:noFill/>
                </a:ln>
                <a:solidFill>
                  <a:schemeClr val="tx1">
                    <a:lumMod val="75000"/>
                    <a:lumOff val="25000"/>
                  </a:schemeClr>
                </a:solidFill>
                <a:effectLst/>
                <a:uLnTx/>
                <a:uFillTx/>
                <a:cs typeface="+mn-ea"/>
                <a:sym typeface="+mn-lt"/>
              </a:rPr>
              <a:t>2</a:t>
            </a:r>
          </a:p>
        </p:txBody>
      </p:sp>
      <p:sp>
        <p:nvSpPr>
          <p:cNvPr id="31" name="文本框 30"/>
          <p:cNvSpPr txBox="1"/>
          <p:nvPr>
            <p:custDataLst>
              <p:tags r:id="rId10"/>
            </p:custDataLst>
          </p:nvPr>
        </p:nvSpPr>
        <p:spPr>
          <a:xfrm>
            <a:off x="6497320" y="5612765"/>
            <a:ext cx="2095500" cy="681355"/>
          </a:xfrm>
          <a:prstGeom prst="rect">
            <a:avLst/>
          </a:prstGeom>
          <a:noFill/>
        </p:spPr>
        <p:txBody>
          <a:bodyPr wrap="square" rtlCol="0">
            <a:spAutoFit/>
          </a:bodyPr>
          <a:lstStyle/>
          <a:p>
            <a:pPr algn="l">
              <a:lnSpc>
                <a:spcPct val="120000"/>
              </a:lnSpc>
              <a:spcBef>
                <a:spcPts val="0"/>
              </a:spcBef>
              <a:spcAft>
                <a:spcPts val="0"/>
              </a:spcAft>
            </a:pPr>
            <a:r>
              <a:rPr sz="1600" dirty="0">
                <a:solidFill>
                  <a:schemeClr val="tx1">
                    <a:lumMod val="75000"/>
                    <a:lumOff val="25000"/>
                  </a:schemeClr>
                </a:solidFill>
                <a:cs typeface="+mn-ea"/>
                <a:sym typeface="+mn-lt"/>
              </a:rPr>
              <a:t>持续更新短视频内容</a:t>
            </a:r>
            <a:r>
              <a:rPr lang="en-US" sz="1600" dirty="0">
                <a:solidFill>
                  <a:schemeClr val="tx1">
                    <a:lumMod val="75000"/>
                    <a:lumOff val="25000"/>
                  </a:schemeClr>
                </a:solidFill>
                <a:cs typeface="+mn-ea"/>
                <a:sym typeface="+mn-lt"/>
              </a:rPr>
              <a:t>,开通“商品橱窗”</a:t>
            </a:r>
          </a:p>
        </p:txBody>
      </p:sp>
      <p:sp>
        <p:nvSpPr>
          <p:cNvPr id="32" name="文本框 31"/>
          <p:cNvSpPr txBox="1"/>
          <p:nvPr>
            <p:custDataLst>
              <p:tags r:id="rId11"/>
            </p:custDataLst>
          </p:nvPr>
        </p:nvSpPr>
        <p:spPr>
          <a:xfrm>
            <a:off x="6730365" y="5232400"/>
            <a:ext cx="1329055" cy="3803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000" b="1" noProof="0" dirty="0">
                <a:ln>
                  <a:noFill/>
                </a:ln>
                <a:solidFill>
                  <a:schemeClr val="tx1">
                    <a:lumMod val="75000"/>
                    <a:lumOff val="25000"/>
                  </a:schemeClr>
                </a:solidFill>
                <a:effectLst/>
                <a:uLnTx/>
                <a:uFillTx/>
                <a:cs typeface="+mn-ea"/>
                <a:sym typeface="+mn-lt"/>
              </a:rPr>
              <a:t>步骤</a:t>
            </a:r>
            <a:r>
              <a:rPr lang="en-US" altLang="zh-CN" sz="2000" b="1" noProof="0" dirty="0">
                <a:ln>
                  <a:noFill/>
                </a:ln>
                <a:solidFill>
                  <a:schemeClr val="tx1">
                    <a:lumMod val="75000"/>
                    <a:lumOff val="25000"/>
                  </a:schemeClr>
                </a:solidFill>
                <a:effectLst/>
                <a:uLnTx/>
                <a:uFillTx/>
                <a:cs typeface="+mn-ea"/>
                <a:sym typeface="+mn-lt"/>
              </a:rPr>
              <a:t>3</a:t>
            </a:r>
          </a:p>
        </p:txBody>
      </p:sp>
      <p:sp>
        <p:nvSpPr>
          <p:cNvPr id="36" name="文本框 35"/>
          <p:cNvSpPr txBox="1"/>
          <p:nvPr>
            <p:custDataLst>
              <p:tags r:id="rId12"/>
            </p:custDataLst>
          </p:nvPr>
        </p:nvSpPr>
        <p:spPr>
          <a:xfrm>
            <a:off x="9849485" y="5600700"/>
            <a:ext cx="2095500" cy="386080"/>
          </a:xfrm>
          <a:prstGeom prst="rect">
            <a:avLst/>
          </a:prstGeom>
          <a:noFill/>
        </p:spPr>
        <p:txBody>
          <a:bodyPr wrap="square" rtlCol="0">
            <a:spAutoFit/>
          </a:bodyPr>
          <a:lstStyle/>
          <a:p>
            <a:pPr algn="l">
              <a:lnSpc>
                <a:spcPct val="120000"/>
              </a:lnSpc>
              <a:spcBef>
                <a:spcPts val="0"/>
              </a:spcBef>
              <a:spcAft>
                <a:spcPts val="0"/>
              </a:spcAft>
            </a:pPr>
            <a:r>
              <a:rPr lang="zh-CN" altLang="en-US" sz="1600" dirty="0">
                <a:solidFill>
                  <a:schemeClr val="tx1">
                    <a:lumMod val="75000"/>
                    <a:lumOff val="25000"/>
                  </a:schemeClr>
                </a:solidFill>
                <a:cs typeface="+mn-ea"/>
                <a:sym typeface="+mn-lt"/>
              </a:rPr>
              <a:t>返回首页“开直播”</a:t>
            </a:r>
          </a:p>
        </p:txBody>
      </p:sp>
      <p:sp>
        <p:nvSpPr>
          <p:cNvPr id="37" name="文本框 36"/>
          <p:cNvSpPr txBox="1"/>
          <p:nvPr>
            <p:custDataLst>
              <p:tags r:id="rId13"/>
            </p:custDataLst>
          </p:nvPr>
        </p:nvSpPr>
        <p:spPr>
          <a:xfrm>
            <a:off x="10095865" y="5232400"/>
            <a:ext cx="1329055" cy="3803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000" b="1" noProof="0" dirty="0">
                <a:ln>
                  <a:noFill/>
                </a:ln>
                <a:solidFill>
                  <a:schemeClr val="tx1">
                    <a:lumMod val="75000"/>
                    <a:lumOff val="25000"/>
                  </a:schemeClr>
                </a:solidFill>
                <a:effectLst/>
                <a:uLnTx/>
                <a:uFillTx/>
                <a:cs typeface="+mn-ea"/>
                <a:sym typeface="+mn-lt"/>
              </a:rPr>
              <a:t>步骤</a:t>
            </a:r>
            <a:r>
              <a:rPr lang="en-US" altLang="zh-CN" sz="2000" b="1" noProof="0" dirty="0">
                <a:ln>
                  <a:noFill/>
                </a:ln>
                <a:solidFill>
                  <a:schemeClr val="tx1">
                    <a:lumMod val="75000"/>
                    <a:lumOff val="25000"/>
                  </a:schemeClr>
                </a:solidFill>
                <a:effectLst/>
                <a:uLnTx/>
                <a:uFillTx/>
                <a:cs typeface="+mn-ea"/>
                <a:sym typeface="+mn-lt"/>
              </a:rPr>
              <a:t>4</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598670" y="977265"/>
            <a:ext cx="2955290"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抖音直播间引流推广</a:t>
            </a:r>
            <a:endParaRPr lang="en-US" altLang="zh-CN" sz="2400" b="1" dirty="0">
              <a:solidFill>
                <a:srgbClr val="006BB6"/>
              </a:solidFill>
              <a:cs typeface="+mn-ea"/>
              <a:sym typeface="+mn-lt"/>
            </a:endParaRPr>
          </a:p>
        </p:txBody>
      </p:sp>
      <p:cxnSp>
        <p:nvCxnSpPr>
          <p:cNvPr id="2" name="直接连接符 1"/>
          <p:cNvCxnSpPr/>
          <p:nvPr>
            <p:custDataLst>
              <p:tags r:id="rId2"/>
            </p:custDataLst>
          </p:nvPr>
        </p:nvCxnSpPr>
        <p:spPr>
          <a:xfrm>
            <a:off x="2527381" y="3789351"/>
            <a:ext cx="0" cy="902029"/>
          </a:xfrm>
          <a:prstGeom prst="line">
            <a:avLst/>
          </a:prstGeom>
          <a:ln>
            <a:solidFill>
              <a:srgbClr val="5B9BD5"/>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3"/>
            </p:custDataLst>
          </p:nvPr>
        </p:nvCxnSpPr>
        <p:spPr>
          <a:xfrm>
            <a:off x="7106111" y="3789351"/>
            <a:ext cx="0" cy="902029"/>
          </a:xfrm>
          <a:prstGeom prst="line">
            <a:avLst/>
          </a:prstGeom>
          <a:ln>
            <a:solidFill>
              <a:srgbClr val="5B9BD5"/>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4"/>
            </p:custDataLst>
          </p:nvPr>
        </p:nvCxnSpPr>
        <p:spPr>
          <a:xfrm>
            <a:off x="4816746" y="2817641"/>
            <a:ext cx="0" cy="902029"/>
          </a:xfrm>
          <a:prstGeom prst="line">
            <a:avLst/>
          </a:prstGeom>
          <a:ln>
            <a:solidFill>
              <a:srgbClr val="5B9BD5"/>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5"/>
            </p:custDataLst>
          </p:nvPr>
        </p:nvCxnSpPr>
        <p:spPr>
          <a:xfrm>
            <a:off x="9395476" y="2817641"/>
            <a:ext cx="0" cy="902029"/>
          </a:xfrm>
          <a:prstGeom prst="line">
            <a:avLst/>
          </a:prstGeom>
          <a:ln>
            <a:solidFill>
              <a:srgbClr val="5B9BD5"/>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custDataLst>
              <p:tags r:id="rId6"/>
            </p:custDataLst>
          </p:nvPr>
        </p:nvCxnSpPr>
        <p:spPr>
          <a:xfrm>
            <a:off x="1059180" y="3795395"/>
            <a:ext cx="10033635" cy="0"/>
          </a:xfrm>
          <a:prstGeom prst="straightConnector1">
            <a:avLst/>
          </a:prstGeom>
          <a:ln>
            <a:solidFill>
              <a:srgbClr val="5B9BD5"/>
            </a:solidFill>
            <a:tailEnd type="none"/>
          </a:ln>
        </p:spPr>
        <p:style>
          <a:lnRef idx="1">
            <a:schemeClr val="accent1"/>
          </a:lnRef>
          <a:fillRef idx="0">
            <a:schemeClr val="accent1"/>
          </a:fillRef>
          <a:effectRef idx="0">
            <a:schemeClr val="accent1"/>
          </a:effectRef>
          <a:fontRef idx="minor">
            <a:schemeClr val="tx1"/>
          </a:fontRef>
        </p:style>
      </p:cxnSp>
      <p:sp>
        <p:nvSpPr>
          <p:cNvPr id="63" name="椭圆 62"/>
          <p:cNvSpPr/>
          <p:nvPr>
            <p:custDataLst>
              <p:tags r:id="rId7"/>
            </p:custDataLst>
          </p:nvPr>
        </p:nvSpPr>
        <p:spPr>
          <a:xfrm>
            <a:off x="2332123" y="3594094"/>
            <a:ext cx="390517" cy="390517"/>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4" name="椭圆 63"/>
          <p:cNvSpPr/>
          <p:nvPr>
            <p:custDataLst>
              <p:tags r:id="rId8"/>
            </p:custDataLst>
          </p:nvPr>
        </p:nvSpPr>
        <p:spPr>
          <a:xfrm>
            <a:off x="4621488" y="3594093"/>
            <a:ext cx="390517" cy="390517"/>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5" name="椭圆 64"/>
          <p:cNvSpPr/>
          <p:nvPr>
            <p:custDataLst>
              <p:tags r:id="rId9"/>
            </p:custDataLst>
          </p:nvPr>
        </p:nvSpPr>
        <p:spPr>
          <a:xfrm>
            <a:off x="6910853" y="3594093"/>
            <a:ext cx="390517" cy="390517"/>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6" name="椭圆 65"/>
          <p:cNvSpPr/>
          <p:nvPr>
            <p:custDataLst>
              <p:tags r:id="rId10"/>
            </p:custDataLst>
          </p:nvPr>
        </p:nvSpPr>
        <p:spPr>
          <a:xfrm>
            <a:off x="9200218" y="3625125"/>
            <a:ext cx="390517" cy="390517"/>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p>
        </p:txBody>
      </p:sp>
      <p:sp>
        <p:nvSpPr>
          <p:cNvPr id="67" name="椭圆 66"/>
          <p:cNvSpPr/>
          <p:nvPr>
            <p:custDataLst>
              <p:tags r:id="rId11"/>
            </p:custDataLst>
          </p:nvPr>
        </p:nvSpPr>
        <p:spPr>
          <a:xfrm>
            <a:off x="2157730" y="4922520"/>
            <a:ext cx="738505" cy="738505"/>
          </a:xfrm>
          <a:prstGeom prst="ellipse">
            <a:avLst/>
          </a:prstGeom>
          <a:noFill/>
          <a:ln w="28575">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p:cNvSpPr/>
          <p:nvPr>
            <p:custDataLst>
              <p:tags r:id="rId12"/>
            </p:custDataLst>
          </p:nvPr>
        </p:nvSpPr>
        <p:spPr>
          <a:xfrm>
            <a:off x="4446905" y="1901825"/>
            <a:ext cx="738505" cy="738505"/>
          </a:xfrm>
          <a:prstGeom prst="ellipse">
            <a:avLst/>
          </a:prstGeom>
          <a:noFill/>
          <a:ln w="28575">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p:cNvSpPr/>
          <p:nvPr>
            <p:custDataLst>
              <p:tags r:id="rId13"/>
            </p:custDataLst>
          </p:nvPr>
        </p:nvSpPr>
        <p:spPr>
          <a:xfrm>
            <a:off x="9025890" y="1902460"/>
            <a:ext cx="738505" cy="738505"/>
          </a:xfrm>
          <a:prstGeom prst="ellipse">
            <a:avLst/>
          </a:prstGeom>
          <a:noFill/>
          <a:ln w="28575">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p:cNvSpPr/>
          <p:nvPr>
            <p:custDataLst>
              <p:tags r:id="rId14"/>
            </p:custDataLst>
          </p:nvPr>
        </p:nvSpPr>
        <p:spPr>
          <a:xfrm>
            <a:off x="6764655" y="4922520"/>
            <a:ext cx="738505" cy="738505"/>
          </a:xfrm>
          <a:prstGeom prst="ellipse">
            <a:avLst/>
          </a:prstGeom>
          <a:noFill/>
          <a:ln w="28575">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p:cNvGrpSpPr/>
          <p:nvPr/>
        </p:nvGrpSpPr>
        <p:grpSpPr>
          <a:xfrm>
            <a:off x="2317750" y="5123818"/>
            <a:ext cx="368300" cy="336598"/>
            <a:chOff x="8415" y="6739"/>
            <a:chExt cx="560" cy="493"/>
          </a:xfrm>
          <a:solidFill>
            <a:srgbClr val="0070C0"/>
          </a:solidFill>
        </p:grpSpPr>
        <p:sp>
          <p:nvSpPr>
            <p:cNvPr id="72" name="Freeform14"/>
            <p:cNvSpPr/>
            <p:nvPr>
              <p:custDataLst>
                <p:tags r:id="rId26"/>
              </p:custDataLst>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p:cNvSpPr/>
            <p:nvPr>
              <p:custDataLst>
                <p:tags r:id="rId27"/>
              </p:custDataLst>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p:cNvSpPr/>
            <p:nvPr>
              <p:custDataLst>
                <p:tags r:id="rId28"/>
              </p:custDataLst>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p:cNvSpPr/>
            <p:nvPr>
              <p:custDataLst>
                <p:tags r:id="rId29"/>
              </p:custDataLst>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p:cNvSpPr/>
            <p:nvPr>
              <p:custDataLst>
                <p:tags r:id="rId30"/>
              </p:custDataLst>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p:cNvSpPr>
            <a:spLocks noEditPoints="1"/>
          </p:cNvSpPr>
          <p:nvPr>
            <p:custDataLst>
              <p:tags r:id="rId15"/>
            </p:custDataLst>
          </p:nvPr>
        </p:nvSpPr>
        <p:spPr bwMode="auto">
          <a:xfrm>
            <a:off x="4621554" y="207645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2E75B6"/>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p:cNvSpPr>
            <a:spLocks noEditPoints="1"/>
          </p:cNvSpPr>
          <p:nvPr>
            <p:custDataLst>
              <p:tags r:id="rId16"/>
            </p:custDataLst>
          </p:nvPr>
        </p:nvSpPr>
        <p:spPr bwMode="auto">
          <a:xfrm>
            <a:off x="6908824" y="506317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2E75B6"/>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p:cNvSpPr>
            <a:spLocks noEditPoints="1"/>
          </p:cNvSpPr>
          <p:nvPr>
            <p:custDataLst>
              <p:tags r:id="rId17"/>
            </p:custDataLst>
          </p:nvPr>
        </p:nvSpPr>
        <p:spPr bwMode="auto">
          <a:xfrm>
            <a:off x="9200515" y="207645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2E75B6"/>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0" name="文本框 79"/>
          <p:cNvSpPr txBox="1"/>
          <p:nvPr>
            <p:custDataLst>
              <p:tags r:id="rId18"/>
            </p:custDataLst>
          </p:nvPr>
        </p:nvSpPr>
        <p:spPr>
          <a:xfrm>
            <a:off x="1614170" y="1828800"/>
            <a:ext cx="2056130" cy="1198880"/>
          </a:xfrm>
          <a:prstGeom prst="rect">
            <a:avLst/>
          </a:prstGeom>
          <a:noFill/>
        </p:spPr>
        <p:txBody>
          <a:bodyPr wrap="square" rtlCol="0">
            <a:spAutoFit/>
          </a:bodyPr>
          <a:lstStyle/>
          <a:p>
            <a:pPr algn="l">
              <a:lnSpc>
                <a:spcPct val="150000"/>
              </a:lnSpc>
            </a:pPr>
            <a:r>
              <a:rPr lang="zh-CN" altLang="en-US" sz="1600" dirty="0">
                <a:solidFill>
                  <a:schemeClr val="tx1">
                    <a:lumMod val="75000"/>
                    <a:lumOff val="25000"/>
                  </a:schemeClr>
                </a:solidFill>
                <a:cs typeface="+mn-ea"/>
                <a:sym typeface="+mn-lt"/>
              </a:rPr>
              <a:t>用户打开抖音的黄金广告位，支持分时段首刷投放</a:t>
            </a:r>
          </a:p>
        </p:txBody>
      </p:sp>
      <p:sp>
        <p:nvSpPr>
          <p:cNvPr id="4" name="文本框 3"/>
          <p:cNvSpPr txBox="1"/>
          <p:nvPr>
            <p:custDataLst>
              <p:tags r:id="rId19"/>
            </p:custDataLst>
          </p:nvPr>
        </p:nvSpPr>
        <p:spPr>
          <a:xfrm>
            <a:off x="3794760" y="4444365"/>
            <a:ext cx="2056130" cy="1568450"/>
          </a:xfrm>
          <a:prstGeom prst="rect">
            <a:avLst/>
          </a:prstGeom>
          <a:noFill/>
        </p:spPr>
        <p:txBody>
          <a:bodyPr wrap="square" rtlCol="0">
            <a:spAutoFit/>
          </a:bodyPr>
          <a:lstStyle/>
          <a:p>
            <a:pPr algn="l">
              <a:lnSpc>
                <a:spcPct val="150000"/>
              </a:lnSpc>
            </a:pPr>
            <a:r>
              <a:rPr lang="zh-CN" altLang="en-US" sz="1600" dirty="0">
                <a:solidFill>
                  <a:schemeClr val="tx1">
                    <a:lumMod val="75000"/>
                    <a:lumOff val="25000"/>
                  </a:schemeClr>
                </a:solidFill>
                <a:cs typeface="+mn-ea"/>
                <a:sym typeface="+mn-lt"/>
              </a:rPr>
              <a:t>在抖音推荐流内为直播间加热，CPM 报量方式，灵活买量，并通过系统模型选量</a:t>
            </a:r>
          </a:p>
        </p:txBody>
      </p:sp>
      <p:sp>
        <p:nvSpPr>
          <p:cNvPr id="82" name="文本框 81"/>
          <p:cNvSpPr txBox="1"/>
          <p:nvPr>
            <p:custDataLst>
              <p:tags r:id="rId20"/>
            </p:custDataLst>
          </p:nvPr>
        </p:nvSpPr>
        <p:spPr>
          <a:xfrm>
            <a:off x="6191885" y="1857375"/>
            <a:ext cx="2056130" cy="1198880"/>
          </a:xfrm>
          <a:prstGeom prst="rect">
            <a:avLst/>
          </a:prstGeom>
          <a:noFill/>
        </p:spPr>
        <p:txBody>
          <a:bodyPr wrap="square" rtlCol="0">
            <a:spAutoFit/>
          </a:bodyPr>
          <a:lstStyle/>
          <a:p>
            <a:pPr algn="l">
              <a:lnSpc>
                <a:spcPct val="150000"/>
              </a:lnSpc>
            </a:pPr>
            <a:r>
              <a:rPr lang="zh-CN" altLang="en-US" sz="1600" dirty="0">
                <a:solidFill>
                  <a:schemeClr val="tx1">
                    <a:lumMod val="75000"/>
                    <a:lumOff val="25000"/>
                  </a:schemeClr>
                </a:solidFill>
                <a:cs typeface="+mn-ea"/>
                <a:sym typeface="+mn-lt"/>
              </a:rPr>
              <a:t>将直播间的实时内容通过Feed信息流直接展示</a:t>
            </a:r>
          </a:p>
        </p:txBody>
      </p:sp>
      <p:sp>
        <p:nvSpPr>
          <p:cNvPr id="83" name="文本框 82"/>
          <p:cNvSpPr txBox="1"/>
          <p:nvPr>
            <p:custDataLst>
              <p:tags r:id="rId21"/>
            </p:custDataLst>
          </p:nvPr>
        </p:nvSpPr>
        <p:spPr>
          <a:xfrm>
            <a:off x="8463915" y="4473575"/>
            <a:ext cx="2056130" cy="1198880"/>
          </a:xfrm>
          <a:prstGeom prst="rect">
            <a:avLst/>
          </a:prstGeom>
          <a:noFill/>
        </p:spPr>
        <p:txBody>
          <a:bodyPr wrap="square" rtlCol="0">
            <a:spAutoFit/>
          </a:bodyPr>
          <a:lstStyle/>
          <a:p>
            <a:pPr algn="l">
              <a:lnSpc>
                <a:spcPct val="150000"/>
              </a:lnSpc>
            </a:pPr>
            <a:r>
              <a:rPr lang="zh-CN" altLang="en-US" sz="1600" dirty="0">
                <a:solidFill>
                  <a:schemeClr val="tx1">
                    <a:lumMod val="75000"/>
                    <a:lumOff val="25000"/>
                  </a:schemeClr>
                </a:solidFill>
                <a:cs typeface="+mn-ea"/>
                <a:sym typeface="+mn-lt"/>
              </a:rPr>
              <a:t>商家所投放的广告视频素材，可以让用户在信息流里刷到</a:t>
            </a:r>
          </a:p>
        </p:txBody>
      </p:sp>
      <p:sp>
        <p:nvSpPr>
          <p:cNvPr id="84" name="文本框 83"/>
          <p:cNvSpPr txBox="1"/>
          <p:nvPr>
            <p:custDataLst>
              <p:tags r:id="rId22"/>
            </p:custDataLst>
          </p:nvPr>
        </p:nvSpPr>
        <p:spPr>
          <a:xfrm>
            <a:off x="1755775" y="3049905"/>
            <a:ext cx="1329055" cy="3803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000" b="1" noProof="0" dirty="0">
                <a:ln>
                  <a:noFill/>
                </a:ln>
                <a:solidFill>
                  <a:schemeClr val="tx1">
                    <a:lumMod val="75000"/>
                    <a:lumOff val="25000"/>
                  </a:schemeClr>
                </a:solidFill>
                <a:effectLst/>
                <a:uLnTx/>
                <a:uFillTx/>
                <a:cs typeface="+mn-ea"/>
                <a:sym typeface="+mn-lt"/>
              </a:rPr>
              <a:t>TOPLive</a:t>
            </a:r>
          </a:p>
        </p:txBody>
      </p:sp>
      <p:sp>
        <p:nvSpPr>
          <p:cNvPr id="85" name="文本框 84"/>
          <p:cNvSpPr txBox="1"/>
          <p:nvPr>
            <p:custDataLst>
              <p:tags r:id="rId23"/>
            </p:custDataLst>
          </p:nvPr>
        </p:nvSpPr>
        <p:spPr>
          <a:xfrm>
            <a:off x="5865495" y="3049905"/>
            <a:ext cx="2684145" cy="3803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000" b="1" noProof="0" dirty="0">
                <a:ln>
                  <a:noFill/>
                </a:ln>
                <a:solidFill>
                  <a:schemeClr val="tx1">
                    <a:lumMod val="75000"/>
                    <a:lumOff val="25000"/>
                  </a:schemeClr>
                </a:solidFill>
                <a:effectLst/>
                <a:uLnTx/>
                <a:uFillTx/>
                <a:cs typeface="+mn-ea"/>
                <a:sym typeface="+mn-lt"/>
              </a:rPr>
              <a:t>Feed流直投直播间</a:t>
            </a:r>
          </a:p>
        </p:txBody>
      </p:sp>
      <p:sp>
        <p:nvSpPr>
          <p:cNvPr id="5" name="文本框 4"/>
          <p:cNvSpPr txBox="1"/>
          <p:nvPr>
            <p:custDataLst>
              <p:tags r:id="rId24"/>
            </p:custDataLst>
          </p:nvPr>
        </p:nvSpPr>
        <p:spPr>
          <a:xfrm>
            <a:off x="4029075" y="4097020"/>
            <a:ext cx="1590675" cy="3803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000" b="1" noProof="0" dirty="0">
                <a:ln>
                  <a:noFill/>
                </a:ln>
                <a:solidFill>
                  <a:schemeClr val="tx1">
                    <a:lumMod val="75000"/>
                    <a:lumOff val="25000"/>
                  </a:schemeClr>
                </a:solidFill>
                <a:effectLst/>
                <a:uLnTx/>
                <a:uFillTx/>
                <a:cs typeface="+mn-ea"/>
                <a:sym typeface="+mn-lt"/>
              </a:rPr>
              <a:t>FeedsLive</a:t>
            </a:r>
          </a:p>
        </p:txBody>
      </p:sp>
      <p:sp>
        <p:nvSpPr>
          <p:cNvPr id="87" name="文本框 86"/>
          <p:cNvSpPr txBox="1"/>
          <p:nvPr>
            <p:custDataLst>
              <p:tags r:id="rId25"/>
            </p:custDataLst>
          </p:nvPr>
        </p:nvSpPr>
        <p:spPr>
          <a:xfrm>
            <a:off x="8103235" y="4106545"/>
            <a:ext cx="2673350" cy="3803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000" b="1" noProof="0" dirty="0">
                <a:ln>
                  <a:noFill/>
                </a:ln>
                <a:solidFill>
                  <a:schemeClr val="tx1">
                    <a:lumMod val="75000"/>
                    <a:lumOff val="25000"/>
                  </a:schemeClr>
                </a:solidFill>
                <a:effectLst/>
                <a:uLnTx/>
                <a:uFillTx/>
                <a:cs typeface="+mn-ea"/>
                <a:sym typeface="+mn-lt"/>
              </a:rPr>
              <a:t>短视频引流直播间</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996815" y="1009650"/>
            <a:ext cx="2199005"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DOU＋引流推广</a:t>
            </a:r>
            <a:endParaRPr lang="en-US" altLang="zh-CN" sz="2400" b="1" dirty="0">
              <a:solidFill>
                <a:srgbClr val="006BB6"/>
              </a:solidFill>
              <a:cs typeface="+mn-ea"/>
              <a:sym typeface="+mn-lt"/>
            </a:endParaRPr>
          </a:p>
        </p:txBody>
      </p:sp>
      <p:pic>
        <p:nvPicPr>
          <p:cNvPr id="2" name="图片 1" descr="818104c1dbc94b21b8f3d6e8d3eaca5e"/>
          <p:cNvPicPr>
            <a:picLocks noChangeAspect="1"/>
          </p:cNvPicPr>
          <p:nvPr/>
        </p:nvPicPr>
        <p:blipFill>
          <a:blip r:embed="rId12">
            <a:clrChange>
              <a:clrFrom>
                <a:srgbClr val="FCFCFC">
                  <a:alpha val="100000"/>
                </a:srgbClr>
              </a:clrFrom>
              <a:clrTo>
                <a:srgbClr val="FCFCFC">
                  <a:alpha val="100000"/>
                  <a:alpha val="0"/>
                </a:srgbClr>
              </a:clrTo>
            </a:clrChange>
          </a:blip>
          <a:stretch>
            <a:fillRect/>
          </a:stretch>
        </p:blipFill>
        <p:spPr>
          <a:xfrm>
            <a:off x="349885" y="1341120"/>
            <a:ext cx="5114925" cy="5114925"/>
          </a:xfrm>
          <a:prstGeom prst="rect">
            <a:avLst/>
          </a:prstGeom>
          <a:effectLst>
            <a:softEdge rad="12700"/>
          </a:effectLst>
        </p:spPr>
      </p:pic>
      <p:sp>
        <p:nvSpPr>
          <p:cNvPr id="17" name="TextBox 7"/>
          <p:cNvSpPr txBox="1"/>
          <p:nvPr>
            <p:custDataLst>
              <p:tags r:id="rId2"/>
            </p:custDataLst>
          </p:nvPr>
        </p:nvSpPr>
        <p:spPr>
          <a:xfrm>
            <a:off x="4968798" y="1870092"/>
            <a:ext cx="822960" cy="398780"/>
          </a:xfrm>
          <a:prstGeom prst="rect">
            <a:avLst/>
          </a:prstGeom>
          <a:noFill/>
        </p:spPr>
        <p:txBody>
          <a:bodyPr wrap="none" rtlCol="0">
            <a:spAutoFit/>
          </a:bodyPr>
          <a:lstStyle/>
          <a:p>
            <a:pPr algn="l"/>
            <a:r>
              <a:rPr lang="zh-CN" altLang="en-US" sz="2000" b="1" dirty="0">
                <a:solidFill>
                  <a:srgbClr val="006BB6"/>
                </a:solidFill>
                <a:cs typeface="+mn-ea"/>
                <a:sym typeface="+mn-lt"/>
              </a:rPr>
              <a:t>DOU＋</a:t>
            </a:r>
          </a:p>
        </p:txBody>
      </p:sp>
      <p:sp>
        <p:nvSpPr>
          <p:cNvPr id="18" name="TextBox 24"/>
          <p:cNvSpPr txBox="1"/>
          <p:nvPr>
            <p:custDataLst>
              <p:tags r:id="rId3"/>
            </p:custDataLst>
          </p:nvPr>
        </p:nvSpPr>
        <p:spPr>
          <a:xfrm>
            <a:off x="4968875" y="2327910"/>
            <a:ext cx="6238875" cy="1197610"/>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600" dirty="0">
                <a:solidFill>
                  <a:schemeClr val="tx1">
                    <a:lumMod val="65000"/>
                    <a:lumOff val="35000"/>
                  </a:schemeClr>
                </a:solidFill>
                <a:cs typeface="+mn-ea"/>
                <a:sym typeface="+mn-lt"/>
              </a:rPr>
              <a:t>是抖音内容加热和营销推广产品，适用于视频和直播场景，能提升内容曝光和转化效果，支持粉丝量、点赞评论量、主页浏览量等多种目标</a:t>
            </a:r>
          </a:p>
        </p:txBody>
      </p:sp>
      <p:sp>
        <p:nvSpPr>
          <p:cNvPr id="19" name="TextBox 14"/>
          <p:cNvSpPr txBox="1"/>
          <p:nvPr>
            <p:custDataLst>
              <p:tags r:id="rId4"/>
            </p:custDataLst>
          </p:nvPr>
        </p:nvSpPr>
        <p:spPr>
          <a:xfrm>
            <a:off x="4968798" y="3726818"/>
            <a:ext cx="790254" cy="584775"/>
          </a:xfrm>
          <a:prstGeom prst="rect">
            <a:avLst/>
          </a:prstGeom>
          <a:noFill/>
        </p:spPr>
        <p:txBody>
          <a:bodyPr wrap="square" rtlCol="0">
            <a:spAutoFit/>
          </a:bodyPr>
          <a:lstStyle/>
          <a:p>
            <a:r>
              <a:rPr lang="en-US" sz="3200" dirty="0">
                <a:solidFill>
                  <a:schemeClr val="accent1"/>
                </a:solidFill>
                <a:cs typeface="+mn-ea"/>
                <a:sym typeface="+mn-lt"/>
              </a:rPr>
              <a:t>01</a:t>
            </a:r>
          </a:p>
        </p:txBody>
      </p:sp>
      <p:sp>
        <p:nvSpPr>
          <p:cNvPr id="20" name="TextBox 17"/>
          <p:cNvSpPr txBox="1"/>
          <p:nvPr>
            <p:custDataLst>
              <p:tags r:id="rId5"/>
            </p:custDataLst>
          </p:nvPr>
        </p:nvSpPr>
        <p:spPr>
          <a:xfrm>
            <a:off x="4968798" y="4855894"/>
            <a:ext cx="790254" cy="584775"/>
          </a:xfrm>
          <a:prstGeom prst="rect">
            <a:avLst/>
          </a:prstGeom>
          <a:noFill/>
        </p:spPr>
        <p:txBody>
          <a:bodyPr wrap="square" rtlCol="0">
            <a:spAutoFit/>
          </a:bodyPr>
          <a:lstStyle/>
          <a:p>
            <a:r>
              <a:rPr lang="en-US" sz="3200" dirty="0">
                <a:solidFill>
                  <a:schemeClr val="accent1"/>
                </a:solidFill>
                <a:cs typeface="+mn-ea"/>
                <a:sym typeface="+mn-lt"/>
              </a:rPr>
              <a:t>02</a:t>
            </a:r>
          </a:p>
        </p:txBody>
      </p:sp>
      <p:sp>
        <p:nvSpPr>
          <p:cNvPr id="21" name="矩形 20"/>
          <p:cNvSpPr/>
          <p:nvPr>
            <p:custDataLst>
              <p:tags r:id="rId6"/>
            </p:custDataLst>
          </p:nvPr>
        </p:nvSpPr>
        <p:spPr>
          <a:xfrm>
            <a:off x="5758815" y="4050030"/>
            <a:ext cx="5808345" cy="459105"/>
          </a:xfrm>
          <a:prstGeom prst="rect">
            <a:avLst/>
          </a:prstGeom>
        </p:spPr>
        <p:txBody>
          <a:bodyPr wrap="square" lIns="91433" tIns="45716" rIns="91433" bIns="45716">
            <a:spAutoFit/>
          </a:bodyPr>
          <a:lstStyle/>
          <a:p>
            <a:pPr lvl="0" algn="l">
              <a:lnSpc>
                <a:spcPct val="150000"/>
              </a:lnSpc>
              <a:defRPr/>
            </a:pPr>
            <a:r>
              <a:rPr lang="zh-CN" altLang="en-US" sz="1600" dirty="0">
                <a:solidFill>
                  <a:schemeClr val="tx1">
                    <a:lumMod val="65000"/>
                    <a:lumOff val="35000"/>
                  </a:schemeClr>
                </a:solidFill>
                <a:cs typeface="+mn-ea"/>
                <a:sym typeface="+mn-lt"/>
              </a:rPr>
              <a:t>操作便利，可在抖音App内直接操作下单，无需排期，随充随用</a:t>
            </a:r>
          </a:p>
        </p:txBody>
      </p:sp>
      <p:sp>
        <p:nvSpPr>
          <p:cNvPr id="4" name="矩形 3"/>
          <p:cNvSpPr/>
          <p:nvPr>
            <p:custDataLst>
              <p:tags r:id="rId7"/>
            </p:custDataLst>
          </p:nvPr>
        </p:nvSpPr>
        <p:spPr>
          <a:xfrm>
            <a:off x="5758815" y="5276850"/>
            <a:ext cx="5449570" cy="828675"/>
          </a:xfrm>
          <a:prstGeom prst="rect">
            <a:avLst/>
          </a:prstGeom>
        </p:spPr>
        <p:txBody>
          <a:bodyPr wrap="square" lIns="91433" tIns="45716" rIns="91433" bIns="45716">
            <a:spAutoFit/>
          </a:bodyPr>
          <a:lstStyle/>
          <a:p>
            <a:pPr marL="285750" lvl="0" indent="-285750" algn="l">
              <a:lnSpc>
                <a:spcPct val="150000"/>
              </a:lnSpc>
              <a:buFont typeface="Arial" panose="020B0604020202020204" pitchFamily="34" charset="0"/>
              <a:buChar char="•"/>
              <a:defRPr/>
            </a:pPr>
            <a:r>
              <a:rPr lang="zh-CN" altLang="en-US" sz="1600" dirty="0">
                <a:solidFill>
                  <a:schemeClr val="tx1">
                    <a:lumMod val="65000"/>
                    <a:lumOff val="35000"/>
                  </a:schemeClr>
                </a:solidFill>
                <a:cs typeface="+mn-ea"/>
                <a:sym typeface="+mn-lt"/>
              </a:rPr>
              <a:t>投放中可实时看到DOU＋带来的数据情况，便于调整决策</a:t>
            </a:r>
          </a:p>
          <a:p>
            <a:pPr marL="285750" lvl="0" indent="-285750" algn="l">
              <a:lnSpc>
                <a:spcPct val="150000"/>
              </a:lnSpc>
              <a:buFont typeface="Arial" panose="020B0604020202020204" pitchFamily="34" charset="0"/>
              <a:buChar char="•"/>
              <a:defRPr/>
            </a:pPr>
            <a:r>
              <a:rPr lang="zh-CN" altLang="en-US" sz="1600" dirty="0">
                <a:solidFill>
                  <a:schemeClr val="tx1">
                    <a:lumMod val="65000"/>
                    <a:lumOff val="35000"/>
                  </a:schemeClr>
                </a:solidFill>
                <a:cs typeface="+mn-ea"/>
                <a:sym typeface="+mn-lt"/>
              </a:rPr>
              <a:t>投放后可根据人群特征，进一步分析及明确受众</a:t>
            </a:r>
          </a:p>
        </p:txBody>
      </p:sp>
      <p:sp>
        <p:nvSpPr>
          <p:cNvPr id="5" name="矩形 4"/>
          <p:cNvSpPr/>
          <p:nvPr>
            <p:custDataLst>
              <p:tags r:id="rId8"/>
            </p:custDataLst>
          </p:nvPr>
        </p:nvSpPr>
        <p:spPr>
          <a:xfrm>
            <a:off x="5759052" y="3764499"/>
            <a:ext cx="1934520" cy="367030"/>
          </a:xfrm>
          <a:prstGeom prst="rect">
            <a:avLst/>
          </a:prstGeom>
        </p:spPr>
        <p:txBody>
          <a:bodyPr wrap="square" lIns="91433" tIns="45716" rIns="91433" bIns="4571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a:ln>
                  <a:noFill/>
                </a:ln>
                <a:solidFill>
                  <a:srgbClr val="006BB6"/>
                </a:solidFill>
                <a:effectLst/>
                <a:uLnTx/>
                <a:uFillTx/>
                <a:cs typeface="+mn-ea"/>
                <a:sym typeface="+mn-lt"/>
              </a:rPr>
              <a:t>投放条件</a:t>
            </a:r>
            <a:endParaRPr kumimoji="0" lang="zh-CN" altLang="en-US" b="1" i="0" u="none" strike="noStrike" kern="1200" cap="none" spc="0" normalizeH="0" baseline="0" noProof="0" dirty="0">
              <a:ln>
                <a:noFill/>
              </a:ln>
              <a:solidFill>
                <a:srgbClr val="006BB6"/>
              </a:solidFill>
              <a:effectLst/>
              <a:uLnTx/>
              <a:uFillTx/>
              <a:cs typeface="+mn-ea"/>
              <a:sym typeface="+mn-lt"/>
            </a:endParaRPr>
          </a:p>
        </p:txBody>
      </p:sp>
      <p:sp>
        <p:nvSpPr>
          <p:cNvPr id="14" name="矩形 13"/>
          <p:cNvSpPr/>
          <p:nvPr>
            <p:custDataLst>
              <p:tags r:id="rId9"/>
            </p:custDataLst>
          </p:nvPr>
        </p:nvSpPr>
        <p:spPr>
          <a:xfrm>
            <a:off x="5759687" y="4964649"/>
            <a:ext cx="1934520" cy="367030"/>
          </a:xfrm>
          <a:prstGeom prst="rect">
            <a:avLst/>
          </a:prstGeom>
        </p:spPr>
        <p:txBody>
          <a:bodyPr wrap="square" lIns="91433" tIns="45716" rIns="91433" bIns="4571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a:ln>
                  <a:noFill/>
                </a:ln>
                <a:solidFill>
                  <a:srgbClr val="006BB6"/>
                </a:solidFill>
                <a:effectLst/>
                <a:uLnTx/>
                <a:uFillTx/>
                <a:cs typeface="+mn-ea"/>
                <a:sym typeface="+mn-lt"/>
              </a:rPr>
              <a:t>投放分析</a:t>
            </a:r>
            <a:endParaRPr kumimoji="0" lang="zh-CN" altLang="en-US" b="1" i="0" u="none" strike="noStrike" kern="1200" cap="none" spc="0" normalizeH="0" baseline="0" noProof="0" dirty="0">
              <a:ln>
                <a:noFill/>
              </a:ln>
              <a:solidFill>
                <a:srgbClr val="006BB6"/>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623435" y="949960"/>
            <a:ext cx="2945130"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抖音开通直播的步骤</a:t>
            </a:r>
          </a:p>
        </p:txBody>
      </p:sp>
      <p:pic>
        <p:nvPicPr>
          <p:cNvPr id="10" name="图片 10" descr="fef356df63c2a0498271359b93cf1b29"/>
          <p:cNvPicPr>
            <a:picLocks noChangeAspect="1"/>
          </p:cNvPicPr>
          <p:nvPr>
            <p:custDataLst>
              <p:tags r:id="rId2"/>
            </p:custDataLst>
          </p:nvPr>
        </p:nvPicPr>
        <p:blipFill>
          <a:blip r:embed="rId29"/>
          <a:srcRect t="5687" r="946"/>
          <a:stretch>
            <a:fillRect/>
          </a:stretch>
        </p:blipFill>
        <p:spPr>
          <a:xfrm>
            <a:off x="6452870" y="1746885"/>
            <a:ext cx="1193800" cy="2345690"/>
          </a:xfrm>
          <a:prstGeom prst="rect">
            <a:avLst/>
          </a:prstGeom>
        </p:spPr>
      </p:pic>
      <p:pic>
        <p:nvPicPr>
          <p:cNvPr id="37" name="图片 37" descr="C:\Users\BD-Z076\Desktop\广西机电工作素材\图片\图片27.png图片27"/>
          <p:cNvPicPr>
            <a:picLocks noChangeAspect="1"/>
          </p:cNvPicPr>
          <p:nvPr>
            <p:custDataLst>
              <p:tags r:id="rId3"/>
            </p:custDataLst>
          </p:nvPr>
        </p:nvPicPr>
        <p:blipFill>
          <a:blip r:embed="rId30"/>
          <a:srcRect/>
          <a:stretch>
            <a:fillRect/>
          </a:stretch>
        </p:blipFill>
        <p:spPr>
          <a:xfrm>
            <a:off x="7945120" y="1746250"/>
            <a:ext cx="1118870" cy="2346325"/>
          </a:xfrm>
          <a:prstGeom prst="rect">
            <a:avLst/>
          </a:prstGeom>
        </p:spPr>
      </p:pic>
      <p:pic>
        <p:nvPicPr>
          <p:cNvPr id="2" name="图片 42" descr="C:\Users\BD-Z076\Desktop\广西机电工作素材\图片\图片30.png图片30"/>
          <p:cNvPicPr>
            <a:picLocks noChangeAspect="1"/>
          </p:cNvPicPr>
          <p:nvPr>
            <p:custDataLst>
              <p:tags r:id="rId4"/>
            </p:custDataLst>
          </p:nvPr>
        </p:nvPicPr>
        <p:blipFill>
          <a:blip r:embed="rId31"/>
          <a:srcRect/>
          <a:stretch>
            <a:fillRect/>
          </a:stretch>
        </p:blipFill>
        <p:spPr>
          <a:xfrm>
            <a:off x="9361805" y="1746250"/>
            <a:ext cx="1125220" cy="2350135"/>
          </a:xfrm>
          <a:prstGeom prst="rect">
            <a:avLst/>
          </a:prstGeom>
        </p:spPr>
      </p:pic>
      <p:pic>
        <p:nvPicPr>
          <p:cNvPr id="4" name="图片 41" descr="664af4401a969c79f1df5aae65c9eab"/>
          <p:cNvPicPr>
            <a:picLocks noChangeAspect="1"/>
          </p:cNvPicPr>
          <p:nvPr>
            <p:custDataLst>
              <p:tags r:id="rId5"/>
            </p:custDataLst>
          </p:nvPr>
        </p:nvPicPr>
        <p:blipFill>
          <a:blip r:embed="rId32"/>
          <a:srcRect t="45731" r="-155"/>
          <a:stretch>
            <a:fillRect/>
          </a:stretch>
        </p:blipFill>
        <p:spPr>
          <a:xfrm>
            <a:off x="6764655" y="4218305"/>
            <a:ext cx="1515745" cy="2168525"/>
          </a:xfrm>
          <a:prstGeom prst="rect">
            <a:avLst/>
          </a:prstGeom>
        </p:spPr>
      </p:pic>
      <p:pic>
        <p:nvPicPr>
          <p:cNvPr id="73" name="图片 73" descr="C:\Users\BD-Z076\Desktop\广西机电工作素材\图片\图片33.png图片33"/>
          <p:cNvPicPr>
            <a:picLocks noChangeAspect="1"/>
          </p:cNvPicPr>
          <p:nvPr>
            <p:custDataLst>
              <p:tags r:id="rId6"/>
            </p:custDataLst>
          </p:nvPr>
        </p:nvPicPr>
        <p:blipFill>
          <a:blip r:embed="rId33"/>
          <a:srcRect/>
          <a:stretch>
            <a:fillRect/>
          </a:stretch>
        </p:blipFill>
        <p:spPr>
          <a:xfrm>
            <a:off x="8526780" y="4208780"/>
            <a:ext cx="2191385" cy="2169160"/>
          </a:xfrm>
          <a:prstGeom prst="rect">
            <a:avLst/>
          </a:prstGeom>
        </p:spPr>
      </p:pic>
      <p:sp>
        <p:nvSpPr>
          <p:cNvPr id="25" name="椭圆 10"/>
          <p:cNvSpPr/>
          <p:nvPr>
            <p:custDataLst>
              <p:tags r:id="rId7"/>
            </p:custDataLst>
          </p:nvPr>
        </p:nvSpPr>
        <p:spPr>
          <a:xfrm>
            <a:off x="894080" y="2691130"/>
            <a:ext cx="466725" cy="466725"/>
          </a:xfrm>
          <a:prstGeom prst="ellips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ea typeface="黑体" panose="02010609060101010101" charset="-122"/>
                <a:cs typeface="+mn-ea"/>
              </a:rPr>
              <a:t>2</a:t>
            </a:r>
          </a:p>
        </p:txBody>
      </p:sp>
      <p:sp>
        <p:nvSpPr>
          <p:cNvPr id="28" name="椭圆 10"/>
          <p:cNvSpPr/>
          <p:nvPr>
            <p:custDataLst>
              <p:tags r:id="rId8"/>
            </p:custDataLst>
          </p:nvPr>
        </p:nvSpPr>
        <p:spPr>
          <a:xfrm>
            <a:off x="906780" y="3622040"/>
            <a:ext cx="466725" cy="466725"/>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ea typeface="黑体" panose="02010609060101010101" charset="-122"/>
                <a:cs typeface="+mn-ea"/>
              </a:rPr>
              <a:t>3</a:t>
            </a:r>
          </a:p>
        </p:txBody>
      </p:sp>
      <p:sp>
        <p:nvSpPr>
          <p:cNvPr id="29" name="椭圆 10"/>
          <p:cNvSpPr/>
          <p:nvPr>
            <p:custDataLst>
              <p:tags r:id="rId9"/>
            </p:custDataLst>
          </p:nvPr>
        </p:nvSpPr>
        <p:spPr>
          <a:xfrm>
            <a:off x="906780" y="4609465"/>
            <a:ext cx="466725" cy="466725"/>
          </a:xfrm>
          <a:prstGeom prst="ellips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ea typeface="黑体" panose="02010609060101010101" charset="-122"/>
                <a:cs typeface="+mn-ea"/>
              </a:rPr>
              <a:t>4</a:t>
            </a:r>
          </a:p>
        </p:txBody>
      </p:sp>
      <p:sp>
        <p:nvSpPr>
          <p:cNvPr id="31" name="椭圆 10"/>
          <p:cNvSpPr/>
          <p:nvPr>
            <p:custDataLst>
              <p:tags r:id="rId10"/>
            </p:custDataLst>
          </p:nvPr>
        </p:nvSpPr>
        <p:spPr>
          <a:xfrm>
            <a:off x="881380" y="1752600"/>
            <a:ext cx="466725" cy="466725"/>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ea typeface="黑体" panose="02010609060101010101" charset="-122"/>
                <a:cs typeface="+mn-ea"/>
              </a:rPr>
              <a:t>1</a:t>
            </a:r>
          </a:p>
        </p:txBody>
      </p:sp>
      <p:grpSp>
        <p:nvGrpSpPr>
          <p:cNvPr id="34" name="组合 33"/>
          <p:cNvGrpSpPr/>
          <p:nvPr/>
        </p:nvGrpSpPr>
        <p:grpSpPr>
          <a:xfrm>
            <a:off x="1514475" y="1659890"/>
            <a:ext cx="4935855" cy="798195"/>
            <a:chOff x="8853" y="1616"/>
            <a:chExt cx="5830" cy="943"/>
          </a:xfrm>
        </p:grpSpPr>
        <p:sp>
          <p:nvSpPr>
            <p:cNvPr id="36" name="矩形 35"/>
            <p:cNvSpPr>
              <a:spLocks noChangeArrowheads="1"/>
            </p:cNvSpPr>
            <p:nvPr>
              <p:custDataLst>
                <p:tags r:id="rId25"/>
              </p:custDataLst>
            </p:nvPr>
          </p:nvSpPr>
          <p:spPr bwMode="auto">
            <a:xfrm>
              <a:off x="8853" y="1981"/>
              <a:ext cx="5830" cy="578"/>
            </a:xfrm>
            <a:prstGeom prst="rect">
              <a:avLst/>
            </a:prstGeom>
            <a:noFill/>
            <a:ln>
              <a:noFill/>
            </a:ln>
          </p:spPr>
          <p:txBody>
            <a:bodyPr wrap="square" lIns="91428" tIns="45713" rIns="91428" bIns="45713">
              <a:no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lnSpc>
                  <a:spcPct val="150000"/>
                </a:lnSpc>
              </a:pPr>
              <a:r>
                <a:rPr lang="zh-CN" altLang="en-US" sz="1600" dirty="0">
                  <a:solidFill>
                    <a:schemeClr val="tx1">
                      <a:lumMod val="75000"/>
                      <a:lumOff val="25000"/>
                    </a:schemeClr>
                  </a:solidFill>
                  <a:ea typeface="黑体" panose="02010609060101010101" charset="-122"/>
                  <a:cs typeface="+mn-ea"/>
                </a:rPr>
                <a:t>打开抖音APP，点击下方的“+”，再点击“开直播”</a:t>
              </a:r>
            </a:p>
          </p:txBody>
        </p:sp>
        <p:sp>
          <p:nvSpPr>
            <p:cNvPr id="39" name="矩形 38"/>
            <p:cNvSpPr>
              <a:spLocks noChangeArrowheads="1"/>
            </p:cNvSpPr>
            <p:nvPr>
              <p:custDataLst>
                <p:tags r:id="rId26"/>
              </p:custDataLst>
            </p:nvPr>
          </p:nvSpPr>
          <p:spPr bwMode="auto">
            <a:xfrm>
              <a:off x="8868" y="1616"/>
              <a:ext cx="4930" cy="470"/>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r>
                <a:rPr lang="zh-CN" altLang="en-US" sz="2000" kern="0" dirty="0">
                  <a:solidFill>
                    <a:srgbClr val="3772CE"/>
                  </a:solidFill>
                  <a:ea typeface="黑体" panose="02010609060101010101" charset="-122"/>
                  <a:cs typeface="+mn-ea"/>
                </a:rPr>
                <a:t>进入直播</a:t>
              </a:r>
              <a:r>
                <a:rPr lang="zh-CN" altLang="en-US" sz="2000" kern="0" dirty="0">
                  <a:solidFill>
                    <a:srgbClr val="006BB6"/>
                  </a:solidFill>
                  <a:ea typeface="黑体" panose="02010609060101010101" charset="-122"/>
                  <a:cs typeface="+mn-ea"/>
                </a:rPr>
                <a:t>准备</a:t>
              </a:r>
              <a:r>
                <a:rPr lang="zh-CN" altLang="en-US" sz="2000" kern="0" dirty="0">
                  <a:solidFill>
                    <a:srgbClr val="3772CE"/>
                  </a:solidFill>
                  <a:ea typeface="黑体" panose="02010609060101010101" charset="-122"/>
                  <a:cs typeface="+mn-ea"/>
                </a:rPr>
                <a:t>页面</a:t>
              </a:r>
            </a:p>
          </p:txBody>
        </p:sp>
      </p:grpSp>
      <p:grpSp>
        <p:nvGrpSpPr>
          <p:cNvPr id="40" name="组合 39"/>
          <p:cNvGrpSpPr/>
          <p:nvPr/>
        </p:nvGrpSpPr>
        <p:grpSpPr>
          <a:xfrm>
            <a:off x="1527175" y="2535555"/>
            <a:ext cx="4173855" cy="764540"/>
            <a:chOff x="8868" y="3100"/>
            <a:chExt cx="4930" cy="903"/>
          </a:xfrm>
        </p:grpSpPr>
        <p:sp>
          <p:nvSpPr>
            <p:cNvPr id="46" name="矩形 45"/>
            <p:cNvSpPr>
              <a:spLocks noChangeArrowheads="1"/>
            </p:cNvSpPr>
            <p:nvPr>
              <p:custDataLst>
                <p:tags r:id="rId23"/>
              </p:custDataLst>
            </p:nvPr>
          </p:nvSpPr>
          <p:spPr bwMode="auto">
            <a:xfrm>
              <a:off x="8868" y="3461"/>
              <a:ext cx="4223" cy="542"/>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lnSpc>
                  <a:spcPct val="150000"/>
                </a:lnSpc>
              </a:pPr>
              <a:r>
                <a:rPr lang="zh-CN" altLang="en-US" sz="1600" dirty="0">
                  <a:solidFill>
                    <a:schemeClr val="tx1">
                      <a:lumMod val="75000"/>
                      <a:lumOff val="25000"/>
                    </a:schemeClr>
                  </a:solidFill>
                  <a:ea typeface="黑体" panose="02010609060101010101" charset="-122"/>
                  <a:cs typeface="+mn-ea"/>
                </a:rPr>
                <a:t>视频、语音、手游、电脑直播</a:t>
              </a:r>
            </a:p>
          </p:txBody>
        </p:sp>
        <p:sp>
          <p:nvSpPr>
            <p:cNvPr id="47" name="矩形 46"/>
            <p:cNvSpPr>
              <a:spLocks noChangeArrowheads="1"/>
            </p:cNvSpPr>
            <p:nvPr>
              <p:custDataLst>
                <p:tags r:id="rId24"/>
              </p:custDataLst>
            </p:nvPr>
          </p:nvSpPr>
          <p:spPr bwMode="auto">
            <a:xfrm>
              <a:off x="8868" y="3100"/>
              <a:ext cx="4930" cy="470"/>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r>
                <a:rPr lang="en-US" altLang="zh-CN" sz="2000" dirty="0">
                  <a:solidFill>
                    <a:srgbClr val="006BB6"/>
                  </a:solidFill>
                  <a:ea typeface="黑体" panose="02010609060101010101" charset="-122"/>
                </a:rPr>
                <a:t>选择直播形式 </a:t>
              </a:r>
              <a:endParaRPr lang="en-US" altLang="zh-CN" sz="2000" b="1" kern="0" dirty="0">
                <a:solidFill>
                  <a:srgbClr val="006BB6"/>
                </a:solidFill>
                <a:ea typeface="黑体" panose="02010609060101010101" charset="-122"/>
                <a:cs typeface="+mn-ea"/>
              </a:endParaRPr>
            </a:p>
          </p:txBody>
        </p:sp>
      </p:grpSp>
      <p:grpSp>
        <p:nvGrpSpPr>
          <p:cNvPr id="48" name="组合 47"/>
          <p:cNvGrpSpPr/>
          <p:nvPr/>
        </p:nvGrpSpPr>
        <p:grpSpPr>
          <a:xfrm>
            <a:off x="1514475" y="3420745"/>
            <a:ext cx="4186555" cy="1137920"/>
            <a:chOff x="8853" y="1616"/>
            <a:chExt cx="4945" cy="1344"/>
          </a:xfrm>
        </p:grpSpPr>
        <p:sp>
          <p:nvSpPr>
            <p:cNvPr id="49" name="矩形 48"/>
            <p:cNvSpPr>
              <a:spLocks noChangeArrowheads="1"/>
            </p:cNvSpPr>
            <p:nvPr>
              <p:custDataLst>
                <p:tags r:id="rId21"/>
              </p:custDataLst>
            </p:nvPr>
          </p:nvSpPr>
          <p:spPr bwMode="auto">
            <a:xfrm>
              <a:off x="8853" y="1981"/>
              <a:ext cx="4237" cy="979"/>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lnSpc>
                  <a:spcPct val="150000"/>
                </a:lnSpc>
              </a:pPr>
              <a:r>
                <a:rPr lang="zh-CN" altLang="en-US" sz="1600" dirty="0">
                  <a:solidFill>
                    <a:schemeClr val="tx1">
                      <a:lumMod val="75000"/>
                      <a:lumOff val="25000"/>
                    </a:schemeClr>
                  </a:solidFill>
                  <a:ea typeface="黑体" panose="02010609060101010101" charset="-122"/>
                  <a:cs typeface="+mn-ea"/>
                </a:rPr>
                <a:t>直播封面：“拍照”/“从相册上传”</a:t>
              </a:r>
            </a:p>
            <a:p>
              <a:pPr algn="l">
                <a:lnSpc>
                  <a:spcPct val="150000"/>
                </a:lnSpc>
              </a:pPr>
              <a:r>
                <a:rPr lang="zh-CN" altLang="en-US" sz="1600" dirty="0">
                  <a:solidFill>
                    <a:schemeClr val="tx1">
                      <a:lumMod val="75000"/>
                      <a:lumOff val="25000"/>
                    </a:schemeClr>
                  </a:solidFill>
                  <a:ea typeface="黑体" panose="02010609060101010101" charset="-122"/>
                  <a:cs typeface="+mn-ea"/>
                </a:rPr>
                <a:t>直播标题：反应直播内容</a:t>
              </a:r>
            </a:p>
          </p:txBody>
        </p:sp>
        <p:sp>
          <p:nvSpPr>
            <p:cNvPr id="50" name="矩形 49"/>
            <p:cNvSpPr>
              <a:spLocks noChangeArrowheads="1"/>
            </p:cNvSpPr>
            <p:nvPr>
              <p:custDataLst>
                <p:tags r:id="rId22"/>
              </p:custDataLst>
            </p:nvPr>
          </p:nvSpPr>
          <p:spPr bwMode="auto">
            <a:xfrm>
              <a:off x="8868" y="1616"/>
              <a:ext cx="4930" cy="470"/>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r>
                <a:rPr lang="en-US" altLang="zh-CN" sz="2000" dirty="0">
                  <a:solidFill>
                    <a:srgbClr val="006BB6"/>
                  </a:solidFill>
                  <a:ea typeface="黑体" panose="02010609060101010101" charset="-122"/>
                </a:rPr>
                <a:t>选择直播封面和标题 </a:t>
              </a:r>
              <a:endParaRPr lang="en-US" altLang="zh-CN" sz="2000" b="1" kern="0" dirty="0">
                <a:solidFill>
                  <a:srgbClr val="006BB6"/>
                </a:solidFill>
                <a:ea typeface="黑体" panose="02010609060101010101" charset="-122"/>
                <a:cs typeface="+mn-ea"/>
              </a:endParaRPr>
            </a:p>
          </p:txBody>
        </p:sp>
      </p:grpSp>
      <p:grpSp>
        <p:nvGrpSpPr>
          <p:cNvPr id="51" name="组合 50"/>
          <p:cNvGrpSpPr/>
          <p:nvPr/>
        </p:nvGrpSpPr>
        <p:grpSpPr>
          <a:xfrm>
            <a:off x="1514475" y="4625340"/>
            <a:ext cx="5144932" cy="764683"/>
            <a:chOff x="8868" y="3100"/>
            <a:chExt cx="6077" cy="903"/>
          </a:xfrm>
        </p:grpSpPr>
        <p:sp>
          <p:nvSpPr>
            <p:cNvPr id="52" name="矩形 51"/>
            <p:cNvSpPr>
              <a:spLocks noChangeArrowheads="1"/>
            </p:cNvSpPr>
            <p:nvPr>
              <p:custDataLst>
                <p:tags r:id="rId19"/>
              </p:custDataLst>
            </p:nvPr>
          </p:nvSpPr>
          <p:spPr bwMode="auto">
            <a:xfrm>
              <a:off x="8868" y="3461"/>
              <a:ext cx="6077" cy="542"/>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lnSpc>
                  <a:spcPct val="150000"/>
                </a:lnSpc>
              </a:pPr>
              <a:r>
                <a:rPr lang="zh-CN" altLang="en-US" sz="1600" dirty="0">
                  <a:solidFill>
                    <a:schemeClr val="tx1">
                      <a:lumMod val="75000"/>
                      <a:lumOff val="25000"/>
                    </a:schemeClr>
                  </a:solidFill>
                  <a:ea typeface="黑体" panose="02010609060101010101" charset="-122"/>
                  <a:cs typeface="+mn-ea"/>
                </a:rPr>
                <a:t>音乐、舞蹈、聊天互动、户外、文化才艺、美食及其他</a:t>
              </a:r>
            </a:p>
          </p:txBody>
        </p:sp>
        <p:sp>
          <p:nvSpPr>
            <p:cNvPr id="53" name="矩形 52"/>
            <p:cNvSpPr>
              <a:spLocks noChangeArrowheads="1"/>
            </p:cNvSpPr>
            <p:nvPr>
              <p:custDataLst>
                <p:tags r:id="rId20"/>
              </p:custDataLst>
            </p:nvPr>
          </p:nvSpPr>
          <p:spPr bwMode="auto">
            <a:xfrm>
              <a:off x="8868" y="3100"/>
              <a:ext cx="4930" cy="470"/>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r>
                <a:rPr lang="en-US" altLang="zh-CN" sz="2000" dirty="0">
                  <a:solidFill>
                    <a:srgbClr val="006BB6"/>
                  </a:solidFill>
                  <a:ea typeface="黑体" panose="02010609060101010101" charset="-122"/>
                </a:rPr>
                <a:t>选择直播内容 </a:t>
              </a:r>
              <a:endParaRPr lang="en-US" altLang="zh-CN" sz="2000" b="1" kern="0" dirty="0">
                <a:solidFill>
                  <a:srgbClr val="006BB6"/>
                </a:solidFill>
                <a:ea typeface="黑体" panose="02010609060101010101" charset="-122"/>
                <a:cs typeface="+mn-ea"/>
              </a:endParaRPr>
            </a:p>
          </p:txBody>
        </p:sp>
      </p:grpSp>
      <p:sp>
        <p:nvSpPr>
          <p:cNvPr id="54" name="椭圆 10"/>
          <p:cNvSpPr/>
          <p:nvPr>
            <p:custDataLst>
              <p:tags r:id="rId11"/>
            </p:custDataLst>
          </p:nvPr>
        </p:nvSpPr>
        <p:spPr>
          <a:xfrm>
            <a:off x="911860" y="5501005"/>
            <a:ext cx="466725" cy="466725"/>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ea typeface="黑体" panose="02010609060101010101" charset="-122"/>
                <a:cs typeface="+mn-ea"/>
              </a:rPr>
              <a:t>5</a:t>
            </a:r>
          </a:p>
        </p:txBody>
      </p:sp>
      <p:grpSp>
        <p:nvGrpSpPr>
          <p:cNvPr id="55" name="组合 54"/>
          <p:cNvGrpSpPr/>
          <p:nvPr/>
        </p:nvGrpSpPr>
        <p:grpSpPr>
          <a:xfrm>
            <a:off x="1500505" y="5450205"/>
            <a:ext cx="5144932" cy="764683"/>
            <a:chOff x="8868" y="3100"/>
            <a:chExt cx="6077" cy="903"/>
          </a:xfrm>
        </p:grpSpPr>
        <p:sp>
          <p:nvSpPr>
            <p:cNvPr id="56" name="矩形 55"/>
            <p:cNvSpPr>
              <a:spLocks noChangeArrowheads="1"/>
            </p:cNvSpPr>
            <p:nvPr>
              <p:custDataLst>
                <p:tags r:id="rId17"/>
              </p:custDataLst>
            </p:nvPr>
          </p:nvSpPr>
          <p:spPr bwMode="auto">
            <a:xfrm>
              <a:off x="8868" y="3461"/>
              <a:ext cx="6077" cy="542"/>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lnSpc>
                  <a:spcPct val="150000"/>
                </a:lnSpc>
              </a:pPr>
              <a:r>
                <a:rPr lang="zh-CN" altLang="en-US" sz="1600" dirty="0">
                  <a:solidFill>
                    <a:schemeClr val="tx1">
                      <a:lumMod val="75000"/>
                      <a:lumOff val="25000"/>
                    </a:schemeClr>
                  </a:solidFill>
                  <a:ea typeface="黑体" panose="02010609060101010101" charset="-122"/>
                  <a:cs typeface="+mn-ea"/>
                </a:rPr>
                <a:t>点击购物车标志添加商品</a:t>
              </a:r>
            </a:p>
          </p:txBody>
        </p:sp>
        <p:sp>
          <p:nvSpPr>
            <p:cNvPr id="57" name="矩形 56"/>
            <p:cNvSpPr>
              <a:spLocks noChangeArrowheads="1"/>
            </p:cNvSpPr>
            <p:nvPr>
              <p:custDataLst>
                <p:tags r:id="rId18"/>
              </p:custDataLst>
            </p:nvPr>
          </p:nvSpPr>
          <p:spPr bwMode="auto">
            <a:xfrm>
              <a:off x="8868" y="3100"/>
              <a:ext cx="4930" cy="469"/>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l"/>
              <a:r>
                <a:rPr lang="zh-CN" altLang="en-US" sz="2000" dirty="0">
                  <a:solidFill>
                    <a:srgbClr val="006BB6"/>
                  </a:solidFill>
                  <a:ea typeface="黑体" panose="02010609060101010101" charset="-122"/>
                </a:rPr>
                <a:t>添加商品</a:t>
              </a:r>
              <a:r>
                <a:rPr lang="en-US" altLang="zh-CN" sz="2000" dirty="0">
                  <a:solidFill>
                    <a:srgbClr val="006BB6"/>
                  </a:solidFill>
                  <a:ea typeface="黑体" panose="02010609060101010101" charset="-122"/>
                </a:rPr>
                <a:t> </a:t>
              </a:r>
              <a:endParaRPr lang="en-US" altLang="zh-CN" sz="2000" b="1" kern="0" dirty="0">
                <a:solidFill>
                  <a:srgbClr val="006BB6"/>
                </a:solidFill>
                <a:ea typeface="黑体" panose="02010609060101010101" charset="-122"/>
                <a:cs typeface="+mn-ea"/>
              </a:endParaRPr>
            </a:p>
          </p:txBody>
        </p:sp>
      </p:grpSp>
      <p:sp>
        <p:nvSpPr>
          <p:cNvPr id="136" name="椭圆 135"/>
          <p:cNvSpPr/>
          <p:nvPr>
            <p:custDataLst>
              <p:tags r:id="rId12"/>
            </p:custDataLst>
          </p:nvPr>
        </p:nvSpPr>
        <p:spPr>
          <a:xfrm>
            <a:off x="6120765" y="1659890"/>
            <a:ext cx="454660" cy="454660"/>
          </a:xfrm>
          <a:prstGeom prst="ellips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ea typeface="黑体" panose="02010609060101010101" charset="-122"/>
                <a:cs typeface="+mn-ea"/>
                <a:sym typeface="+mn-lt"/>
              </a:rPr>
              <a:t>1</a:t>
            </a:r>
            <a:endParaRPr lang="zh-CN" altLang="en-US" sz="2000" dirty="0">
              <a:ea typeface="黑体" panose="02010609060101010101" charset="-122"/>
              <a:cs typeface="+mn-ea"/>
              <a:sym typeface="+mn-lt"/>
            </a:endParaRPr>
          </a:p>
        </p:txBody>
      </p:sp>
      <p:sp>
        <p:nvSpPr>
          <p:cNvPr id="58" name="椭圆 57"/>
          <p:cNvSpPr/>
          <p:nvPr>
            <p:custDataLst>
              <p:tags r:id="rId13"/>
            </p:custDataLst>
          </p:nvPr>
        </p:nvSpPr>
        <p:spPr>
          <a:xfrm>
            <a:off x="7741285" y="1659890"/>
            <a:ext cx="454660" cy="454660"/>
          </a:xfrm>
          <a:prstGeom prst="ellips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ea typeface="黑体" panose="02010609060101010101" charset="-122"/>
                <a:cs typeface="+mn-ea"/>
                <a:sym typeface="+mn-lt"/>
              </a:rPr>
              <a:t>2</a:t>
            </a:r>
            <a:endParaRPr lang="zh-CN" altLang="en-US" sz="2000" dirty="0">
              <a:ea typeface="黑体" panose="02010609060101010101" charset="-122"/>
              <a:cs typeface="+mn-ea"/>
              <a:sym typeface="+mn-lt"/>
            </a:endParaRPr>
          </a:p>
        </p:txBody>
      </p:sp>
      <p:sp>
        <p:nvSpPr>
          <p:cNvPr id="59" name="椭圆 58"/>
          <p:cNvSpPr/>
          <p:nvPr>
            <p:custDataLst>
              <p:tags r:id="rId14"/>
            </p:custDataLst>
          </p:nvPr>
        </p:nvSpPr>
        <p:spPr>
          <a:xfrm>
            <a:off x="9085580" y="1603375"/>
            <a:ext cx="454660" cy="454660"/>
          </a:xfrm>
          <a:prstGeom prst="ellips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ea typeface="黑体" panose="02010609060101010101" charset="-122"/>
                <a:cs typeface="+mn-ea"/>
                <a:sym typeface="+mn-lt"/>
              </a:rPr>
              <a:t>3</a:t>
            </a:r>
            <a:endParaRPr lang="zh-CN" altLang="en-US" sz="2000" dirty="0">
              <a:ea typeface="黑体" panose="02010609060101010101" charset="-122"/>
              <a:cs typeface="+mn-ea"/>
              <a:sym typeface="+mn-lt"/>
            </a:endParaRPr>
          </a:p>
        </p:txBody>
      </p:sp>
      <p:sp>
        <p:nvSpPr>
          <p:cNvPr id="60" name="椭圆 59"/>
          <p:cNvSpPr/>
          <p:nvPr>
            <p:custDataLst>
              <p:tags r:id="rId15"/>
            </p:custDataLst>
          </p:nvPr>
        </p:nvSpPr>
        <p:spPr>
          <a:xfrm>
            <a:off x="7996555" y="4008755"/>
            <a:ext cx="454660" cy="454660"/>
          </a:xfrm>
          <a:prstGeom prst="ellips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ea typeface="黑体" panose="02010609060101010101" charset="-122"/>
                <a:cs typeface="+mn-ea"/>
                <a:sym typeface="+mn-lt"/>
              </a:rPr>
              <a:t>4</a:t>
            </a:r>
            <a:endParaRPr lang="zh-CN" altLang="en-US" sz="2000" dirty="0">
              <a:ea typeface="黑体" panose="02010609060101010101" charset="-122"/>
              <a:cs typeface="+mn-ea"/>
              <a:sym typeface="+mn-lt"/>
            </a:endParaRPr>
          </a:p>
        </p:txBody>
      </p:sp>
      <p:sp>
        <p:nvSpPr>
          <p:cNvPr id="61" name="椭圆 60"/>
          <p:cNvSpPr/>
          <p:nvPr>
            <p:custDataLst>
              <p:tags r:id="rId16"/>
            </p:custDataLst>
          </p:nvPr>
        </p:nvSpPr>
        <p:spPr>
          <a:xfrm>
            <a:off x="10433685" y="4021455"/>
            <a:ext cx="454660" cy="454660"/>
          </a:xfrm>
          <a:prstGeom prst="ellips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ea typeface="黑体" panose="02010609060101010101" charset="-122"/>
                <a:cs typeface="+mn-ea"/>
                <a:sym typeface="+mn-lt"/>
              </a:rPr>
              <a:t>5</a:t>
            </a:r>
            <a:endParaRPr lang="zh-CN" altLang="en-US" sz="2000" dirty="0">
              <a:ea typeface="黑体" panose="02010609060101010101"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79500" y="4185920"/>
            <a:ext cx="570865" cy="1993900"/>
          </a:xfrm>
          <a:prstGeom prst="roundRect">
            <a:avLst/>
          </a:prstGeom>
          <a:solidFill>
            <a:srgbClr val="3486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4739005" y="951865"/>
            <a:ext cx="2713990"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抖音直播留粉工具</a:t>
            </a:r>
          </a:p>
        </p:txBody>
      </p:sp>
      <p:sp>
        <p:nvSpPr>
          <p:cNvPr id="8" name="îṥ1ídê"/>
          <p:cNvSpPr/>
          <p:nvPr>
            <p:custDataLst>
              <p:tags r:id="rId2"/>
            </p:custDataLst>
          </p:nvPr>
        </p:nvSpPr>
        <p:spPr bwMode="auto">
          <a:xfrm>
            <a:off x="4635928" y="2365774"/>
            <a:ext cx="515051" cy="514096"/>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dirty="0">
              <a:cs typeface="+mn-ea"/>
              <a:sym typeface="+mn-lt"/>
            </a:endParaRPr>
          </a:p>
        </p:txBody>
      </p:sp>
      <p:sp>
        <p:nvSpPr>
          <p:cNvPr id="17" name="CustomText"/>
          <p:cNvSpPr/>
          <p:nvPr>
            <p:custDataLst>
              <p:tags r:id="rId3"/>
            </p:custDataLst>
          </p:nvPr>
        </p:nvSpPr>
        <p:spPr>
          <a:xfrm>
            <a:off x="1992529" y="5058856"/>
            <a:ext cx="2412914" cy="380548"/>
          </a:xfrm>
          <a:prstGeom prst="rect">
            <a:avLst/>
          </a:prstGeom>
          <a:noFill/>
        </p:spPr>
        <p:txBody>
          <a:bodyPr wrap="square" lIns="0" tIns="46800" rIns="90000" bIns="46800" anchor="ctr">
            <a:noAutofit/>
          </a:bodyPr>
          <a:lstStyle/>
          <a:p>
            <a:pPr marL="0" marR="0" lvl="0" indent="0" defTabSz="914400" rtl="0" eaLnBrk="1" fontAlgn="auto" latinLnBrk="0" hangingPunct="1">
              <a:spcBef>
                <a:spcPts val="0"/>
              </a:spcBef>
              <a:spcAft>
                <a:spcPts val="0"/>
              </a:spcAft>
              <a:buClrTx/>
              <a:buSzTx/>
              <a:buFontTx/>
              <a:buNone/>
              <a:defRPr/>
            </a:pPr>
            <a:r>
              <a:rPr kumimoji="0" lang="zh-CN" altLang="en-US" sz="2000" i="0" strike="noStrike" kern="1200" cap="none" spc="0" normalizeH="0" baseline="0" noProof="0" dirty="0">
                <a:solidFill>
                  <a:srgbClr val="0070C0"/>
                </a:solidFill>
                <a:effectLst/>
                <a:uLnTx/>
                <a:uFillTx/>
                <a:cs typeface="+mn-ea"/>
                <a:sym typeface="+mn-lt"/>
              </a:rPr>
              <a:t>功能</a:t>
            </a:r>
          </a:p>
        </p:txBody>
      </p:sp>
      <p:sp>
        <p:nvSpPr>
          <p:cNvPr id="18" name="CustomText1"/>
          <p:cNvSpPr/>
          <p:nvPr>
            <p:custDataLst>
              <p:tags r:id="rId4"/>
            </p:custDataLst>
          </p:nvPr>
        </p:nvSpPr>
        <p:spPr>
          <a:xfrm>
            <a:off x="1992630" y="5501640"/>
            <a:ext cx="3982085" cy="659765"/>
          </a:xfrm>
          <a:prstGeom prst="rect">
            <a:avLst/>
          </a:prstGeom>
          <a:noFill/>
        </p:spPr>
        <p:txBody>
          <a:bodyPr wrap="square" lIns="0" tIns="0" rIns="0" bIns="0">
            <a:noAutofit/>
          </a:bodyPr>
          <a:lstStyle/>
          <a:p>
            <a:pPr marL="285750" indent="-285750">
              <a:lnSpc>
                <a:spcPct val="120000"/>
              </a:lnSpc>
              <a:buFont typeface="Arial" panose="020B0604020202020204" pitchFamily="34" charset="0"/>
              <a:buChar char="•"/>
              <a:defRPr/>
            </a:pPr>
            <a:r>
              <a:rPr lang="zh-CN" altLang="en-US" sz="1600" dirty="0">
                <a:solidFill>
                  <a:schemeClr val="tx1">
                    <a:lumMod val="75000"/>
                    <a:lumOff val="25000"/>
                  </a:schemeClr>
                </a:solidFill>
                <a:cs typeface="+mn-ea"/>
                <a:sym typeface="+mn-lt"/>
              </a:rPr>
              <a:t>快速提升直播间在线人数，提升看播时长</a:t>
            </a:r>
          </a:p>
          <a:p>
            <a:pPr marL="285750" indent="-285750">
              <a:lnSpc>
                <a:spcPct val="120000"/>
              </a:lnSpc>
              <a:buFont typeface="Arial" panose="020B0604020202020204" pitchFamily="34" charset="0"/>
              <a:buChar char="•"/>
              <a:defRPr/>
            </a:pPr>
            <a:r>
              <a:rPr lang="zh-CN" altLang="en-US" sz="1600" dirty="0">
                <a:solidFill>
                  <a:schemeClr val="tx1">
                    <a:lumMod val="75000"/>
                    <a:lumOff val="25000"/>
                  </a:schemeClr>
                </a:solidFill>
                <a:cs typeface="+mn-ea"/>
                <a:sym typeface="+mn-lt"/>
              </a:rPr>
              <a:t>快速涨粉，提升直播间关注率</a:t>
            </a:r>
          </a:p>
        </p:txBody>
      </p:sp>
      <p:sp>
        <p:nvSpPr>
          <p:cNvPr id="19" name="CustomText"/>
          <p:cNvSpPr/>
          <p:nvPr>
            <p:custDataLst>
              <p:tags r:id="rId5"/>
            </p:custDataLst>
          </p:nvPr>
        </p:nvSpPr>
        <p:spPr>
          <a:xfrm>
            <a:off x="7024547" y="3724916"/>
            <a:ext cx="2412914" cy="380548"/>
          </a:xfrm>
          <a:prstGeom prst="rect">
            <a:avLst/>
          </a:prstGeom>
          <a:noFill/>
        </p:spPr>
        <p:txBody>
          <a:bodyPr wrap="square" lIns="0" tIns="46800" rIns="90000" bIns="46800" anchor="ctr">
            <a:noAutofit/>
          </a:bodyPr>
          <a:lstStyle/>
          <a:p>
            <a:pPr marL="0" marR="0" lvl="0" indent="0" algn="l" defTabSz="914400" rtl="0" eaLnBrk="1" fontAlgn="auto" latinLnBrk="0" hangingPunct="1">
              <a:spcBef>
                <a:spcPts val="0"/>
              </a:spcBef>
              <a:spcAft>
                <a:spcPts val="0"/>
              </a:spcAft>
              <a:buClrTx/>
              <a:buSzTx/>
              <a:buFontTx/>
              <a:buNone/>
              <a:defRPr/>
            </a:pPr>
            <a:r>
              <a:rPr kumimoji="0" lang="zh-CN" altLang="en-US" sz="2000" i="0" strike="noStrike" kern="1200" cap="none" spc="0" normalizeH="0" baseline="0" noProof="0" dirty="0">
                <a:solidFill>
                  <a:srgbClr val="0070C0"/>
                </a:solidFill>
                <a:effectLst/>
                <a:uLnTx/>
                <a:uFillTx/>
                <a:cs typeface="+mn-ea"/>
                <a:sym typeface="+mn-lt"/>
              </a:rPr>
              <a:t>功能</a:t>
            </a:r>
          </a:p>
        </p:txBody>
      </p:sp>
      <p:sp>
        <p:nvSpPr>
          <p:cNvPr id="20" name="CustomText1"/>
          <p:cNvSpPr/>
          <p:nvPr>
            <p:custDataLst>
              <p:tags r:id="rId6"/>
            </p:custDataLst>
          </p:nvPr>
        </p:nvSpPr>
        <p:spPr>
          <a:xfrm>
            <a:off x="7760336" y="3658341"/>
            <a:ext cx="2463800" cy="693420"/>
          </a:xfrm>
          <a:prstGeom prst="rect">
            <a:avLst/>
          </a:prstGeom>
          <a:noFill/>
        </p:spPr>
        <p:txBody>
          <a:bodyPr wrap="square" lIns="0" tIns="0" rIns="0" bIns="0">
            <a:noAutofit/>
          </a:bodyPr>
          <a:lstStyle/>
          <a:p>
            <a:pPr marL="285750" indent="-285750" algn="l">
              <a:lnSpc>
                <a:spcPct val="120000"/>
              </a:lnSpc>
              <a:buFont typeface="Arial" panose="020B0604020202020204" pitchFamily="34" charset="0"/>
              <a:buChar char="•"/>
              <a:defRPr/>
            </a:pPr>
            <a:r>
              <a:rPr lang="zh-CN" altLang="en-US" sz="1600" dirty="0">
                <a:solidFill>
                  <a:schemeClr val="tx1">
                    <a:lumMod val="75000"/>
                    <a:lumOff val="25000"/>
                  </a:schemeClr>
                </a:solidFill>
                <a:cs typeface="+mn-ea"/>
                <a:sym typeface="+mn-lt"/>
              </a:rPr>
              <a:t>提升用户的停留时长</a:t>
            </a:r>
          </a:p>
          <a:p>
            <a:pPr marL="285750" indent="-285750" algn="l">
              <a:lnSpc>
                <a:spcPct val="120000"/>
              </a:lnSpc>
              <a:buFont typeface="Arial" panose="020B0604020202020204" pitchFamily="34" charset="0"/>
              <a:buChar char="•"/>
              <a:defRPr/>
            </a:pPr>
            <a:r>
              <a:rPr lang="zh-CN" altLang="en-US" sz="1600" dirty="0">
                <a:solidFill>
                  <a:schemeClr val="tx1">
                    <a:lumMod val="75000"/>
                    <a:lumOff val="25000"/>
                  </a:schemeClr>
                </a:solidFill>
                <a:cs typeface="+mn-ea"/>
                <a:sym typeface="+mn-lt"/>
              </a:rPr>
              <a:t>活跃直播气氛</a:t>
            </a:r>
          </a:p>
        </p:txBody>
      </p:sp>
      <p:sp>
        <p:nvSpPr>
          <p:cNvPr id="21" name="CustomText"/>
          <p:cNvSpPr/>
          <p:nvPr>
            <p:custDataLst>
              <p:tags r:id="rId7"/>
            </p:custDataLst>
          </p:nvPr>
        </p:nvSpPr>
        <p:spPr>
          <a:xfrm>
            <a:off x="1992529" y="4275266"/>
            <a:ext cx="2412914" cy="380548"/>
          </a:xfrm>
          <a:prstGeom prst="rect">
            <a:avLst/>
          </a:prstGeom>
          <a:noFill/>
        </p:spPr>
        <p:txBody>
          <a:bodyPr wrap="square" lIns="0" tIns="46800" rIns="90000" bIns="46800" anchor="ctr">
            <a:noAutofit/>
          </a:bodyPr>
          <a:lstStyle/>
          <a:p>
            <a:pPr marL="0" marR="0" lvl="0" indent="0" defTabSz="914400" rtl="0" eaLnBrk="1" fontAlgn="auto" latinLnBrk="0" hangingPunct="1">
              <a:spcBef>
                <a:spcPts val="0"/>
              </a:spcBef>
              <a:spcAft>
                <a:spcPts val="0"/>
              </a:spcAft>
              <a:buClrTx/>
              <a:buSzTx/>
              <a:buFontTx/>
              <a:buNone/>
              <a:defRPr/>
            </a:pPr>
            <a:r>
              <a:rPr kumimoji="0" lang="zh-CN" altLang="en-US" sz="2000" i="0" strike="noStrike" kern="1200" cap="none" spc="0" normalizeH="0" baseline="0" noProof="0" dirty="0">
                <a:solidFill>
                  <a:srgbClr val="0070C0"/>
                </a:solidFill>
                <a:effectLst/>
                <a:uLnTx/>
                <a:uFillTx/>
                <a:cs typeface="+mn-ea"/>
                <a:sym typeface="+mn-lt"/>
              </a:rPr>
              <a:t>种类</a:t>
            </a:r>
          </a:p>
        </p:txBody>
      </p:sp>
      <p:sp>
        <p:nvSpPr>
          <p:cNvPr id="22" name="CustomText1"/>
          <p:cNvSpPr/>
          <p:nvPr>
            <p:custDataLst>
              <p:tags r:id="rId8"/>
            </p:custDataLst>
          </p:nvPr>
        </p:nvSpPr>
        <p:spPr>
          <a:xfrm>
            <a:off x="1992630" y="4658360"/>
            <a:ext cx="3694430" cy="400685"/>
          </a:xfrm>
          <a:prstGeom prst="rect">
            <a:avLst/>
          </a:prstGeom>
          <a:noFill/>
        </p:spPr>
        <p:txBody>
          <a:bodyPr wrap="square" lIns="0" tIns="0" rIns="0" bIns="0">
            <a:noAutofit/>
          </a:bodyPr>
          <a:lstStyle/>
          <a:p>
            <a:pPr>
              <a:lnSpc>
                <a:spcPct val="120000"/>
              </a:lnSpc>
              <a:defRPr/>
            </a:pPr>
            <a:r>
              <a:rPr lang="zh-CN" altLang="en-US" sz="1600" dirty="0">
                <a:solidFill>
                  <a:schemeClr val="tx1">
                    <a:lumMod val="75000"/>
                    <a:lumOff val="25000"/>
                  </a:schemeClr>
                </a:solidFill>
                <a:cs typeface="+mn-ea"/>
                <a:sym typeface="+mn-lt"/>
              </a:rPr>
              <a:t>抖币福袋，实物福袋</a:t>
            </a:r>
          </a:p>
        </p:txBody>
      </p:sp>
      <p:pic>
        <p:nvPicPr>
          <p:cNvPr id="26" name="图片 47" descr="2f9e6063ac3e7932e9444b12832e425"/>
          <p:cNvPicPr>
            <a:picLocks noChangeAspect="1"/>
          </p:cNvPicPr>
          <p:nvPr>
            <p:custDataLst>
              <p:tags r:id="rId9"/>
            </p:custDataLst>
          </p:nvPr>
        </p:nvPicPr>
        <p:blipFill>
          <a:blip r:embed="rId15"/>
          <a:srcRect/>
          <a:stretch>
            <a:fillRect/>
          </a:stretch>
        </p:blipFill>
        <p:spPr>
          <a:xfrm>
            <a:off x="3773170" y="1874520"/>
            <a:ext cx="2644140" cy="2056130"/>
          </a:xfrm>
          <a:prstGeom prst="rect">
            <a:avLst/>
          </a:prstGeom>
        </p:spPr>
      </p:pic>
      <p:pic>
        <p:nvPicPr>
          <p:cNvPr id="2" name="图片 45" descr="94aeafb147aa9c9b76075952969717a"/>
          <p:cNvPicPr>
            <a:picLocks noChangeAspect="1"/>
          </p:cNvPicPr>
          <p:nvPr>
            <p:custDataLst>
              <p:tags r:id="rId10"/>
            </p:custDataLst>
          </p:nvPr>
        </p:nvPicPr>
        <p:blipFill>
          <a:blip r:embed="rId16"/>
          <a:srcRect t="54791" r="-1806"/>
          <a:stretch>
            <a:fillRect/>
          </a:stretch>
        </p:blipFill>
        <p:spPr>
          <a:xfrm>
            <a:off x="1646555" y="1874520"/>
            <a:ext cx="2153285" cy="2070100"/>
          </a:xfrm>
          <a:prstGeom prst="rect">
            <a:avLst/>
          </a:prstGeom>
          <a:effectLst>
            <a:outerShdw blurRad="76200" dir="13500000" sy="23000" kx="1200000" algn="br" rotWithShape="0">
              <a:prstClr val="black">
                <a:alpha val="20000"/>
              </a:prstClr>
            </a:outerShdw>
          </a:effectLst>
        </p:spPr>
      </p:pic>
      <p:cxnSp>
        <p:nvCxnSpPr>
          <p:cNvPr id="3" name="直接连接符 2"/>
          <p:cNvCxnSpPr/>
          <p:nvPr/>
        </p:nvCxnSpPr>
        <p:spPr>
          <a:xfrm>
            <a:off x="6554470" y="1635760"/>
            <a:ext cx="0" cy="462026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73150" y="4513580"/>
            <a:ext cx="644525" cy="1376680"/>
          </a:xfrm>
          <a:prstGeom prst="rect">
            <a:avLst/>
          </a:prstGeom>
          <a:noFill/>
          <a:ln w="9525">
            <a:noFill/>
          </a:ln>
        </p:spPr>
        <p:txBody>
          <a:bodyPr vert="eaVert" wrap="square">
            <a:spAutoFit/>
          </a:bodyPr>
          <a:lstStyle/>
          <a:p>
            <a:pPr indent="0" algn="dist">
              <a:lnSpc>
                <a:spcPct val="150000"/>
              </a:lnSpc>
            </a:pPr>
            <a:r>
              <a:rPr lang="zh-CN" altLang="en-US" sz="2000" b="0" dirty="0">
                <a:solidFill>
                  <a:schemeClr val="bg1"/>
                </a:solidFill>
                <a:latin typeface="黑体" panose="02010609060101010101" charset="-122"/>
                <a:ea typeface="黑体" panose="02010609060101010101" charset="-122"/>
                <a:cs typeface="黑体" panose="02010609060101010101" charset="-122"/>
              </a:rPr>
              <a:t>福袋</a:t>
            </a:r>
          </a:p>
        </p:txBody>
      </p:sp>
      <p:sp>
        <p:nvSpPr>
          <p:cNvPr id="6" name="圆角矩形 5"/>
          <p:cNvSpPr/>
          <p:nvPr>
            <p:custDataLst>
              <p:tags r:id="rId11"/>
            </p:custDataLst>
          </p:nvPr>
        </p:nvSpPr>
        <p:spPr>
          <a:xfrm>
            <a:off x="10820401" y="2947670"/>
            <a:ext cx="570865" cy="1993900"/>
          </a:xfrm>
          <a:prstGeom prst="roundRect">
            <a:avLst/>
          </a:prstGeom>
          <a:solidFill>
            <a:srgbClr val="3486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12"/>
            </p:custDataLst>
          </p:nvPr>
        </p:nvSpPr>
        <p:spPr>
          <a:xfrm>
            <a:off x="10814051" y="3275330"/>
            <a:ext cx="644525" cy="1376680"/>
          </a:xfrm>
          <a:prstGeom prst="rect">
            <a:avLst/>
          </a:prstGeom>
          <a:noFill/>
          <a:ln w="9525">
            <a:noFill/>
          </a:ln>
        </p:spPr>
        <p:txBody>
          <a:bodyPr vert="eaVert" wrap="square">
            <a:spAutoFit/>
          </a:bodyPr>
          <a:lstStyle/>
          <a:p>
            <a:pPr indent="0" algn="dist">
              <a:lnSpc>
                <a:spcPct val="150000"/>
              </a:lnSpc>
            </a:pPr>
            <a:r>
              <a:rPr lang="zh-CN" altLang="en-US" sz="2000" b="0" dirty="0">
                <a:solidFill>
                  <a:schemeClr val="bg1"/>
                </a:solidFill>
                <a:latin typeface="黑体" panose="02010609060101010101" charset="-122"/>
                <a:ea typeface="黑体" panose="02010609060101010101" charset="-122"/>
                <a:cs typeface="黑体" panose="02010609060101010101" charset="-122"/>
              </a:rPr>
              <a:t>红包</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2167890"/>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2108835"/>
            <a:chOff x="4422555" y="1864251"/>
            <a:chExt cx="7141603" cy="210883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要求</a:t>
              </a:r>
            </a:p>
          </p:txBody>
        </p:sp>
        <p:sp>
          <p:nvSpPr>
            <p:cNvPr id="29" name="矩形 28"/>
            <p:cNvSpPr/>
            <p:nvPr/>
          </p:nvSpPr>
          <p:spPr>
            <a:xfrm>
              <a:off x="7449960" y="2635141"/>
              <a:ext cx="4114198" cy="1337945"/>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观看一场抖音营销直播，了解抖音直播营销工具在直播中的应用，并总结使用技巧</a:t>
              </a:r>
            </a:p>
          </p:txBody>
        </p:sp>
      </p:grpSp>
      <p:sp>
        <p:nvSpPr>
          <p:cNvPr id="17" name="矩形 16"/>
          <p:cNvSpPr/>
          <p:nvPr/>
        </p:nvSpPr>
        <p:spPr>
          <a:xfrm>
            <a:off x="588645" y="1799703"/>
            <a:ext cx="4760387" cy="4218191"/>
          </a:xfrm>
          <a:prstGeom prst="rect">
            <a:avLst/>
          </a:prstGeom>
          <a:blipFill>
            <a:blip r:embed="rId3"/>
            <a:stretch>
              <a:fillRect l="-16608" r="-16515"/>
            </a:stretch>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63" name="同心圆 62"/>
          <p:cNvSpPr/>
          <p:nvPr>
            <p:custDataLst>
              <p:tags r:id="rId1"/>
            </p:custDataLst>
          </p:nvPr>
        </p:nvSpPr>
        <p:spPr>
          <a:xfrm>
            <a:off x="4555490" y="2604770"/>
            <a:ext cx="3046730" cy="3046730"/>
          </a:xfrm>
          <a:prstGeom prst="donut">
            <a:avLst>
              <a:gd name="adj" fmla="val 18906"/>
            </a:avLst>
          </a:prstGeom>
          <a:gradFill>
            <a:gsLst>
              <a:gs pos="4000">
                <a:srgbClr val="5197D3"/>
              </a:gs>
              <a:gs pos="0">
                <a:srgbClr val="2D74B1"/>
              </a:gs>
              <a:gs pos="100000">
                <a:srgbClr val="026AA8"/>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64" name="椭圆 63"/>
          <p:cNvSpPr/>
          <p:nvPr>
            <p:custDataLst>
              <p:tags r:id="rId2"/>
            </p:custDataLst>
          </p:nvPr>
        </p:nvSpPr>
        <p:spPr>
          <a:xfrm>
            <a:off x="3977640" y="3615690"/>
            <a:ext cx="1024890" cy="1024890"/>
          </a:xfrm>
          <a:prstGeom prst="ellipse">
            <a:avLst/>
          </a:prstGeom>
          <a:solidFill>
            <a:schemeClr val="bg1"/>
          </a:solidFill>
          <a:ln>
            <a:noFill/>
          </a:ln>
          <a:effectLst>
            <a:outerShdw blurRad="330200" dist="38100" dir="2700000" algn="tl" rotWithShape="0">
              <a:srgbClr val="00A3E2">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椭圆 64"/>
          <p:cNvSpPr/>
          <p:nvPr>
            <p:custDataLst>
              <p:tags r:id="rId3"/>
            </p:custDataLst>
          </p:nvPr>
        </p:nvSpPr>
        <p:spPr>
          <a:xfrm>
            <a:off x="7152640" y="3615690"/>
            <a:ext cx="1024890" cy="1024890"/>
          </a:xfrm>
          <a:prstGeom prst="ellipse">
            <a:avLst/>
          </a:prstGeom>
          <a:solidFill>
            <a:schemeClr val="bg1"/>
          </a:solidFill>
          <a:ln>
            <a:noFill/>
          </a:ln>
          <a:effectLst>
            <a:outerShdw blurRad="330200" dist="38100" dir="2700000" algn="tl" rotWithShape="0">
              <a:srgbClr val="00A3E2">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圆角矩形 65"/>
          <p:cNvSpPr/>
          <p:nvPr>
            <p:custDataLst>
              <p:tags r:id="rId4"/>
            </p:custDataLst>
          </p:nvPr>
        </p:nvSpPr>
        <p:spPr>
          <a:xfrm>
            <a:off x="694055" y="2245995"/>
            <a:ext cx="3616960" cy="982345"/>
          </a:xfrm>
          <a:prstGeom prst="roundRect">
            <a:avLst>
              <a:gd name="adj" fmla="val 39210"/>
            </a:avLst>
          </a:prstGeom>
          <a:solidFill>
            <a:schemeClr val="bg1"/>
          </a:solidFill>
          <a:ln>
            <a:noFill/>
          </a:ln>
          <a:effectLst>
            <a:outerShdw blurRad="330200" dist="38100" dir="2700000" algn="tl" rotWithShape="0">
              <a:srgbClr val="00A3E2">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圆角矩形 66"/>
          <p:cNvSpPr/>
          <p:nvPr>
            <p:custDataLst>
              <p:tags r:id="rId5"/>
            </p:custDataLst>
          </p:nvPr>
        </p:nvSpPr>
        <p:spPr>
          <a:xfrm>
            <a:off x="694055" y="5027930"/>
            <a:ext cx="3616960" cy="982345"/>
          </a:xfrm>
          <a:prstGeom prst="roundRect">
            <a:avLst>
              <a:gd name="adj" fmla="val 39210"/>
            </a:avLst>
          </a:prstGeom>
          <a:solidFill>
            <a:schemeClr val="bg1"/>
          </a:solidFill>
          <a:ln>
            <a:noFill/>
          </a:ln>
          <a:effectLst>
            <a:outerShdw blurRad="330200" dist="38100" dir="2700000" algn="tl" rotWithShape="0">
              <a:srgbClr val="00A3E2">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圆角矩形 67"/>
          <p:cNvSpPr/>
          <p:nvPr>
            <p:custDataLst>
              <p:tags r:id="rId6"/>
            </p:custDataLst>
          </p:nvPr>
        </p:nvSpPr>
        <p:spPr>
          <a:xfrm>
            <a:off x="694055" y="3636645"/>
            <a:ext cx="3121660" cy="982345"/>
          </a:xfrm>
          <a:prstGeom prst="roundRect">
            <a:avLst>
              <a:gd name="adj" fmla="val 39210"/>
            </a:avLst>
          </a:prstGeom>
          <a:solidFill>
            <a:schemeClr val="bg1"/>
          </a:solidFill>
          <a:ln>
            <a:noFill/>
          </a:ln>
          <a:effectLst>
            <a:outerShdw blurRad="330200" dist="38100" dir="2700000" algn="tl" rotWithShape="0">
              <a:srgbClr val="00A3E2">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圆角矩形 68"/>
          <p:cNvSpPr/>
          <p:nvPr>
            <p:custDataLst>
              <p:tags r:id="rId7"/>
            </p:custDataLst>
          </p:nvPr>
        </p:nvSpPr>
        <p:spPr>
          <a:xfrm flipH="1">
            <a:off x="7967980" y="2245995"/>
            <a:ext cx="3616960" cy="982345"/>
          </a:xfrm>
          <a:prstGeom prst="roundRect">
            <a:avLst>
              <a:gd name="adj" fmla="val 39210"/>
            </a:avLst>
          </a:prstGeom>
          <a:solidFill>
            <a:schemeClr val="bg1"/>
          </a:solidFill>
          <a:ln>
            <a:noFill/>
          </a:ln>
          <a:effectLst>
            <a:outerShdw blurRad="330200" dist="38100" dir="2700000" algn="tl" rotWithShape="0">
              <a:srgbClr val="00A3E2">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0" name="圆角矩形 69"/>
          <p:cNvSpPr/>
          <p:nvPr>
            <p:custDataLst>
              <p:tags r:id="rId8"/>
            </p:custDataLst>
          </p:nvPr>
        </p:nvSpPr>
        <p:spPr>
          <a:xfrm flipH="1">
            <a:off x="7967980" y="5027930"/>
            <a:ext cx="3616960" cy="982345"/>
          </a:xfrm>
          <a:prstGeom prst="roundRect">
            <a:avLst>
              <a:gd name="adj" fmla="val 39210"/>
            </a:avLst>
          </a:prstGeom>
          <a:solidFill>
            <a:schemeClr val="bg1"/>
          </a:solidFill>
          <a:ln>
            <a:noFill/>
          </a:ln>
          <a:effectLst>
            <a:outerShdw blurRad="330200" dist="38100" dir="2700000" algn="tl" rotWithShape="0">
              <a:srgbClr val="00A3E2">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1" name="圆角矩形 70"/>
          <p:cNvSpPr/>
          <p:nvPr>
            <p:custDataLst>
              <p:tags r:id="rId9"/>
            </p:custDataLst>
          </p:nvPr>
        </p:nvSpPr>
        <p:spPr>
          <a:xfrm flipH="1">
            <a:off x="8463280" y="3636645"/>
            <a:ext cx="3121660" cy="982345"/>
          </a:xfrm>
          <a:prstGeom prst="roundRect">
            <a:avLst>
              <a:gd name="adj" fmla="val 39210"/>
            </a:avLst>
          </a:prstGeom>
          <a:solidFill>
            <a:schemeClr val="bg1"/>
          </a:solidFill>
          <a:ln>
            <a:noFill/>
          </a:ln>
          <a:effectLst>
            <a:outerShdw blurRad="330200" dist="38100" dir="2700000" algn="tl" rotWithShape="0">
              <a:srgbClr val="00A3E2">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2" name="文本框 71"/>
          <p:cNvSpPr txBox="1"/>
          <p:nvPr>
            <p:custDataLst>
              <p:tags r:id="rId10"/>
            </p:custDataLst>
          </p:nvPr>
        </p:nvSpPr>
        <p:spPr>
          <a:xfrm>
            <a:off x="4193372" y="3825491"/>
            <a:ext cx="684803" cy="584775"/>
          </a:xfrm>
          <a:prstGeom prst="rect">
            <a:avLst/>
          </a:prstGeom>
          <a:noFill/>
        </p:spPr>
        <p:txBody>
          <a:bodyPr wrap="none" rtlCol="0">
            <a:spAutoFit/>
          </a:bodyPr>
          <a:lstStyle/>
          <a:p>
            <a:r>
              <a:rPr lang="en-US" altLang="zh-CN" sz="3200" b="1" dirty="0">
                <a:solidFill>
                  <a:srgbClr val="006BB6"/>
                </a:solidFill>
                <a:effectLst>
                  <a:outerShdw blurRad="114300" dist="88900" dir="5400000" sx="96000" sy="96000" algn="t" rotWithShape="0">
                    <a:srgbClr val="026AA8">
                      <a:alpha val="40000"/>
                    </a:srgbClr>
                  </a:outerShdw>
                </a:effectLst>
                <a:cs typeface="+mn-ea"/>
                <a:sym typeface="+mn-lt"/>
              </a:rPr>
              <a:t>01</a:t>
            </a:r>
          </a:p>
        </p:txBody>
      </p:sp>
      <p:sp>
        <p:nvSpPr>
          <p:cNvPr id="73" name="文本框 72"/>
          <p:cNvSpPr txBox="1"/>
          <p:nvPr>
            <p:custDataLst>
              <p:tags r:id="rId11"/>
            </p:custDataLst>
          </p:nvPr>
        </p:nvSpPr>
        <p:spPr>
          <a:xfrm>
            <a:off x="7368372" y="3824856"/>
            <a:ext cx="684803" cy="584775"/>
          </a:xfrm>
          <a:prstGeom prst="rect">
            <a:avLst/>
          </a:prstGeom>
          <a:noFill/>
        </p:spPr>
        <p:txBody>
          <a:bodyPr wrap="none" rtlCol="0">
            <a:spAutoFit/>
          </a:bodyPr>
          <a:lstStyle/>
          <a:p>
            <a:r>
              <a:rPr lang="en-US" altLang="zh-CN" sz="3200" b="1" dirty="0">
                <a:solidFill>
                  <a:srgbClr val="3486C3"/>
                </a:solidFill>
                <a:effectLst>
                  <a:outerShdw blurRad="114300" dist="88900" dir="5400000" sx="96000" sy="96000" algn="t" rotWithShape="0">
                    <a:srgbClr val="026AA8">
                      <a:alpha val="40000"/>
                    </a:srgbClr>
                  </a:outerShdw>
                </a:effectLst>
                <a:cs typeface="+mn-ea"/>
                <a:sym typeface="+mn-lt"/>
              </a:rPr>
              <a:t>02</a:t>
            </a:r>
          </a:p>
        </p:txBody>
      </p:sp>
      <p:sp>
        <p:nvSpPr>
          <p:cNvPr id="74" name="文本框 73"/>
          <p:cNvSpPr txBox="1"/>
          <p:nvPr>
            <p:custDataLst>
              <p:tags r:id="rId12"/>
            </p:custDataLst>
          </p:nvPr>
        </p:nvSpPr>
        <p:spPr>
          <a:xfrm>
            <a:off x="942975" y="2235835"/>
            <a:ext cx="3119120" cy="1050290"/>
          </a:xfrm>
          <a:prstGeom prst="rect">
            <a:avLst/>
          </a:prstGeom>
          <a:noFill/>
        </p:spPr>
        <p:txBody>
          <a:bodyPr wrap="square" rtlCol="0">
            <a:spAutoFit/>
          </a:bodyPr>
          <a:lstStyle/>
          <a:p>
            <a:pPr>
              <a:lnSpc>
                <a:spcPct val="120000"/>
              </a:lnSpc>
              <a:spcBef>
                <a:spcPts val="0"/>
              </a:spcBef>
              <a:spcAft>
                <a:spcPts val="0"/>
              </a:spcAft>
            </a:pPr>
            <a:r>
              <a:rPr lang="zh-CN" altLang="en-US" sz="2000" b="1" dirty="0">
                <a:solidFill>
                  <a:schemeClr val="tx1">
                    <a:lumMod val="75000"/>
                    <a:lumOff val="25000"/>
                  </a:schemeClr>
                </a:solidFill>
                <a:cs typeface="+mn-ea"/>
                <a:sym typeface="+mn-lt"/>
              </a:rPr>
              <a:t>自我介绍</a:t>
            </a:r>
          </a:p>
          <a:p>
            <a:pPr>
              <a:lnSpc>
                <a:spcPct val="120000"/>
              </a:lnSpc>
              <a:spcBef>
                <a:spcPts val="0"/>
              </a:spcBef>
              <a:spcAft>
                <a:spcPts val="0"/>
              </a:spcAft>
            </a:pPr>
            <a:r>
              <a:rPr lang="zh-CN" altLang="en-US" sz="1600" dirty="0">
                <a:solidFill>
                  <a:schemeClr val="tx1">
                    <a:lumMod val="75000"/>
                    <a:lumOff val="25000"/>
                  </a:schemeClr>
                </a:solidFill>
                <a:cs typeface="+mn-ea"/>
                <a:sym typeface="+mn-lt"/>
              </a:rPr>
              <a:t>主播姓名、直播主题、直播优惠活动等</a:t>
            </a:r>
            <a:endParaRPr lang="zh-CN" altLang="en-US" sz="1600" dirty="0">
              <a:cs typeface="+mn-ea"/>
              <a:sym typeface="+mn-lt"/>
            </a:endParaRPr>
          </a:p>
        </p:txBody>
      </p:sp>
      <p:sp>
        <p:nvSpPr>
          <p:cNvPr id="75" name="文本框 74"/>
          <p:cNvSpPr txBox="1"/>
          <p:nvPr>
            <p:custDataLst>
              <p:tags r:id="rId13"/>
            </p:custDataLst>
          </p:nvPr>
        </p:nvSpPr>
        <p:spPr>
          <a:xfrm>
            <a:off x="942975" y="3608070"/>
            <a:ext cx="2662555" cy="1050290"/>
          </a:xfrm>
          <a:prstGeom prst="rect">
            <a:avLst/>
          </a:prstGeom>
          <a:noFill/>
        </p:spPr>
        <p:txBody>
          <a:bodyPr wrap="square" rtlCol="0">
            <a:spAutoFit/>
          </a:bodyPr>
          <a:lstStyle/>
          <a:p>
            <a:pPr>
              <a:lnSpc>
                <a:spcPct val="120000"/>
              </a:lnSpc>
              <a:spcBef>
                <a:spcPts val="0"/>
              </a:spcBef>
              <a:spcAft>
                <a:spcPts val="0"/>
              </a:spcAft>
            </a:pPr>
            <a:r>
              <a:rPr lang="zh-CN" altLang="en-US" sz="2000" b="1" dirty="0">
                <a:solidFill>
                  <a:schemeClr val="tx1">
                    <a:lumMod val="75000"/>
                    <a:lumOff val="25000"/>
                  </a:schemeClr>
                </a:solidFill>
                <a:cs typeface="+mn-ea"/>
                <a:sym typeface="+mn-lt"/>
              </a:rPr>
              <a:t>欢迎话术</a:t>
            </a:r>
          </a:p>
          <a:p>
            <a:pPr>
              <a:lnSpc>
                <a:spcPct val="120000"/>
              </a:lnSpc>
              <a:spcBef>
                <a:spcPts val="0"/>
              </a:spcBef>
              <a:spcAft>
                <a:spcPts val="0"/>
              </a:spcAft>
            </a:pPr>
            <a:r>
              <a:rPr lang="zh-CN" altLang="en-US" sz="1600" dirty="0">
                <a:solidFill>
                  <a:schemeClr val="tx1">
                    <a:lumMod val="75000"/>
                    <a:lumOff val="25000"/>
                  </a:schemeClr>
                </a:solidFill>
                <a:cs typeface="+mn-ea"/>
                <a:sym typeface="+mn-lt"/>
              </a:rPr>
              <a:t>当用户进入直播间后主播表示欢迎的话术</a:t>
            </a:r>
            <a:endParaRPr lang="zh-CN" altLang="en-US" sz="1600" dirty="0">
              <a:cs typeface="+mn-ea"/>
              <a:sym typeface="+mn-lt"/>
            </a:endParaRPr>
          </a:p>
        </p:txBody>
      </p:sp>
      <p:sp>
        <p:nvSpPr>
          <p:cNvPr id="76" name="文本框 75"/>
          <p:cNvSpPr txBox="1"/>
          <p:nvPr>
            <p:custDataLst>
              <p:tags r:id="rId14"/>
            </p:custDataLst>
          </p:nvPr>
        </p:nvSpPr>
        <p:spPr>
          <a:xfrm>
            <a:off x="942975" y="4970780"/>
            <a:ext cx="3119120" cy="1050290"/>
          </a:xfrm>
          <a:prstGeom prst="rect">
            <a:avLst/>
          </a:prstGeom>
          <a:noFill/>
        </p:spPr>
        <p:txBody>
          <a:bodyPr wrap="square" rtlCol="0">
            <a:spAutoFit/>
          </a:bodyPr>
          <a:lstStyle/>
          <a:p>
            <a:pPr>
              <a:lnSpc>
                <a:spcPct val="120000"/>
              </a:lnSpc>
              <a:spcBef>
                <a:spcPts val="0"/>
              </a:spcBef>
              <a:spcAft>
                <a:spcPts val="0"/>
              </a:spcAft>
            </a:pPr>
            <a:r>
              <a:rPr lang="zh-CN" altLang="en-US" sz="2000" b="1" dirty="0">
                <a:solidFill>
                  <a:schemeClr val="tx1">
                    <a:lumMod val="75000"/>
                    <a:lumOff val="25000"/>
                  </a:schemeClr>
                </a:solidFill>
                <a:cs typeface="+mn-ea"/>
                <a:sym typeface="+mn-lt"/>
              </a:rPr>
              <a:t>关注话术</a:t>
            </a:r>
          </a:p>
          <a:p>
            <a:pPr>
              <a:lnSpc>
                <a:spcPct val="120000"/>
              </a:lnSpc>
              <a:spcBef>
                <a:spcPts val="0"/>
              </a:spcBef>
              <a:spcAft>
                <a:spcPts val="0"/>
              </a:spcAft>
            </a:pPr>
            <a:r>
              <a:rPr lang="zh-CN" altLang="en-US" sz="1600" dirty="0">
                <a:solidFill>
                  <a:schemeClr val="tx1">
                    <a:lumMod val="75000"/>
                    <a:lumOff val="25000"/>
                  </a:schemeClr>
                </a:solidFill>
                <a:cs typeface="+mn-ea"/>
                <a:sym typeface="+mn-lt"/>
              </a:rPr>
              <a:t>引导用户在进入直播间后关注直播间的话术</a:t>
            </a:r>
            <a:endParaRPr lang="zh-CN" altLang="en-US" sz="1600" dirty="0">
              <a:cs typeface="+mn-ea"/>
              <a:sym typeface="+mn-lt"/>
            </a:endParaRPr>
          </a:p>
        </p:txBody>
      </p:sp>
      <p:sp>
        <p:nvSpPr>
          <p:cNvPr id="77" name="文本框 76"/>
          <p:cNvSpPr txBox="1"/>
          <p:nvPr>
            <p:custDataLst>
              <p:tags r:id="rId15"/>
            </p:custDataLst>
          </p:nvPr>
        </p:nvSpPr>
        <p:spPr>
          <a:xfrm>
            <a:off x="8216900" y="2321560"/>
            <a:ext cx="3119120" cy="755650"/>
          </a:xfrm>
          <a:prstGeom prst="rect">
            <a:avLst/>
          </a:prstGeom>
          <a:noFill/>
        </p:spPr>
        <p:txBody>
          <a:bodyPr wrap="square" rtlCol="0">
            <a:spAutoFit/>
          </a:bodyPr>
          <a:lstStyle/>
          <a:p>
            <a:pPr>
              <a:lnSpc>
                <a:spcPct val="120000"/>
              </a:lnSpc>
              <a:spcBef>
                <a:spcPts val="0"/>
              </a:spcBef>
              <a:spcAft>
                <a:spcPts val="0"/>
              </a:spcAft>
            </a:pPr>
            <a:r>
              <a:rPr lang="zh-CN" altLang="en-US" sz="2000" b="1" dirty="0">
                <a:solidFill>
                  <a:schemeClr val="tx1">
                    <a:lumMod val="75000"/>
                    <a:lumOff val="25000"/>
                  </a:schemeClr>
                </a:solidFill>
                <a:cs typeface="+mn-ea"/>
                <a:sym typeface="+mn-lt"/>
              </a:rPr>
              <a:t>互动话术</a:t>
            </a:r>
          </a:p>
          <a:p>
            <a:pPr>
              <a:lnSpc>
                <a:spcPct val="120000"/>
              </a:lnSpc>
              <a:spcBef>
                <a:spcPts val="0"/>
              </a:spcBef>
              <a:spcAft>
                <a:spcPts val="0"/>
              </a:spcAft>
            </a:pPr>
            <a:r>
              <a:rPr lang="zh-CN" altLang="en-US" sz="1600" dirty="0">
                <a:solidFill>
                  <a:schemeClr val="tx1">
                    <a:lumMod val="75000"/>
                    <a:lumOff val="25000"/>
                  </a:schemeClr>
                </a:solidFill>
                <a:cs typeface="+mn-ea"/>
                <a:sym typeface="+mn-lt"/>
              </a:rPr>
              <a:t>用于与用户互动时的话术</a:t>
            </a:r>
            <a:endParaRPr lang="zh-CN" altLang="en-US" sz="1600" dirty="0">
              <a:cs typeface="+mn-ea"/>
              <a:sym typeface="+mn-lt"/>
            </a:endParaRPr>
          </a:p>
        </p:txBody>
      </p:sp>
      <p:sp>
        <p:nvSpPr>
          <p:cNvPr id="78" name="文本框 77"/>
          <p:cNvSpPr txBox="1"/>
          <p:nvPr>
            <p:custDataLst>
              <p:tags r:id="rId16"/>
            </p:custDataLst>
          </p:nvPr>
        </p:nvSpPr>
        <p:spPr>
          <a:xfrm>
            <a:off x="8682990" y="3741420"/>
            <a:ext cx="2662555" cy="755650"/>
          </a:xfrm>
          <a:prstGeom prst="rect">
            <a:avLst/>
          </a:prstGeom>
          <a:noFill/>
        </p:spPr>
        <p:txBody>
          <a:bodyPr wrap="square" rtlCol="0">
            <a:spAutoFit/>
          </a:bodyPr>
          <a:lstStyle/>
          <a:p>
            <a:pPr>
              <a:lnSpc>
                <a:spcPct val="120000"/>
              </a:lnSpc>
              <a:spcBef>
                <a:spcPts val="0"/>
              </a:spcBef>
              <a:spcAft>
                <a:spcPts val="0"/>
              </a:spcAft>
            </a:pPr>
            <a:r>
              <a:rPr lang="zh-CN" altLang="en-US" sz="2000" b="1" dirty="0">
                <a:solidFill>
                  <a:schemeClr val="tx1">
                    <a:lumMod val="75000"/>
                    <a:lumOff val="25000"/>
                  </a:schemeClr>
                </a:solidFill>
                <a:cs typeface="+mn-ea"/>
                <a:sym typeface="+mn-lt"/>
              </a:rPr>
              <a:t>促单话术</a:t>
            </a:r>
          </a:p>
          <a:p>
            <a:pPr>
              <a:lnSpc>
                <a:spcPct val="120000"/>
              </a:lnSpc>
              <a:spcBef>
                <a:spcPts val="0"/>
              </a:spcBef>
              <a:spcAft>
                <a:spcPts val="0"/>
              </a:spcAft>
            </a:pPr>
            <a:r>
              <a:rPr lang="zh-CN" altLang="en-US" sz="1600" dirty="0">
                <a:solidFill>
                  <a:schemeClr val="tx1">
                    <a:lumMod val="75000"/>
                    <a:lumOff val="25000"/>
                  </a:schemeClr>
                </a:solidFill>
                <a:cs typeface="+mn-ea"/>
                <a:sym typeface="+mn-lt"/>
              </a:rPr>
              <a:t>用于引导客户下单的话术</a:t>
            </a:r>
            <a:endParaRPr lang="zh-CN" altLang="en-US" sz="1600" dirty="0">
              <a:cs typeface="+mn-ea"/>
              <a:sym typeface="+mn-lt"/>
            </a:endParaRPr>
          </a:p>
        </p:txBody>
      </p:sp>
      <p:sp>
        <p:nvSpPr>
          <p:cNvPr id="79" name="文本框 78"/>
          <p:cNvSpPr txBox="1"/>
          <p:nvPr>
            <p:custDataLst>
              <p:tags r:id="rId17"/>
            </p:custDataLst>
          </p:nvPr>
        </p:nvSpPr>
        <p:spPr>
          <a:xfrm>
            <a:off x="8216900" y="4970780"/>
            <a:ext cx="3119120" cy="1050290"/>
          </a:xfrm>
          <a:prstGeom prst="rect">
            <a:avLst/>
          </a:prstGeom>
          <a:noFill/>
        </p:spPr>
        <p:txBody>
          <a:bodyPr wrap="square" rtlCol="0">
            <a:spAutoFit/>
          </a:bodyPr>
          <a:lstStyle/>
          <a:p>
            <a:pPr>
              <a:lnSpc>
                <a:spcPct val="120000"/>
              </a:lnSpc>
              <a:spcBef>
                <a:spcPts val="0"/>
              </a:spcBef>
              <a:spcAft>
                <a:spcPts val="0"/>
              </a:spcAft>
            </a:pPr>
            <a:r>
              <a:rPr lang="zh-CN" altLang="en-US" sz="2000" b="1" dirty="0">
                <a:solidFill>
                  <a:schemeClr val="tx1">
                    <a:lumMod val="75000"/>
                    <a:lumOff val="25000"/>
                  </a:schemeClr>
                </a:solidFill>
                <a:cs typeface="+mn-ea"/>
                <a:sym typeface="+mn-lt"/>
              </a:rPr>
              <a:t>感谢话术</a:t>
            </a:r>
          </a:p>
          <a:p>
            <a:pPr>
              <a:lnSpc>
                <a:spcPct val="120000"/>
              </a:lnSpc>
              <a:spcBef>
                <a:spcPts val="0"/>
              </a:spcBef>
              <a:spcAft>
                <a:spcPts val="0"/>
              </a:spcAft>
            </a:pPr>
            <a:r>
              <a:rPr lang="zh-CN" altLang="en-US" sz="1600" dirty="0">
                <a:solidFill>
                  <a:schemeClr val="tx1">
                    <a:lumMod val="75000"/>
                    <a:lumOff val="25000"/>
                  </a:schemeClr>
                </a:solidFill>
                <a:cs typeface="+mn-ea"/>
                <a:sym typeface="+mn-lt"/>
              </a:rPr>
              <a:t>用于当用户产生打赏、关注、购买商品等行为后使用的话术</a:t>
            </a:r>
            <a:endParaRPr lang="zh-CN" altLang="en-US" sz="1600" dirty="0">
              <a:cs typeface="+mn-ea"/>
              <a:sym typeface="+mn-lt"/>
            </a:endParaRPr>
          </a:p>
        </p:txBody>
      </p:sp>
      <p:sp>
        <p:nvSpPr>
          <p:cNvPr id="80" name="文本框 79"/>
          <p:cNvSpPr txBox="1"/>
          <p:nvPr/>
        </p:nvSpPr>
        <p:spPr>
          <a:xfrm>
            <a:off x="5394325" y="3663315"/>
            <a:ext cx="1472565" cy="977265"/>
          </a:xfrm>
          <a:prstGeom prst="rect">
            <a:avLst/>
          </a:prstGeom>
          <a:noFill/>
          <a:ln w="9525">
            <a:noFill/>
          </a:ln>
        </p:spPr>
        <p:txBody>
          <a:bodyPr wrap="square" anchor="t">
            <a:spAutoFit/>
          </a:bodyPr>
          <a:lstStyle/>
          <a:p>
            <a:pPr>
              <a:lnSpc>
                <a:spcPct val="120000"/>
              </a:lnSpc>
            </a:pPr>
            <a:r>
              <a:rPr lang="zh-CN" altLang="en-US" sz="2400" b="1" dirty="0">
                <a:solidFill>
                  <a:srgbClr val="006BB6"/>
                </a:solidFill>
                <a:cs typeface="+mn-ea"/>
                <a:sym typeface="+mn-lt"/>
              </a:rPr>
              <a:t>抖音直播留粉话术</a:t>
            </a:r>
            <a:endParaRPr lang="zh-CN" altLang="en-US" sz="2400" b="1" dirty="0">
              <a:solidFill>
                <a:srgbClr val="006BB6"/>
              </a:solidFill>
              <a:latin typeface="黑体" panose="02010609060101010101" charset="-122"/>
              <a:ea typeface="黑体" panose="02010609060101010101" charset="-122"/>
              <a:cs typeface="+mn-ea"/>
              <a:sym typeface="+mn-lt"/>
            </a:endParaRPr>
          </a:p>
        </p:txBody>
      </p:sp>
      <p:sp>
        <p:nvSpPr>
          <p:cNvPr id="100" name="矩形 99"/>
          <p:cNvSpPr/>
          <p:nvPr/>
        </p:nvSpPr>
        <p:spPr bwMode="auto">
          <a:xfrm>
            <a:off x="694055" y="1516380"/>
            <a:ext cx="2378075" cy="397510"/>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lvl="0" algn="l">
              <a:buClrTx/>
              <a:buSzTx/>
              <a:buFontTx/>
            </a:pPr>
            <a:r>
              <a:rPr lang="zh-CN" altLang="en-US" sz="2000" kern="0" dirty="0">
                <a:solidFill>
                  <a:srgbClr val="3772CE"/>
                </a:solidFill>
                <a:ea typeface="黑体" panose="02010609060101010101" charset="-122"/>
                <a:cs typeface="+mn-ea"/>
                <a:sym typeface="+mn-ea"/>
              </a:rPr>
              <a:t>直播间开场话术</a:t>
            </a:r>
          </a:p>
        </p:txBody>
      </p:sp>
      <p:sp>
        <p:nvSpPr>
          <p:cNvPr id="2" name="矩形 1"/>
          <p:cNvSpPr/>
          <p:nvPr/>
        </p:nvSpPr>
        <p:spPr bwMode="auto">
          <a:xfrm>
            <a:off x="8053070" y="1516380"/>
            <a:ext cx="3531870" cy="397510"/>
          </a:xfrm>
          <a:prstGeom prst="rect">
            <a:avLst/>
          </a:prstGeom>
          <a:noFill/>
          <a:ln>
            <a:noFill/>
          </a:ln>
        </p:spPr>
        <p:txBody>
          <a:bodyPr wrap="square" lIns="91428" tIns="45713" rIns="91428" bIns="45713">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charset="-122"/>
              </a:defRPr>
            </a:lvl9pPr>
          </a:lstStyle>
          <a:p>
            <a:pPr lvl="0" algn="r">
              <a:buClrTx/>
              <a:buSzTx/>
              <a:buFontTx/>
            </a:pPr>
            <a:r>
              <a:rPr lang="zh-CN" altLang="en-US" sz="2000" kern="0" dirty="0">
                <a:solidFill>
                  <a:srgbClr val="3772CE"/>
                </a:solidFill>
                <a:ea typeface="黑体" panose="02010609060101010101" charset="-122"/>
                <a:cs typeface="+mn-ea"/>
                <a:sym typeface="+mn-ea"/>
              </a:rPr>
              <a:t>直播间互动、促单、感谢话术</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1492250" y="2275840"/>
            <a:ext cx="9305290" cy="357886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27"/>
          <p:cNvSpPr txBox="1"/>
          <p:nvPr/>
        </p:nvSpPr>
        <p:spPr>
          <a:xfrm>
            <a:off x="2776220" y="2482850"/>
            <a:ext cx="7653020" cy="30460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1.研究数字化平台的用户定位和运营方式;</a:t>
            </a:r>
          </a:p>
          <a:p>
            <a:pPr algn="just">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2.接受企业委托，对企业资质和产品质量等信息进行审核;</a:t>
            </a:r>
          </a:p>
          <a:p>
            <a:pPr algn="just">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3.选定相关产品，设计策划营销方案，制定佣金结算方式;</a:t>
            </a:r>
          </a:p>
          <a:p>
            <a:pPr algn="just">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4.搭建数字化营销场景，通过直播或短视频等形式对产品进行多平台营销推广;</a:t>
            </a:r>
          </a:p>
          <a:p>
            <a:pPr algn="just">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5.提升自身传播影响力，加强用户群体活跃度，促进产品从关注到购买的转化率;</a:t>
            </a:r>
          </a:p>
          <a:p>
            <a:pPr algn="just">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6.签订销售订单，结算销售货款;</a:t>
            </a:r>
          </a:p>
          <a:p>
            <a:pPr algn="just">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7.负责协调产品的售后服务;</a:t>
            </a:r>
          </a:p>
          <a:p>
            <a:pPr algn="just">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8.采集分析销售数据，对企业或产品提出优化性建议。</a:t>
            </a:r>
          </a:p>
        </p:txBody>
      </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考证提要</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9" name="椭圆 18"/>
          <p:cNvSpPr/>
          <p:nvPr/>
        </p:nvSpPr>
        <p:spPr>
          <a:xfrm>
            <a:off x="1213376" y="1991208"/>
            <a:ext cx="1273283" cy="1273283"/>
          </a:xfrm>
          <a:prstGeom prst="ellipse">
            <a:avLst/>
          </a:prstGeom>
          <a:solidFill>
            <a:srgbClr val="2E75B6"/>
          </a:solidFill>
          <a:ln w="19050">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0" name="iconfont-1188-584868"/>
          <p:cNvSpPr>
            <a:spLocks noChangeAspect="1"/>
          </p:cNvSpPr>
          <p:nvPr/>
        </p:nvSpPr>
        <p:spPr bwMode="auto">
          <a:xfrm>
            <a:off x="1505478" y="2317714"/>
            <a:ext cx="689074" cy="646013"/>
          </a:xfrm>
          <a:custGeom>
            <a:avLst/>
            <a:gdLst>
              <a:gd name="T0" fmla="*/ 11200 w 12800"/>
              <a:gd name="T1" fmla="*/ 0 h 12000"/>
              <a:gd name="T2" fmla="*/ 6606 w 12800"/>
              <a:gd name="T3" fmla="*/ 1715 h 12000"/>
              <a:gd name="T4" fmla="*/ 6194 w 12800"/>
              <a:gd name="T5" fmla="*/ 1715 h 12000"/>
              <a:gd name="T6" fmla="*/ 1600 w 12800"/>
              <a:gd name="T7" fmla="*/ 0 h 12000"/>
              <a:gd name="T8" fmla="*/ 0 w 12800"/>
              <a:gd name="T9" fmla="*/ 8800 h 12000"/>
              <a:gd name="T10" fmla="*/ 5006 w 12800"/>
              <a:gd name="T11" fmla="*/ 11886 h 12000"/>
              <a:gd name="T12" fmla="*/ 6400 w 12800"/>
              <a:gd name="T13" fmla="*/ 11771 h 12000"/>
              <a:gd name="T14" fmla="*/ 7794 w 12800"/>
              <a:gd name="T15" fmla="*/ 11886 h 12000"/>
              <a:gd name="T16" fmla="*/ 12800 w 12800"/>
              <a:gd name="T17" fmla="*/ 8800 h 12000"/>
              <a:gd name="T18" fmla="*/ 12097 w 12800"/>
              <a:gd name="T19" fmla="*/ 275 h 12000"/>
              <a:gd name="T20" fmla="*/ 1600 w 12800"/>
              <a:gd name="T21" fmla="*/ 8800 h 12000"/>
              <a:gd name="T22" fmla="*/ 5600 w 12800"/>
              <a:gd name="T23" fmla="*/ 3200 h 12000"/>
              <a:gd name="T24" fmla="*/ 11200 w 12800"/>
              <a:gd name="T25" fmla="*/ 8800 h 12000"/>
              <a:gd name="T26" fmla="*/ 7200 w 12800"/>
              <a:gd name="T27" fmla="*/ 3200 h 12000"/>
              <a:gd name="T28" fmla="*/ 11200 w 12800"/>
              <a:gd name="T29" fmla="*/ 8800 h 12000"/>
              <a:gd name="T30" fmla="*/ 2400 w 12800"/>
              <a:gd name="T31" fmla="*/ 2720 h 12000"/>
              <a:gd name="T32" fmla="*/ 4800 w 12800"/>
              <a:gd name="T33" fmla="*/ 4480 h 12000"/>
              <a:gd name="T34" fmla="*/ 4800 w 12800"/>
              <a:gd name="T35" fmla="*/ 5280 h 12000"/>
              <a:gd name="T36" fmla="*/ 2400 w 12800"/>
              <a:gd name="T37" fmla="*/ 5120 h 12000"/>
              <a:gd name="T38" fmla="*/ 4800 w 12800"/>
              <a:gd name="T39" fmla="*/ 5280 h 12000"/>
              <a:gd name="T40" fmla="*/ 2400 w 12800"/>
              <a:gd name="T41" fmla="*/ 5920 h 12000"/>
              <a:gd name="T42" fmla="*/ 4800 w 12800"/>
              <a:gd name="T43" fmla="*/ 7680 h 12000"/>
              <a:gd name="T44" fmla="*/ 4800 w 12800"/>
              <a:gd name="T45" fmla="*/ 8480 h 12000"/>
              <a:gd name="T46" fmla="*/ 2400 w 12800"/>
              <a:gd name="T47" fmla="*/ 8320 h 12000"/>
              <a:gd name="T48" fmla="*/ 4800 w 12800"/>
              <a:gd name="T49" fmla="*/ 8480 h 12000"/>
              <a:gd name="T50" fmla="*/ 8000 w 12800"/>
              <a:gd name="T51" fmla="*/ 8480 h 12000"/>
              <a:gd name="T52" fmla="*/ 10400 w 12800"/>
              <a:gd name="T53" fmla="*/ 8321 h 12000"/>
              <a:gd name="T54" fmla="*/ 10400 w 12800"/>
              <a:gd name="T55" fmla="*/ 5920 h 12000"/>
              <a:gd name="T56" fmla="*/ 8000 w 12800"/>
              <a:gd name="T57" fmla="*/ 7680 h 12000"/>
              <a:gd name="T58" fmla="*/ 10400 w 12800"/>
              <a:gd name="T59" fmla="*/ 5920 h 12000"/>
              <a:gd name="T60" fmla="*/ 8000 w 12800"/>
              <a:gd name="T61" fmla="*/ 5280 h 12000"/>
              <a:gd name="T62" fmla="*/ 10400 w 12800"/>
              <a:gd name="T63" fmla="*/ 5120 h 12000"/>
              <a:gd name="T64" fmla="*/ 10400 w 12800"/>
              <a:gd name="T65" fmla="*/ 2720 h 12000"/>
              <a:gd name="T66" fmla="*/ 8000 w 12800"/>
              <a:gd name="T67" fmla="*/ 4480 h 12000"/>
              <a:gd name="T68" fmla="*/ 10400 w 12800"/>
              <a:gd name="T69" fmla="*/ 2720 h 1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000">
                <a:moveTo>
                  <a:pt x="12097" y="275"/>
                </a:moveTo>
                <a:cubicBezTo>
                  <a:pt x="11832" y="96"/>
                  <a:pt x="11520" y="0"/>
                  <a:pt x="11200" y="0"/>
                </a:cubicBezTo>
                <a:cubicBezTo>
                  <a:pt x="10996" y="0"/>
                  <a:pt x="10795" y="39"/>
                  <a:pt x="10606" y="115"/>
                </a:cubicBezTo>
                <a:lnTo>
                  <a:pt x="6606" y="1715"/>
                </a:lnTo>
                <a:cubicBezTo>
                  <a:pt x="6530" y="1745"/>
                  <a:pt x="6469" y="1794"/>
                  <a:pt x="6400" y="1835"/>
                </a:cubicBezTo>
                <a:cubicBezTo>
                  <a:pt x="6331" y="1794"/>
                  <a:pt x="6270" y="1745"/>
                  <a:pt x="6194" y="1715"/>
                </a:cubicBezTo>
                <a:lnTo>
                  <a:pt x="2194" y="115"/>
                </a:lnTo>
                <a:cubicBezTo>
                  <a:pt x="2005" y="39"/>
                  <a:pt x="1804" y="0"/>
                  <a:pt x="1600" y="0"/>
                </a:cubicBezTo>
                <a:cubicBezTo>
                  <a:pt x="716" y="0"/>
                  <a:pt x="0" y="716"/>
                  <a:pt x="0" y="1600"/>
                </a:cubicBezTo>
                <a:lnTo>
                  <a:pt x="0" y="8800"/>
                </a:lnTo>
                <a:cubicBezTo>
                  <a:pt x="0" y="9454"/>
                  <a:pt x="398" y="10042"/>
                  <a:pt x="1006" y="10286"/>
                </a:cubicBezTo>
                <a:lnTo>
                  <a:pt x="5006" y="11886"/>
                </a:lnTo>
                <a:cubicBezTo>
                  <a:pt x="5198" y="11962"/>
                  <a:pt x="5399" y="12000"/>
                  <a:pt x="5600" y="12000"/>
                </a:cubicBezTo>
                <a:cubicBezTo>
                  <a:pt x="5880" y="12000"/>
                  <a:pt x="6153" y="11915"/>
                  <a:pt x="6400" y="11771"/>
                </a:cubicBezTo>
                <a:cubicBezTo>
                  <a:pt x="6647" y="11915"/>
                  <a:pt x="6920" y="12000"/>
                  <a:pt x="7200" y="12000"/>
                </a:cubicBezTo>
                <a:cubicBezTo>
                  <a:pt x="7401" y="12000"/>
                  <a:pt x="7602" y="11962"/>
                  <a:pt x="7794" y="11886"/>
                </a:cubicBezTo>
                <a:lnTo>
                  <a:pt x="11794" y="10286"/>
                </a:lnTo>
                <a:cubicBezTo>
                  <a:pt x="12402" y="10042"/>
                  <a:pt x="12800" y="9454"/>
                  <a:pt x="12800" y="8800"/>
                </a:cubicBezTo>
                <a:lnTo>
                  <a:pt x="12800" y="1600"/>
                </a:lnTo>
                <a:cubicBezTo>
                  <a:pt x="12800" y="1069"/>
                  <a:pt x="12537" y="573"/>
                  <a:pt x="12097" y="275"/>
                </a:cubicBezTo>
                <a:close/>
                <a:moveTo>
                  <a:pt x="5600" y="10400"/>
                </a:moveTo>
                <a:lnTo>
                  <a:pt x="1600" y="8800"/>
                </a:lnTo>
                <a:lnTo>
                  <a:pt x="1600" y="1600"/>
                </a:lnTo>
                <a:lnTo>
                  <a:pt x="5600" y="3200"/>
                </a:lnTo>
                <a:lnTo>
                  <a:pt x="5600" y="10400"/>
                </a:lnTo>
                <a:close/>
                <a:moveTo>
                  <a:pt x="11200" y="8800"/>
                </a:moveTo>
                <a:lnTo>
                  <a:pt x="7200" y="10400"/>
                </a:lnTo>
                <a:lnTo>
                  <a:pt x="7200" y="3200"/>
                </a:lnTo>
                <a:lnTo>
                  <a:pt x="11200" y="1600"/>
                </a:lnTo>
                <a:lnTo>
                  <a:pt x="11200" y="8800"/>
                </a:lnTo>
                <a:close/>
                <a:moveTo>
                  <a:pt x="4800" y="3680"/>
                </a:moveTo>
                <a:lnTo>
                  <a:pt x="2400" y="2720"/>
                </a:lnTo>
                <a:lnTo>
                  <a:pt x="2400" y="3520"/>
                </a:lnTo>
                <a:lnTo>
                  <a:pt x="4800" y="4480"/>
                </a:lnTo>
                <a:lnTo>
                  <a:pt x="4800" y="3680"/>
                </a:lnTo>
                <a:close/>
                <a:moveTo>
                  <a:pt x="4800" y="5280"/>
                </a:moveTo>
                <a:lnTo>
                  <a:pt x="2400" y="4320"/>
                </a:lnTo>
                <a:lnTo>
                  <a:pt x="2400" y="5120"/>
                </a:lnTo>
                <a:lnTo>
                  <a:pt x="4800" y="6080"/>
                </a:lnTo>
                <a:lnTo>
                  <a:pt x="4800" y="5280"/>
                </a:lnTo>
                <a:close/>
                <a:moveTo>
                  <a:pt x="4800" y="6880"/>
                </a:moveTo>
                <a:lnTo>
                  <a:pt x="2400" y="5920"/>
                </a:lnTo>
                <a:lnTo>
                  <a:pt x="2400" y="6720"/>
                </a:lnTo>
                <a:lnTo>
                  <a:pt x="4800" y="7680"/>
                </a:lnTo>
                <a:lnTo>
                  <a:pt x="4800" y="6880"/>
                </a:lnTo>
                <a:close/>
                <a:moveTo>
                  <a:pt x="4800" y="8480"/>
                </a:moveTo>
                <a:lnTo>
                  <a:pt x="2400" y="7520"/>
                </a:lnTo>
                <a:lnTo>
                  <a:pt x="2400" y="8320"/>
                </a:lnTo>
                <a:lnTo>
                  <a:pt x="4800" y="9280"/>
                </a:lnTo>
                <a:lnTo>
                  <a:pt x="4800" y="8480"/>
                </a:lnTo>
                <a:close/>
                <a:moveTo>
                  <a:pt x="10400" y="7520"/>
                </a:moveTo>
                <a:lnTo>
                  <a:pt x="8000" y="8480"/>
                </a:lnTo>
                <a:lnTo>
                  <a:pt x="8000" y="9280"/>
                </a:lnTo>
                <a:lnTo>
                  <a:pt x="10400" y="8321"/>
                </a:lnTo>
                <a:lnTo>
                  <a:pt x="10400" y="7520"/>
                </a:lnTo>
                <a:close/>
                <a:moveTo>
                  <a:pt x="10400" y="5920"/>
                </a:moveTo>
                <a:lnTo>
                  <a:pt x="8000" y="6880"/>
                </a:lnTo>
                <a:lnTo>
                  <a:pt x="8000" y="7680"/>
                </a:lnTo>
                <a:lnTo>
                  <a:pt x="10400" y="6720"/>
                </a:lnTo>
                <a:lnTo>
                  <a:pt x="10400" y="5920"/>
                </a:lnTo>
                <a:close/>
                <a:moveTo>
                  <a:pt x="10400" y="4320"/>
                </a:moveTo>
                <a:lnTo>
                  <a:pt x="8000" y="5280"/>
                </a:lnTo>
                <a:lnTo>
                  <a:pt x="8000" y="6080"/>
                </a:lnTo>
                <a:lnTo>
                  <a:pt x="10400" y="5120"/>
                </a:lnTo>
                <a:lnTo>
                  <a:pt x="10400" y="4320"/>
                </a:lnTo>
                <a:close/>
                <a:moveTo>
                  <a:pt x="10400" y="2720"/>
                </a:moveTo>
                <a:lnTo>
                  <a:pt x="8000" y="3680"/>
                </a:lnTo>
                <a:lnTo>
                  <a:pt x="8000" y="4480"/>
                </a:lnTo>
                <a:lnTo>
                  <a:pt x="10400" y="3520"/>
                </a:lnTo>
                <a:lnTo>
                  <a:pt x="10400" y="272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文本框 27"/>
          <p:cNvSpPr txBox="1"/>
          <p:nvPr/>
        </p:nvSpPr>
        <p:spPr>
          <a:xfrm>
            <a:off x="4293235" y="1222375"/>
            <a:ext cx="324421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4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直播销售员的工作任务</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0" y="565662"/>
            <a:ext cx="12192000" cy="6292337"/>
          </a:xfrm>
          <a:prstGeom prst="rect">
            <a:avLst/>
          </a:prstGeom>
          <a:ln>
            <a:noFill/>
          </a:ln>
        </p:spPr>
      </p:pic>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思维导图</a:t>
              </a:r>
            </a:p>
          </p:txBody>
        </p:sp>
        <p:grpSp>
          <p:nvGrpSpPr>
            <p:cNvPr id="17" name="组合 16"/>
            <p:cNvGrpSpPr/>
            <p:nvPr/>
          </p:nvGrpSpPr>
          <p:grpSpPr>
            <a:xfrm>
              <a:off x="412693" y="160555"/>
              <a:ext cx="739200" cy="739200"/>
              <a:chOff x="412693" y="160555"/>
              <a:chExt cx="739200" cy="739200"/>
            </a:xfrm>
          </p:grpSpPr>
          <p:sp>
            <p:nvSpPr>
              <p:cNvPr id="18" name="菱形 17"/>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9" name="菱形 18"/>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2" name="图片 1"/>
          <p:cNvPicPr>
            <a:picLocks noChangeAspect="1"/>
          </p:cNvPicPr>
          <p:nvPr>
            <p:custDataLst>
              <p:tags r:id="rId2"/>
            </p:custDataLst>
          </p:nvPr>
        </p:nvPicPr>
        <p:blipFill>
          <a:blip r:embed="rId6">
            <a:clrChange>
              <a:clrFrom>
                <a:srgbClr val="FFFFFF">
                  <a:alpha val="100000"/>
                </a:srgbClr>
              </a:clrFrom>
              <a:clrTo>
                <a:srgbClr val="FFFFFF">
                  <a:alpha val="100000"/>
                  <a:alpha val="0"/>
                </a:srgbClr>
              </a:clrTo>
            </a:clrChange>
          </a:blip>
          <a:stretch>
            <a:fillRect/>
          </a:stretch>
        </p:blipFill>
        <p:spPr>
          <a:xfrm>
            <a:off x="2290445" y="1484630"/>
            <a:ext cx="7611110" cy="44551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82725" y="2762250"/>
            <a:ext cx="9424670" cy="2944495"/>
          </a:xfrm>
          <a:prstGeom prst="rect">
            <a:avLst/>
          </a:prstGeom>
          <a:solidFill>
            <a:srgbClr val="DFEB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004217" y="1223159"/>
            <a:ext cx="1696431" cy="1696431"/>
            <a:chOff x="6538242" y="2821454"/>
            <a:chExt cx="1696431" cy="1696431"/>
          </a:xfrm>
        </p:grpSpPr>
        <p:grpSp>
          <p:nvGrpSpPr>
            <p:cNvPr id="71" name="组合 70"/>
            <p:cNvGrpSpPr/>
            <p:nvPr/>
          </p:nvGrpSpPr>
          <p:grpSpPr>
            <a:xfrm>
              <a:off x="6538242" y="2821454"/>
              <a:ext cx="1696431" cy="1696431"/>
              <a:chOff x="4324917" y="1916565"/>
              <a:chExt cx="1375478" cy="1375478"/>
            </a:xfrm>
          </p:grpSpPr>
          <p:sp>
            <p:nvSpPr>
              <p:cNvPr id="73" name="椭圆 72"/>
              <p:cNvSpPr/>
              <p:nvPr/>
            </p:nvSpPr>
            <p:spPr>
              <a:xfrm>
                <a:off x="4324917" y="1916565"/>
                <a:ext cx="1375478" cy="1375478"/>
              </a:xfrm>
              <a:prstGeom prst="ellipse">
                <a:avLst/>
              </a:prstGeom>
              <a:solidFill>
                <a:srgbClr val="035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a:off x="4491138" y="2210406"/>
                <a:ext cx="1209257" cy="977923"/>
              </a:xfrm>
              <a:custGeom>
                <a:avLst/>
                <a:gdLst>
                  <a:gd name="connsiteX0" fmla="*/ 483303 w 1209257"/>
                  <a:gd name="connsiteY0" fmla="*/ 964032 h 977923"/>
                  <a:gd name="connsiteX1" fmla="*/ 489611 w 1209257"/>
                  <a:gd name="connsiteY1" fmla="*/ 970700 h 977923"/>
                  <a:gd name="connsiteX2" fmla="*/ 483303 w 1209257"/>
                  <a:gd name="connsiteY2" fmla="*/ 977923 h 977923"/>
                  <a:gd name="connsiteX3" fmla="*/ 476995 w 1209257"/>
                  <a:gd name="connsiteY3" fmla="*/ 970700 h 977923"/>
                  <a:gd name="connsiteX4" fmla="*/ 483303 w 1209257"/>
                  <a:gd name="connsiteY4" fmla="*/ 964032 h 977923"/>
                  <a:gd name="connsiteX5" fmla="*/ 483303 w 1209257"/>
                  <a:gd name="connsiteY5" fmla="*/ 942918 h 977923"/>
                  <a:gd name="connsiteX6" fmla="*/ 488641 w 1209257"/>
                  <a:gd name="connsiteY6" fmla="*/ 949030 h 977923"/>
                  <a:gd name="connsiteX7" fmla="*/ 483303 w 1209257"/>
                  <a:gd name="connsiteY7" fmla="*/ 955142 h 977923"/>
                  <a:gd name="connsiteX8" fmla="*/ 477965 w 1209257"/>
                  <a:gd name="connsiteY8" fmla="*/ 949030 h 977923"/>
                  <a:gd name="connsiteX9" fmla="*/ 483303 w 1209257"/>
                  <a:gd name="connsiteY9" fmla="*/ 942918 h 977923"/>
                  <a:gd name="connsiteX10" fmla="*/ 463893 w 1209257"/>
                  <a:gd name="connsiteY10" fmla="*/ 942362 h 977923"/>
                  <a:gd name="connsiteX11" fmla="*/ 469716 w 1209257"/>
                  <a:gd name="connsiteY11" fmla="*/ 949030 h 977923"/>
                  <a:gd name="connsiteX12" fmla="*/ 463893 w 1209257"/>
                  <a:gd name="connsiteY12" fmla="*/ 955142 h 977923"/>
                  <a:gd name="connsiteX13" fmla="*/ 458556 w 1209257"/>
                  <a:gd name="connsiteY13" fmla="*/ 949030 h 977923"/>
                  <a:gd name="connsiteX14" fmla="*/ 463893 w 1209257"/>
                  <a:gd name="connsiteY14" fmla="*/ 942362 h 977923"/>
                  <a:gd name="connsiteX15" fmla="*/ 483303 w 1209257"/>
                  <a:gd name="connsiteY15" fmla="*/ 920137 h 977923"/>
                  <a:gd name="connsiteX16" fmla="*/ 489611 w 1209257"/>
                  <a:gd name="connsiteY16" fmla="*/ 926804 h 977923"/>
                  <a:gd name="connsiteX17" fmla="*/ 483303 w 1209257"/>
                  <a:gd name="connsiteY17" fmla="*/ 934028 h 977923"/>
                  <a:gd name="connsiteX18" fmla="*/ 476995 w 1209257"/>
                  <a:gd name="connsiteY18" fmla="*/ 926804 h 977923"/>
                  <a:gd name="connsiteX19" fmla="*/ 483303 w 1209257"/>
                  <a:gd name="connsiteY19" fmla="*/ 920137 h 977923"/>
                  <a:gd name="connsiteX20" fmla="*/ 463893 w 1209257"/>
                  <a:gd name="connsiteY20" fmla="*/ 920137 h 977923"/>
                  <a:gd name="connsiteX21" fmla="*/ 470201 w 1209257"/>
                  <a:gd name="connsiteY21" fmla="*/ 926804 h 977923"/>
                  <a:gd name="connsiteX22" fmla="*/ 463893 w 1209257"/>
                  <a:gd name="connsiteY22" fmla="*/ 934028 h 977923"/>
                  <a:gd name="connsiteX23" fmla="*/ 458070 w 1209257"/>
                  <a:gd name="connsiteY23" fmla="*/ 926804 h 977923"/>
                  <a:gd name="connsiteX24" fmla="*/ 463893 w 1209257"/>
                  <a:gd name="connsiteY24" fmla="*/ 920137 h 977923"/>
                  <a:gd name="connsiteX25" fmla="*/ 483303 w 1209257"/>
                  <a:gd name="connsiteY25" fmla="*/ 897911 h 977923"/>
                  <a:gd name="connsiteX26" fmla="*/ 489611 w 1209257"/>
                  <a:gd name="connsiteY26" fmla="*/ 905135 h 977923"/>
                  <a:gd name="connsiteX27" fmla="*/ 483303 w 1209257"/>
                  <a:gd name="connsiteY27" fmla="*/ 912358 h 977923"/>
                  <a:gd name="connsiteX28" fmla="*/ 476995 w 1209257"/>
                  <a:gd name="connsiteY28" fmla="*/ 905135 h 977923"/>
                  <a:gd name="connsiteX29" fmla="*/ 483303 w 1209257"/>
                  <a:gd name="connsiteY29" fmla="*/ 897911 h 977923"/>
                  <a:gd name="connsiteX30" fmla="*/ 463893 w 1209257"/>
                  <a:gd name="connsiteY30" fmla="*/ 897911 h 977923"/>
                  <a:gd name="connsiteX31" fmla="*/ 470201 w 1209257"/>
                  <a:gd name="connsiteY31" fmla="*/ 905135 h 977923"/>
                  <a:gd name="connsiteX32" fmla="*/ 463893 w 1209257"/>
                  <a:gd name="connsiteY32" fmla="*/ 912358 h 977923"/>
                  <a:gd name="connsiteX33" fmla="*/ 458070 w 1209257"/>
                  <a:gd name="connsiteY33" fmla="*/ 905135 h 977923"/>
                  <a:gd name="connsiteX34" fmla="*/ 463893 w 1209257"/>
                  <a:gd name="connsiteY34" fmla="*/ 897911 h 977923"/>
                  <a:gd name="connsiteX35" fmla="*/ 463893 w 1209257"/>
                  <a:gd name="connsiteY35" fmla="*/ 878464 h 977923"/>
                  <a:gd name="connsiteX36" fmla="*/ 468260 w 1209257"/>
                  <a:gd name="connsiteY36" fmla="*/ 883465 h 977923"/>
                  <a:gd name="connsiteX37" fmla="*/ 463893 w 1209257"/>
                  <a:gd name="connsiteY37" fmla="*/ 887910 h 977923"/>
                  <a:gd name="connsiteX38" fmla="*/ 460011 w 1209257"/>
                  <a:gd name="connsiteY38" fmla="*/ 883465 h 977923"/>
                  <a:gd name="connsiteX39" fmla="*/ 463893 w 1209257"/>
                  <a:gd name="connsiteY39" fmla="*/ 878464 h 977923"/>
                  <a:gd name="connsiteX40" fmla="*/ 502227 w 1209257"/>
                  <a:gd name="connsiteY40" fmla="*/ 876241 h 977923"/>
                  <a:gd name="connsiteX41" fmla="*/ 508536 w 1209257"/>
                  <a:gd name="connsiteY41" fmla="*/ 883465 h 977923"/>
                  <a:gd name="connsiteX42" fmla="*/ 502227 w 1209257"/>
                  <a:gd name="connsiteY42" fmla="*/ 890132 h 977923"/>
                  <a:gd name="connsiteX43" fmla="*/ 496405 w 1209257"/>
                  <a:gd name="connsiteY43" fmla="*/ 883465 h 977923"/>
                  <a:gd name="connsiteX44" fmla="*/ 502227 w 1209257"/>
                  <a:gd name="connsiteY44" fmla="*/ 876241 h 977923"/>
                  <a:gd name="connsiteX45" fmla="*/ 483303 w 1209257"/>
                  <a:gd name="connsiteY45" fmla="*/ 876241 h 977923"/>
                  <a:gd name="connsiteX46" fmla="*/ 489611 w 1209257"/>
                  <a:gd name="connsiteY46" fmla="*/ 883465 h 977923"/>
                  <a:gd name="connsiteX47" fmla="*/ 483303 w 1209257"/>
                  <a:gd name="connsiteY47" fmla="*/ 890132 h 977923"/>
                  <a:gd name="connsiteX48" fmla="*/ 476995 w 1209257"/>
                  <a:gd name="connsiteY48" fmla="*/ 883465 h 977923"/>
                  <a:gd name="connsiteX49" fmla="*/ 483303 w 1209257"/>
                  <a:gd name="connsiteY49" fmla="*/ 876241 h 977923"/>
                  <a:gd name="connsiteX50" fmla="*/ 502227 w 1209257"/>
                  <a:gd name="connsiteY50" fmla="*/ 854016 h 977923"/>
                  <a:gd name="connsiteX51" fmla="*/ 508536 w 1209257"/>
                  <a:gd name="connsiteY51" fmla="*/ 861239 h 977923"/>
                  <a:gd name="connsiteX52" fmla="*/ 502227 w 1209257"/>
                  <a:gd name="connsiteY52" fmla="*/ 868462 h 977923"/>
                  <a:gd name="connsiteX53" fmla="*/ 496405 w 1209257"/>
                  <a:gd name="connsiteY53" fmla="*/ 861239 h 977923"/>
                  <a:gd name="connsiteX54" fmla="*/ 502227 w 1209257"/>
                  <a:gd name="connsiteY54" fmla="*/ 854016 h 977923"/>
                  <a:gd name="connsiteX55" fmla="*/ 483303 w 1209257"/>
                  <a:gd name="connsiteY55" fmla="*/ 854016 h 977923"/>
                  <a:gd name="connsiteX56" fmla="*/ 489611 w 1209257"/>
                  <a:gd name="connsiteY56" fmla="*/ 861239 h 977923"/>
                  <a:gd name="connsiteX57" fmla="*/ 483303 w 1209257"/>
                  <a:gd name="connsiteY57" fmla="*/ 868462 h 977923"/>
                  <a:gd name="connsiteX58" fmla="*/ 476995 w 1209257"/>
                  <a:gd name="connsiteY58" fmla="*/ 861239 h 977923"/>
                  <a:gd name="connsiteX59" fmla="*/ 483303 w 1209257"/>
                  <a:gd name="connsiteY59" fmla="*/ 854016 h 977923"/>
                  <a:gd name="connsiteX60" fmla="*/ 463893 w 1209257"/>
                  <a:gd name="connsiteY60" fmla="*/ 854016 h 977923"/>
                  <a:gd name="connsiteX61" fmla="*/ 470201 w 1209257"/>
                  <a:gd name="connsiteY61" fmla="*/ 861239 h 977923"/>
                  <a:gd name="connsiteX62" fmla="*/ 463893 w 1209257"/>
                  <a:gd name="connsiteY62" fmla="*/ 868462 h 977923"/>
                  <a:gd name="connsiteX63" fmla="*/ 458070 w 1209257"/>
                  <a:gd name="connsiteY63" fmla="*/ 861239 h 977923"/>
                  <a:gd name="connsiteX64" fmla="*/ 463893 w 1209257"/>
                  <a:gd name="connsiteY64" fmla="*/ 854016 h 977923"/>
                  <a:gd name="connsiteX65" fmla="*/ 521637 w 1209257"/>
                  <a:gd name="connsiteY65" fmla="*/ 832346 h 977923"/>
                  <a:gd name="connsiteX66" fmla="*/ 527460 w 1209257"/>
                  <a:gd name="connsiteY66" fmla="*/ 839569 h 977923"/>
                  <a:gd name="connsiteX67" fmla="*/ 521637 w 1209257"/>
                  <a:gd name="connsiteY67" fmla="*/ 846793 h 977923"/>
                  <a:gd name="connsiteX68" fmla="*/ 515329 w 1209257"/>
                  <a:gd name="connsiteY68" fmla="*/ 839569 h 977923"/>
                  <a:gd name="connsiteX69" fmla="*/ 521637 w 1209257"/>
                  <a:gd name="connsiteY69" fmla="*/ 832346 h 977923"/>
                  <a:gd name="connsiteX70" fmla="*/ 502227 w 1209257"/>
                  <a:gd name="connsiteY70" fmla="*/ 832346 h 977923"/>
                  <a:gd name="connsiteX71" fmla="*/ 508536 w 1209257"/>
                  <a:gd name="connsiteY71" fmla="*/ 839569 h 977923"/>
                  <a:gd name="connsiteX72" fmla="*/ 502227 w 1209257"/>
                  <a:gd name="connsiteY72" fmla="*/ 846793 h 977923"/>
                  <a:gd name="connsiteX73" fmla="*/ 496405 w 1209257"/>
                  <a:gd name="connsiteY73" fmla="*/ 839569 h 977923"/>
                  <a:gd name="connsiteX74" fmla="*/ 502227 w 1209257"/>
                  <a:gd name="connsiteY74" fmla="*/ 832346 h 977923"/>
                  <a:gd name="connsiteX75" fmla="*/ 483303 w 1209257"/>
                  <a:gd name="connsiteY75" fmla="*/ 832346 h 977923"/>
                  <a:gd name="connsiteX76" fmla="*/ 489611 w 1209257"/>
                  <a:gd name="connsiteY76" fmla="*/ 839569 h 977923"/>
                  <a:gd name="connsiteX77" fmla="*/ 483303 w 1209257"/>
                  <a:gd name="connsiteY77" fmla="*/ 846793 h 977923"/>
                  <a:gd name="connsiteX78" fmla="*/ 476995 w 1209257"/>
                  <a:gd name="connsiteY78" fmla="*/ 839569 h 977923"/>
                  <a:gd name="connsiteX79" fmla="*/ 483303 w 1209257"/>
                  <a:gd name="connsiteY79" fmla="*/ 832346 h 977923"/>
                  <a:gd name="connsiteX80" fmla="*/ 961268 w 1209257"/>
                  <a:gd name="connsiteY80" fmla="*/ 810676 h 977923"/>
                  <a:gd name="connsiteX81" fmla="*/ 967576 w 1209257"/>
                  <a:gd name="connsiteY81" fmla="*/ 817344 h 977923"/>
                  <a:gd name="connsiteX82" fmla="*/ 961268 w 1209257"/>
                  <a:gd name="connsiteY82" fmla="*/ 824567 h 977923"/>
                  <a:gd name="connsiteX83" fmla="*/ 955445 w 1209257"/>
                  <a:gd name="connsiteY83" fmla="*/ 817344 h 977923"/>
                  <a:gd name="connsiteX84" fmla="*/ 961268 w 1209257"/>
                  <a:gd name="connsiteY84" fmla="*/ 810676 h 977923"/>
                  <a:gd name="connsiteX85" fmla="*/ 942343 w 1209257"/>
                  <a:gd name="connsiteY85" fmla="*/ 810676 h 977923"/>
                  <a:gd name="connsiteX86" fmla="*/ 948652 w 1209257"/>
                  <a:gd name="connsiteY86" fmla="*/ 817344 h 977923"/>
                  <a:gd name="connsiteX87" fmla="*/ 942343 w 1209257"/>
                  <a:gd name="connsiteY87" fmla="*/ 824567 h 977923"/>
                  <a:gd name="connsiteX88" fmla="*/ 936035 w 1209257"/>
                  <a:gd name="connsiteY88" fmla="*/ 817344 h 977923"/>
                  <a:gd name="connsiteX89" fmla="*/ 942343 w 1209257"/>
                  <a:gd name="connsiteY89" fmla="*/ 810676 h 977923"/>
                  <a:gd name="connsiteX90" fmla="*/ 923419 w 1209257"/>
                  <a:gd name="connsiteY90" fmla="*/ 810676 h 977923"/>
                  <a:gd name="connsiteX91" fmla="*/ 929242 w 1209257"/>
                  <a:gd name="connsiteY91" fmla="*/ 817344 h 977923"/>
                  <a:gd name="connsiteX92" fmla="*/ 923419 w 1209257"/>
                  <a:gd name="connsiteY92" fmla="*/ 824567 h 977923"/>
                  <a:gd name="connsiteX93" fmla="*/ 917111 w 1209257"/>
                  <a:gd name="connsiteY93" fmla="*/ 817344 h 977923"/>
                  <a:gd name="connsiteX94" fmla="*/ 923419 w 1209257"/>
                  <a:gd name="connsiteY94" fmla="*/ 810676 h 977923"/>
                  <a:gd name="connsiteX95" fmla="*/ 559971 w 1209257"/>
                  <a:gd name="connsiteY95" fmla="*/ 810676 h 977923"/>
                  <a:gd name="connsiteX96" fmla="*/ 565794 w 1209257"/>
                  <a:gd name="connsiteY96" fmla="*/ 817344 h 977923"/>
                  <a:gd name="connsiteX97" fmla="*/ 559971 w 1209257"/>
                  <a:gd name="connsiteY97" fmla="*/ 824567 h 977923"/>
                  <a:gd name="connsiteX98" fmla="*/ 553663 w 1209257"/>
                  <a:gd name="connsiteY98" fmla="*/ 817344 h 977923"/>
                  <a:gd name="connsiteX99" fmla="*/ 559971 w 1209257"/>
                  <a:gd name="connsiteY99" fmla="*/ 810676 h 977923"/>
                  <a:gd name="connsiteX100" fmla="*/ 540562 w 1209257"/>
                  <a:gd name="connsiteY100" fmla="*/ 810676 h 977923"/>
                  <a:gd name="connsiteX101" fmla="*/ 546870 w 1209257"/>
                  <a:gd name="connsiteY101" fmla="*/ 817344 h 977923"/>
                  <a:gd name="connsiteX102" fmla="*/ 540562 w 1209257"/>
                  <a:gd name="connsiteY102" fmla="*/ 824567 h 977923"/>
                  <a:gd name="connsiteX103" fmla="*/ 534254 w 1209257"/>
                  <a:gd name="connsiteY103" fmla="*/ 817344 h 977923"/>
                  <a:gd name="connsiteX104" fmla="*/ 540562 w 1209257"/>
                  <a:gd name="connsiteY104" fmla="*/ 810676 h 977923"/>
                  <a:gd name="connsiteX105" fmla="*/ 521637 w 1209257"/>
                  <a:gd name="connsiteY105" fmla="*/ 810676 h 977923"/>
                  <a:gd name="connsiteX106" fmla="*/ 527460 w 1209257"/>
                  <a:gd name="connsiteY106" fmla="*/ 817344 h 977923"/>
                  <a:gd name="connsiteX107" fmla="*/ 521637 w 1209257"/>
                  <a:gd name="connsiteY107" fmla="*/ 824567 h 977923"/>
                  <a:gd name="connsiteX108" fmla="*/ 515329 w 1209257"/>
                  <a:gd name="connsiteY108" fmla="*/ 817344 h 977923"/>
                  <a:gd name="connsiteX109" fmla="*/ 521637 w 1209257"/>
                  <a:gd name="connsiteY109" fmla="*/ 810676 h 977923"/>
                  <a:gd name="connsiteX110" fmla="*/ 502227 w 1209257"/>
                  <a:gd name="connsiteY110" fmla="*/ 810676 h 977923"/>
                  <a:gd name="connsiteX111" fmla="*/ 508536 w 1209257"/>
                  <a:gd name="connsiteY111" fmla="*/ 817344 h 977923"/>
                  <a:gd name="connsiteX112" fmla="*/ 502227 w 1209257"/>
                  <a:gd name="connsiteY112" fmla="*/ 824567 h 977923"/>
                  <a:gd name="connsiteX113" fmla="*/ 496405 w 1209257"/>
                  <a:gd name="connsiteY113" fmla="*/ 817344 h 977923"/>
                  <a:gd name="connsiteX114" fmla="*/ 502227 w 1209257"/>
                  <a:gd name="connsiteY114" fmla="*/ 810676 h 977923"/>
                  <a:gd name="connsiteX115" fmla="*/ 483303 w 1209257"/>
                  <a:gd name="connsiteY115" fmla="*/ 810676 h 977923"/>
                  <a:gd name="connsiteX116" fmla="*/ 489611 w 1209257"/>
                  <a:gd name="connsiteY116" fmla="*/ 817344 h 977923"/>
                  <a:gd name="connsiteX117" fmla="*/ 483303 w 1209257"/>
                  <a:gd name="connsiteY117" fmla="*/ 824567 h 977923"/>
                  <a:gd name="connsiteX118" fmla="*/ 476995 w 1209257"/>
                  <a:gd name="connsiteY118" fmla="*/ 817344 h 977923"/>
                  <a:gd name="connsiteX119" fmla="*/ 483303 w 1209257"/>
                  <a:gd name="connsiteY119" fmla="*/ 810676 h 977923"/>
                  <a:gd name="connsiteX120" fmla="*/ 961268 w 1209257"/>
                  <a:gd name="connsiteY120" fmla="*/ 788451 h 977923"/>
                  <a:gd name="connsiteX121" fmla="*/ 967576 w 1209257"/>
                  <a:gd name="connsiteY121" fmla="*/ 795674 h 977923"/>
                  <a:gd name="connsiteX122" fmla="*/ 961268 w 1209257"/>
                  <a:gd name="connsiteY122" fmla="*/ 802897 h 977923"/>
                  <a:gd name="connsiteX123" fmla="*/ 955445 w 1209257"/>
                  <a:gd name="connsiteY123" fmla="*/ 795674 h 977923"/>
                  <a:gd name="connsiteX124" fmla="*/ 961268 w 1209257"/>
                  <a:gd name="connsiteY124" fmla="*/ 788451 h 977923"/>
                  <a:gd name="connsiteX125" fmla="*/ 942343 w 1209257"/>
                  <a:gd name="connsiteY125" fmla="*/ 788451 h 977923"/>
                  <a:gd name="connsiteX126" fmla="*/ 948652 w 1209257"/>
                  <a:gd name="connsiteY126" fmla="*/ 795674 h 977923"/>
                  <a:gd name="connsiteX127" fmla="*/ 942343 w 1209257"/>
                  <a:gd name="connsiteY127" fmla="*/ 802897 h 977923"/>
                  <a:gd name="connsiteX128" fmla="*/ 936035 w 1209257"/>
                  <a:gd name="connsiteY128" fmla="*/ 795674 h 977923"/>
                  <a:gd name="connsiteX129" fmla="*/ 942343 w 1209257"/>
                  <a:gd name="connsiteY129" fmla="*/ 788451 h 977923"/>
                  <a:gd name="connsiteX130" fmla="*/ 923419 w 1209257"/>
                  <a:gd name="connsiteY130" fmla="*/ 788451 h 977923"/>
                  <a:gd name="connsiteX131" fmla="*/ 929242 w 1209257"/>
                  <a:gd name="connsiteY131" fmla="*/ 795674 h 977923"/>
                  <a:gd name="connsiteX132" fmla="*/ 923419 w 1209257"/>
                  <a:gd name="connsiteY132" fmla="*/ 802897 h 977923"/>
                  <a:gd name="connsiteX133" fmla="*/ 917111 w 1209257"/>
                  <a:gd name="connsiteY133" fmla="*/ 795674 h 977923"/>
                  <a:gd name="connsiteX134" fmla="*/ 923419 w 1209257"/>
                  <a:gd name="connsiteY134" fmla="*/ 788451 h 977923"/>
                  <a:gd name="connsiteX135" fmla="*/ 578896 w 1209257"/>
                  <a:gd name="connsiteY135" fmla="*/ 788451 h 977923"/>
                  <a:gd name="connsiteX136" fmla="*/ 585204 w 1209257"/>
                  <a:gd name="connsiteY136" fmla="*/ 795674 h 977923"/>
                  <a:gd name="connsiteX137" fmla="*/ 578896 w 1209257"/>
                  <a:gd name="connsiteY137" fmla="*/ 802897 h 977923"/>
                  <a:gd name="connsiteX138" fmla="*/ 572588 w 1209257"/>
                  <a:gd name="connsiteY138" fmla="*/ 795674 h 977923"/>
                  <a:gd name="connsiteX139" fmla="*/ 578896 w 1209257"/>
                  <a:gd name="connsiteY139" fmla="*/ 788451 h 977923"/>
                  <a:gd name="connsiteX140" fmla="*/ 559971 w 1209257"/>
                  <a:gd name="connsiteY140" fmla="*/ 788451 h 977923"/>
                  <a:gd name="connsiteX141" fmla="*/ 565794 w 1209257"/>
                  <a:gd name="connsiteY141" fmla="*/ 795674 h 977923"/>
                  <a:gd name="connsiteX142" fmla="*/ 559971 w 1209257"/>
                  <a:gd name="connsiteY142" fmla="*/ 802897 h 977923"/>
                  <a:gd name="connsiteX143" fmla="*/ 553663 w 1209257"/>
                  <a:gd name="connsiteY143" fmla="*/ 795674 h 977923"/>
                  <a:gd name="connsiteX144" fmla="*/ 559971 w 1209257"/>
                  <a:gd name="connsiteY144" fmla="*/ 788451 h 977923"/>
                  <a:gd name="connsiteX145" fmla="*/ 540562 w 1209257"/>
                  <a:gd name="connsiteY145" fmla="*/ 788451 h 977923"/>
                  <a:gd name="connsiteX146" fmla="*/ 546870 w 1209257"/>
                  <a:gd name="connsiteY146" fmla="*/ 795674 h 977923"/>
                  <a:gd name="connsiteX147" fmla="*/ 540562 w 1209257"/>
                  <a:gd name="connsiteY147" fmla="*/ 802897 h 977923"/>
                  <a:gd name="connsiteX148" fmla="*/ 534254 w 1209257"/>
                  <a:gd name="connsiteY148" fmla="*/ 795674 h 977923"/>
                  <a:gd name="connsiteX149" fmla="*/ 540562 w 1209257"/>
                  <a:gd name="connsiteY149" fmla="*/ 788451 h 977923"/>
                  <a:gd name="connsiteX150" fmla="*/ 521637 w 1209257"/>
                  <a:gd name="connsiteY150" fmla="*/ 788451 h 977923"/>
                  <a:gd name="connsiteX151" fmla="*/ 527460 w 1209257"/>
                  <a:gd name="connsiteY151" fmla="*/ 795674 h 977923"/>
                  <a:gd name="connsiteX152" fmla="*/ 521637 w 1209257"/>
                  <a:gd name="connsiteY152" fmla="*/ 802897 h 977923"/>
                  <a:gd name="connsiteX153" fmla="*/ 515329 w 1209257"/>
                  <a:gd name="connsiteY153" fmla="*/ 795674 h 977923"/>
                  <a:gd name="connsiteX154" fmla="*/ 521637 w 1209257"/>
                  <a:gd name="connsiteY154" fmla="*/ 788451 h 977923"/>
                  <a:gd name="connsiteX155" fmla="*/ 502227 w 1209257"/>
                  <a:gd name="connsiteY155" fmla="*/ 788451 h 977923"/>
                  <a:gd name="connsiteX156" fmla="*/ 508536 w 1209257"/>
                  <a:gd name="connsiteY156" fmla="*/ 795674 h 977923"/>
                  <a:gd name="connsiteX157" fmla="*/ 502227 w 1209257"/>
                  <a:gd name="connsiteY157" fmla="*/ 802897 h 977923"/>
                  <a:gd name="connsiteX158" fmla="*/ 496405 w 1209257"/>
                  <a:gd name="connsiteY158" fmla="*/ 795674 h 977923"/>
                  <a:gd name="connsiteX159" fmla="*/ 502227 w 1209257"/>
                  <a:gd name="connsiteY159" fmla="*/ 788451 h 977923"/>
                  <a:gd name="connsiteX160" fmla="*/ 483303 w 1209257"/>
                  <a:gd name="connsiteY160" fmla="*/ 788451 h 977923"/>
                  <a:gd name="connsiteX161" fmla="*/ 489611 w 1209257"/>
                  <a:gd name="connsiteY161" fmla="*/ 795674 h 977923"/>
                  <a:gd name="connsiteX162" fmla="*/ 483303 w 1209257"/>
                  <a:gd name="connsiteY162" fmla="*/ 802897 h 977923"/>
                  <a:gd name="connsiteX163" fmla="*/ 476995 w 1209257"/>
                  <a:gd name="connsiteY163" fmla="*/ 795674 h 977923"/>
                  <a:gd name="connsiteX164" fmla="*/ 483303 w 1209257"/>
                  <a:gd name="connsiteY164" fmla="*/ 788451 h 977923"/>
                  <a:gd name="connsiteX165" fmla="*/ 980678 w 1209257"/>
                  <a:gd name="connsiteY165" fmla="*/ 766781 h 977923"/>
                  <a:gd name="connsiteX166" fmla="*/ 986986 w 1209257"/>
                  <a:gd name="connsiteY166" fmla="*/ 774004 h 977923"/>
                  <a:gd name="connsiteX167" fmla="*/ 980678 w 1209257"/>
                  <a:gd name="connsiteY167" fmla="*/ 780672 h 977923"/>
                  <a:gd name="connsiteX168" fmla="*/ 974370 w 1209257"/>
                  <a:gd name="connsiteY168" fmla="*/ 774004 h 977923"/>
                  <a:gd name="connsiteX169" fmla="*/ 980678 w 1209257"/>
                  <a:gd name="connsiteY169" fmla="*/ 766781 h 977923"/>
                  <a:gd name="connsiteX170" fmla="*/ 961268 w 1209257"/>
                  <a:gd name="connsiteY170" fmla="*/ 766781 h 977923"/>
                  <a:gd name="connsiteX171" fmla="*/ 967576 w 1209257"/>
                  <a:gd name="connsiteY171" fmla="*/ 774004 h 977923"/>
                  <a:gd name="connsiteX172" fmla="*/ 961268 w 1209257"/>
                  <a:gd name="connsiteY172" fmla="*/ 780672 h 977923"/>
                  <a:gd name="connsiteX173" fmla="*/ 955445 w 1209257"/>
                  <a:gd name="connsiteY173" fmla="*/ 774004 h 977923"/>
                  <a:gd name="connsiteX174" fmla="*/ 961268 w 1209257"/>
                  <a:gd name="connsiteY174" fmla="*/ 766781 h 977923"/>
                  <a:gd name="connsiteX175" fmla="*/ 942343 w 1209257"/>
                  <a:gd name="connsiteY175" fmla="*/ 766781 h 977923"/>
                  <a:gd name="connsiteX176" fmla="*/ 948652 w 1209257"/>
                  <a:gd name="connsiteY176" fmla="*/ 774004 h 977923"/>
                  <a:gd name="connsiteX177" fmla="*/ 942343 w 1209257"/>
                  <a:gd name="connsiteY177" fmla="*/ 780672 h 977923"/>
                  <a:gd name="connsiteX178" fmla="*/ 936035 w 1209257"/>
                  <a:gd name="connsiteY178" fmla="*/ 774004 h 977923"/>
                  <a:gd name="connsiteX179" fmla="*/ 942343 w 1209257"/>
                  <a:gd name="connsiteY179" fmla="*/ 766781 h 977923"/>
                  <a:gd name="connsiteX180" fmla="*/ 923419 w 1209257"/>
                  <a:gd name="connsiteY180" fmla="*/ 766781 h 977923"/>
                  <a:gd name="connsiteX181" fmla="*/ 929242 w 1209257"/>
                  <a:gd name="connsiteY181" fmla="*/ 774004 h 977923"/>
                  <a:gd name="connsiteX182" fmla="*/ 923419 w 1209257"/>
                  <a:gd name="connsiteY182" fmla="*/ 780672 h 977923"/>
                  <a:gd name="connsiteX183" fmla="*/ 917111 w 1209257"/>
                  <a:gd name="connsiteY183" fmla="*/ 774004 h 977923"/>
                  <a:gd name="connsiteX184" fmla="*/ 923419 w 1209257"/>
                  <a:gd name="connsiteY184" fmla="*/ 766781 h 977923"/>
                  <a:gd name="connsiteX185" fmla="*/ 904009 w 1209257"/>
                  <a:gd name="connsiteY185" fmla="*/ 766781 h 977923"/>
                  <a:gd name="connsiteX186" fmla="*/ 910317 w 1209257"/>
                  <a:gd name="connsiteY186" fmla="*/ 774004 h 977923"/>
                  <a:gd name="connsiteX187" fmla="*/ 904009 w 1209257"/>
                  <a:gd name="connsiteY187" fmla="*/ 780672 h 977923"/>
                  <a:gd name="connsiteX188" fmla="*/ 897701 w 1209257"/>
                  <a:gd name="connsiteY188" fmla="*/ 774004 h 977923"/>
                  <a:gd name="connsiteX189" fmla="*/ 904009 w 1209257"/>
                  <a:gd name="connsiteY189" fmla="*/ 766781 h 977923"/>
                  <a:gd name="connsiteX190" fmla="*/ 578896 w 1209257"/>
                  <a:gd name="connsiteY190" fmla="*/ 766781 h 977923"/>
                  <a:gd name="connsiteX191" fmla="*/ 585204 w 1209257"/>
                  <a:gd name="connsiteY191" fmla="*/ 774004 h 977923"/>
                  <a:gd name="connsiteX192" fmla="*/ 578896 w 1209257"/>
                  <a:gd name="connsiteY192" fmla="*/ 780672 h 977923"/>
                  <a:gd name="connsiteX193" fmla="*/ 572588 w 1209257"/>
                  <a:gd name="connsiteY193" fmla="*/ 774004 h 977923"/>
                  <a:gd name="connsiteX194" fmla="*/ 578896 w 1209257"/>
                  <a:gd name="connsiteY194" fmla="*/ 766781 h 977923"/>
                  <a:gd name="connsiteX195" fmla="*/ 559971 w 1209257"/>
                  <a:gd name="connsiteY195" fmla="*/ 766781 h 977923"/>
                  <a:gd name="connsiteX196" fmla="*/ 565794 w 1209257"/>
                  <a:gd name="connsiteY196" fmla="*/ 774004 h 977923"/>
                  <a:gd name="connsiteX197" fmla="*/ 559971 w 1209257"/>
                  <a:gd name="connsiteY197" fmla="*/ 780672 h 977923"/>
                  <a:gd name="connsiteX198" fmla="*/ 553663 w 1209257"/>
                  <a:gd name="connsiteY198" fmla="*/ 774004 h 977923"/>
                  <a:gd name="connsiteX199" fmla="*/ 559971 w 1209257"/>
                  <a:gd name="connsiteY199" fmla="*/ 766781 h 977923"/>
                  <a:gd name="connsiteX200" fmla="*/ 540562 w 1209257"/>
                  <a:gd name="connsiteY200" fmla="*/ 766781 h 977923"/>
                  <a:gd name="connsiteX201" fmla="*/ 546870 w 1209257"/>
                  <a:gd name="connsiteY201" fmla="*/ 774004 h 977923"/>
                  <a:gd name="connsiteX202" fmla="*/ 540562 w 1209257"/>
                  <a:gd name="connsiteY202" fmla="*/ 780672 h 977923"/>
                  <a:gd name="connsiteX203" fmla="*/ 534254 w 1209257"/>
                  <a:gd name="connsiteY203" fmla="*/ 774004 h 977923"/>
                  <a:gd name="connsiteX204" fmla="*/ 540562 w 1209257"/>
                  <a:gd name="connsiteY204" fmla="*/ 766781 h 977923"/>
                  <a:gd name="connsiteX205" fmla="*/ 521637 w 1209257"/>
                  <a:gd name="connsiteY205" fmla="*/ 766781 h 977923"/>
                  <a:gd name="connsiteX206" fmla="*/ 527460 w 1209257"/>
                  <a:gd name="connsiteY206" fmla="*/ 774004 h 977923"/>
                  <a:gd name="connsiteX207" fmla="*/ 521637 w 1209257"/>
                  <a:gd name="connsiteY207" fmla="*/ 780672 h 977923"/>
                  <a:gd name="connsiteX208" fmla="*/ 515329 w 1209257"/>
                  <a:gd name="connsiteY208" fmla="*/ 774004 h 977923"/>
                  <a:gd name="connsiteX209" fmla="*/ 521637 w 1209257"/>
                  <a:gd name="connsiteY209" fmla="*/ 766781 h 977923"/>
                  <a:gd name="connsiteX210" fmla="*/ 502227 w 1209257"/>
                  <a:gd name="connsiteY210" fmla="*/ 766781 h 977923"/>
                  <a:gd name="connsiteX211" fmla="*/ 508536 w 1209257"/>
                  <a:gd name="connsiteY211" fmla="*/ 774004 h 977923"/>
                  <a:gd name="connsiteX212" fmla="*/ 502227 w 1209257"/>
                  <a:gd name="connsiteY212" fmla="*/ 780672 h 977923"/>
                  <a:gd name="connsiteX213" fmla="*/ 496405 w 1209257"/>
                  <a:gd name="connsiteY213" fmla="*/ 774004 h 977923"/>
                  <a:gd name="connsiteX214" fmla="*/ 502227 w 1209257"/>
                  <a:gd name="connsiteY214" fmla="*/ 766781 h 977923"/>
                  <a:gd name="connsiteX215" fmla="*/ 483303 w 1209257"/>
                  <a:gd name="connsiteY215" fmla="*/ 766781 h 977923"/>
                  <a:gd name="connsiteX216" fmla="*/ 489611 w 1209257"/>
                  <a:gd name="connsiteY216" fmla="*/ 774004 h 977923"/>
                  <a:gd name="connsiteX217" fmla="*/ 483303 w 1209257"/>
                  <a:gd name="connsiteY217" fmla="*/ 780672 h 977923"/>
                  <a:gd name="connsiteX218" fmla="*/ 476995 w 1209257"/>
                  <a:gd name="connsiteY218" fmla="*/ 774004 h 977923"/>
                  <a:gd name="connsiteX219" fmla="*/ 483303 w 1209257"/>
                  <a:gd name="connsiteY219" fmla="*/ 766781 h 977923"/>
                  <a:gd name="connsiteX220" fmla="*/ 1057346 w 1209257"/>
                  <a:gd name="connsiteY220" fmla="*/ 744555 h 977923"/>
                  <a:gd name="connsiteX221" fmla="*/ 1063169 w 1209257"/>
                  <a:gd name="connsiteY221" fmla="*/ 751778 h 977923"/>
                  <a:gd name="connsiteX222" fmla="*/ 1057346 w 1209257"/>
                  <a:gd name="connsiteY222" fmla="*/ 759002 h 977923"/>
                  <a:gd name="connsiteX223" fmla="*/ 1051038 w 1209257"/>
                  <a:gd name="connsiteY223" fmla="*/ 751778 h 977923"/>
                  <a:gd name="connsiteX224" fmla="*/ 1057346 w 1209257"/>
                  <a:gd name="connsiteY224" fmla="*/ 744555 h 977923"/>
                  <a:gd name="connsiteX225" fmla="*/ 1037936 w 1209257"/>
                  <a:gd name="connsiteY225" fmla="*/ 744555 h 977923"/>
                  <a:gd name="connsiteX226" fmla="*/ 1044245 w 1209257"/>
                  <a:gd name="connsiteY226" fmla="*/ 751778 h 977923"/>
                  <a:gd name="connsiteX227" fmla="*/ 1037936 w 1209257"/>
                  <a:gd name="connsiteY227" fmla="*/ 759002 h 977923"/>
                  <a:gd name="connsiteX228" fmla="*/ 1031628 w 1209257"/>
                  <a:gd name="connsiteY228" fmla="*/ 751778 h 977923"/>
                  <a:gd name="connsiteX229" fmla="*/ 1037936 w 1209257"/>
                  <a:gd name="connsiteY229" fmla="*/ 744555 h 977923"/>
                  <a:gd name="connsiteX230" fmla="*/ 980678 w 1209257"/>
                  <a:gd name="connsiteY230" fmla="*/ 744555 h 977923"/>
                  <a:gd name="connsiteX231" fmla="*/ 986986 w 1209257"/>
                  <a:gd name="connsiteY231" fmla="*/ 751778 h 977923"/>
                  <a:gd name="connsiteX232" fmla="*/ 980678 w 1209257"/>
                  <a:gd name="connsiteY232" fmla="*/ 759002 h 977923"/>
                  <a:gd name="connsiteX233" fmla="*/ 974370 w 1209257"/>
                  <a:gd name="connsiteY233" fmla="*/ 751778 h 977923"/>
                  <a:gd name="connsiteX234" fmla="*/ 980678 w 1209257"/>
                  <a:gd name="connsiteY234" fmla="*/ 744555 h 977923"/>
                  <a:gd name="connsiteX235" fmla="*/ 961268 w 1209257"/>
                  <a:gd name="connsiteY235" fmla="*/ 744555 h 977923"/>
                  <a:gd name="connsiteX236" fmla="*/ 967576 w 1209257"/>
                  <a:gd name="connsiteY236" fmla="*/ 751778 h 977923"/>
                  <a:gd name="connsiteX237" fmla="*/ 961268 w 1209257"/>
                  <a:gd name="connsiteY237" fmla="*/ 759002 h 977923"/>
                  <a:gd name="connsiteX238" fmla="*/ 955445 w 1209257"/>
                  <a:gd name="connsiteY238" fmla="*/ 751778 h 977923"/>
                  <a:gd name="connsiteX239" fmla="*/ 961268 w 1209257"/>
                  <a:gd name="connsiteY239" fmla="*/ 744555 h 977923"/>
                  <a:gd name="connsiteX240" fmla="*/ 942343 w 1209257"/>
                  <a:gd name="connsiteY240" fmla="*/ 744555 h 977923"/>
                  <a:gd name="connsiteX241" fmla="*/ 948652 w 1209257"/>
                  <a:gd name="connsiteY241" fmla="*/ 751778 h 977923"/>
                  <a:gd name="connsiteX242" fmla="*/ 942343 w 1209257"/>
                  <a:gd name="connsiteY242" fmla="*/ 759002 h 977923"/>
                  <a:gd name="connsiteX243" fmla="*/ 936035 w 1209257"/>
                  <a:gd name="connsiteY243" fmla="*/ 751778 h 977923"/>
                  <a:gd name="connsiteX244" fmla="*/ 942343 w 1209257"/>
                  <a:gd name="connsiteY244" fmla="*/ 744555 h 977923"/>
                  <a:gd name="connsiteX245" fmla="*/ 923419 w 1209257"/>
                  <a:gd name="connsiteY245" fmla="*/ 744555 h 977923"/>
                  <a:gd name="connsiteX246" fmla="*/ 929242 w 1209257"/>
                  <a:gd name="connsiteY246" fmla="*/ 751778 h 977923"/>
                  <a:gd name="connsiteX247" fmla="*/ 923419 w 1209257"/>
                  <a:gd name="connsiteY247" fmla="*/ 759002 h 977923"/>
                  <a:gd name="connsiteX248" fmla="*/ 917111 w 1209257"/>
                  <a:gd name="connsiteY248" fmla="*/ 751778 h 977923"/>
                  <a:gd name="connsiteX249" fmla="*/ 923419 w 1209257"/>
                  <a:gd name="connsiteY249" fmla="*/ 744555 h 977923"/>
                  <a:gd name="connsiteX250" fmla="*/ 904009 w 1209257"/>
                  <a:gd name="connsiteY250" fmla="*/ 744555 h 977923"/>
                  <a:gd name="connsiteX251" fmla="*/ 910317 w 1209257"/>
                  <a:gd name="connsiteY251" fmla="*/ 751778 h 977923"/>
                  <a:gd name="connsiteX252" fmla="*/ 904009 w 1209257"/>
                  <a:gd name="connsiteY252" fmla="*/ 759002 h 977923"/>
                  <a:gd name="connsiteX253" fmla="*/ 897701 w 1209257"/>
                  <a:gd name="connsiteY253" fmla="*/ 751778 h 977923"/>
                  <a:gd name="connsiteX254" fmla="*/ 904009 w 1209257"/>
                  <a:gd name="connsiteY254" fmla="*/ 744555 h 977923"/>
                  <a:gd name="connsiteX255" fmla="*/ 617230 w 1209257"/>
                  <a:gd name="connsiteY255" fmla="*/ 744555 h 977923"/>
                  <a:gd name="connsiteX256" fmla="*/ 623538 w 1209257"/>
                  <a:gd name="connsiteY256" fmla="*/ 751778 h 977923"/>
                  <a:gd name="connsiteX257" fmla="*/ 617230 w 1209257"/>
                  <a:gd name="connsiteY257" fmla="*/ 759002 h 977923"/>
                  <a:gd name="connsiteX258" fmla="*/ 610922 w 1209257"/>
                  <a:gd name="connsiteY258" fmla="*/ 751778 h 977923"/>
                  <a:gd name="connsiteX259" fmla="*/ 617230 w 1209257"/>
                  <a:gd name="connsiteY259" fmla="*/ 744555 h 977923"/>
                  <a:gd name="connsiteX260" fmla="*/ 597820 w 1209257"/>
                  <a:gd name="connsiteY260" fmla="*/ 744555 h 977923"/>
                  <a:gd name="connsiteX261" fmla="*/ 604129 w 1209257"/>
                  <a:gd name="connsiteY261" fmla="*/ 751778 h 977923"/>
                  <a:gd name="connsiteX262" fmla="*/ 597820 w 1209257"/>
                  <a:gd name="connsiteY262" fmla="*/ 759002 h 977923"/>
                  <a:gd name="connsiteX263" fmla="*/ 591998 w 1209257"/>
                  <a:gd name="connsiteY263" fmla="*/ 751778 h 977923"/>
                  <a:gd name="connsiteX264" fmla="*/ 597820 w 1209257"/>
                  <a:gd name="connsiteY264" fmla="*/ 744555 h 977923"/>
                  <a:gd name="connsiteX265" fmla="*/ 578896 w 1209257"/>
                  <a:gd name="connsiteY265" fmla="*/ 744555 h 977923"/>
                  <a:gd name="connsiteX266" fmla="*/ 585204 w 1209257"/>
                  <a:gd name="connsiteY266" fmla="*/ 751778 h 977923"/>
                  <a:gd name="connsiteX267" fmla="*/ 578896 w 1209257"/>
                  <a:gd name="connsiteY267" fmla="*/ 759002 h 977923"/>
                  <a:gd name="connsiteX268" fmla="*/ 572588 w 1209257"/>
                  <a:gd name="connsiteY268" fmla="*/ 751778 h 977923"/>
                  <a:gd name="connsiteX269" fmla="*/ 578896 w 1209257"/>
                  <a:gd name="connsiteY269" fmla="*/ 744555 h 977923"/>
                  <a:gd name="connsiteX270" fmla="*/ 559971 w 1209257"/>
                  <a:gd name="connsiteY270" fmla="*/ 744555 h 977923"/>
                  <a:gd name="connsiteX271" fmla="*/ 565794 w 1209257"/>
                  <a:gd name="connsiteY271" fmla="*/ 751778 h 977923"/>
                  <a:gd name="connsiteX272" fmla="*/ 559971 w 1209257"/>
                  <a:gd name="connsiteY272" fmla="*/ 759002 h 977923"/>
                  <a:gd name="connsiteX273" fmla="*/ 553663 w 1209257"/>
                  <a:gd name="connsiteY273" fmla="*/ 751778 h 977923"/>
                  <a:gd name="connsiteX274" fmla="*/ 559971 w 1209257"/>
                  <a:gd name="connsiteY274" fmla="*/ 744555 h 977923"/>
                  <a:gd name="connsiteX275" fmla="*/ 540562 w 1209257"/>
                  <a:gd name="connsiteY275" fmla="*/ 744555 h 977923"/>
                  <a:gd name="connsiteX276" fmla="*/ 546870 w 1209257"/>
                  <a:gd name="connsiteY276" fmla="*/ 751778 h 977923"/>
                  <a:gd name="connsiteX277" fmla="*/ 540562 w 1209257"/>
                  <a:gd name="connsiteY277" fmla="*/ 759002 h 977923"/>
                  <a:gd name="connsiteX278" fmla="*/ 534254 w 1209257"/>
                  <a:gd name="connsiteY278" fmla="*/ 751778 h 977923"/>
                  <a:gd name="connsiteX279" fmla="*/ 540562 w 1209257"/>
                  <a:gd name="connsiteY279" fmla="*/ 744555 h 977923"/>
                  <a:gd name="connsiteX280" fmla="*/ 521637 w 1209257"/>
                  <a:gd name="connsiteY280" fmla="*/ 744555 h 977923"/>
                  <a:gd name="connsiteX281" fmla="*/ 527460 w 1209257"/>
                  <a:gd name="connsiteY281" fmla="*/ 751778 h 977923"/>
                  <a:gd name="connsiteX282" fmla="*/ 521637 w 1209257"/>
                  <a:gd name="connsiteY282" fmla="*/ 759002 h 977923"/>
                  <a:gd name="connsiteX283" fmla="*/ 515329 w 1209257"/>
                  <a:gd name="connsiteY283" fmla="*/ 751778 h 977923"/>
                  <a:gd name="connsiteX284" fmla="*/ 521637 w 1209257"/>
                  <a:gd name="connsiteY284" fmla="*/ 744555 h 977923"/>
                  <a:gd name="connsiteX285" fmla="*/ 502227 w 1209257"/>
                  <a:gd name="connsiteY285" fmla="*/ 744555 h 977923"/>
                  <a:gd name="connsiteX286" fmla="*/ 508536 w 1209257"/>
                  <a:gd name="connsiteY286" fmla="*/ 751778 h 977923"/>
                  <a:gd name="connsiteX287" fmla="*/ 502227 w 1209257"/>
                  <a:gd name="connsiteY287" fmla="*/ 759002 h 977923"/>
                  <a:gd name="connsiteX288" fmla="*/ 496405 w 1209257"/>
                  <a:gd name="connsiteY288" fmla="*/ 751778 h 977923"/>
                  <a:gd name="connsiteX289" fmla="*/ 502227 w 1209257"/>
                  <a:gd name="connsiteY289" fmla="*/ 744555 h 977923"/>
                  <a:gd name="connsiteX290" fmla="*/ 483303 w 1209257"/>
                  <a:gd name="connsiteY290" fmla="*/ 744555 h 977923"/>
                  <a:gd name="connsiteX291" fmla="*/ 489611 w 1209257"/>
                  <a:gd name="connsiteY291" fmla="*/ 751778 h 977923"/>
                  <a:gd name="connsiteX292" fmla="*/ 483303 w 1209257"/>
                  <a:gd name="connsiteY292" fmla="*/ 759002 h 977923"/>
                  <a:gd name="connsiteX293" fmla="*/ 476995 w 1209257"/>
                  <a:gd name="connsiteY293" fmla="*/ 751778 h 977923"/>
                  <a:gd name="connsiteX294" fmla="*/ 483303 w 1209257"/>
                  <a:gd name="connsiteY294" fmla="*/ 744555 h 977923"/>
                  <a:gd name="connsiteX295" fmla="*/ 1057346 w 1209257"/>
                  <a:gd name="connsiteY295" fmla="*/ 722885 h 977923"/>
                  <a:gd name="connsiteX296" fmla="*/ 1063169 w 1209257"/>
                  <a:gd name="connsiteY296" fmla="*/ 730109 h 977923"/>
                  <a:gd name="connsiteX297" fmla="*/ 1057346 w 1209257"/>
                  <a:gd name="connsiteY297" fmla="*/ 736776 h 977923"/>
                  <a:gd name="connsiteX298" fmla="*/ 1051038 w 1209257"/>
                  <a:gd name="connsiteY298" fmla="*/ 730109 h 977923"/>
                  <a:gd name="connsiteX299" fmla="*/ 1057346 w 1209257"/>
                  <a:gd name="connsiteY299" fmla="*/ 722885 h 977923"/>
                  <a:gd name="connsiteX300" fmla="*/ 999602 w 1209257"/>
                  <a:gd name="connsiteY300" fmla="*/ 722885 h 977923"/>
                  <a:gd name="connsiteX301" fmla="*/ 1005910 w 1209257"/>
                  <a:gd name="connsiteY301" fmla="*/ 730109 h 977923"/>
                  <a:gd name="connsiteX302" fmla="*/ 999602 w 1209257"/>
                  <a:gd name="connsiteY302" fmla="*/ 736776 h 977923"/>
                  <a:gd name="connsiteX303" fmla="*/ 993779 w 1209257"/>
                  <a:gd name="connsiteY303" fmla="*/ 730109 h 977923"/>
                  <a:gd name="connsiteX304" fmla="*/ 999602 w 1209257"/>
                  <a:gd name="connsiteY304" fmla="*/ 722885 h 977923"/>
                  <a:gd name="connsiteX305" fmla="*/ 980678 w 1209257"/>
                  <a:gd name="connsiteY305" fmla="*/ 722885 h 977923"/>
                  <a:gd name="connsiteX306" fmla="*/ 986986 w 1209257"/>
                  <a:gd name="connsiteY306" fmla="*/ 730109 h 977923"/>
                  <a:gd name="connsiteX307" fmla="*/ 980678 w 1209257"/>
                  <a:gd name="connsiteY307" fmla="*/ 736776 h 977923"/>
                  <a:gd name="connsiteX308" fmla="*/ 974370 w 1209257"/>
                  <a:gd name="connsiteY308" fmla="*/ 730109 h 977923"/>
                  <a:gd name="connsiteX309" fmla="*/ 980678 w 1209257"/>
                  <a:gd name="connsiteY309" fmla="*/ 722885 h 977923"/>
                  <a:gd name="connsiteX310" fmla="*/ 961268 w 1209257"/>
                  <a:gd name="connsiteY310" fmla="*/ 722885 h 977923"/>
                  <a:gd name="connsiteX311" fmla="*/ 967576 w 1209257"/>
                  <a:gd name="connsiteY311" fmla="*/ 730109 h 977923"/>
                  <a:gd name="connsiteX312" fmla="*/ 961268 w 1209257"/>
                  <a:gd name="connsiteY312" fmla="*/ 736776 h 977923"/>
                  <a:gd name="connsiteX313" fmla="*/ 955445 w 1209257"/>
                  <a:gd name="connsiteY313" fmla="*/ 730109 h 977923"/>
                  <a:gd name="connsiteX314" fmla="*/ 961268 w 1209257"/>
                  <a:gd name="connsiteY314" fmla="*/ 722885 h 977923"/>
                  <a:gd name="connsiteX315" fmla="*/ 942343 w 1209257"/>
                  <a:gd name="connsiteY315" fmla="*/ 722885 h 977923"/>
                  <a:gd name="connsiteX316" fmla="*/ 948652 w 1209257"/>
                  <a:gd name="connsiteY316" fmla="*/ 730109 h 977923"/>
                  <a:gd name="connsiteX317" fmla="*/ 942343 w 1209257"/>
                  <a:gd name="connsiteY317" fmla="*/ 736776 h 977923"/>
                  <a:gd name="connsiteX318" fmla="*/ 936035 w 1209257"/>
                  <a:gd name="connsiteY318" fmla="*/ 730109 h 977923"/>
                  <a:gd name="connsiteX319" fmla="*/ 942343 w 1209257"/>
                  <a:gd name="connsiteY319" fmla="*/ 722885 h 977923"/>
                  <a:gd name="connsiteX320" fmla="*/ 923419 w 1209257"/>
                  <a:gd name="connsiteY320" fmla="*/ 722885 h 977923"/>
                  <a:gd name="connsiteX321" fmla="*/ 929242 w 1209257"/>
                  <a:gd name="connsiteY321" fmla="*/ 730109 h 977923"/>
                  <a:gd name="connsiteX322" fmla="*/ 923419 w 1209257"/>
                  <a:gd name="connsiteY322" fmla="*/ 736776 h 977923"/>
                  <a:gd name="connsiteX323" fmla="*/ 917111 w 1209257"/>
                  <a:gd name="connsiteY323" fmla="*/ 730109 h 977923"/>
                  <a:gd name="connsiteX324" fmla="*/ 923419 w 1209257"/>
                  <a:gd name="connsiteY324" fmla="*/ 722885 h 977923"/>
                  <a:gd name="connsiteX325" fmla="*/ 904009 w 1209257"/>
                  <a:gd name="connsiteY325" fmla="*/ 722885 h 977923"/>
                  <a:gd name="connsiteX326" fmla="*/ 910317 w 1209257"/>
                  <a:gd name="connsiteY326" fmla="*/ 730109 h 977923"/>
                  <a:gd name="connsiteX327" fmla="*/ 904009 w 1209257"/>
                  <a:gd name="connsiteY327" fmla="*/ 736776 h 977923"/>
                  <a:gd name="connsiteX328" fmla="*/ 897701 w 1209257"/>
                  <a:gd name="connsiteY328" fmla="*/ 730109 h 977923"/>
                  <a:gd name="connsiteX329" fmla="*/ 904009 w 1209257"/>
                  <a:gd name="connsiteY329" fmla="*/ 722885 h 977923"/>
                  <a:gd name="connsiteX330" fmla="*/ 885085 w 1209257"/>
                  <a:gd name="connsiteY330" fmla="*/ 722885 h 977923"/>
                  <a:gd name="connsiteX331" fmla="*/ 891393 w 1209257"/>
                  <a:gd name="connsiteY331" fmla="*/ 730109 h 977923"/>
                  <a:gd name="connsiteX332" fmla="*/ 885085 w 1209257"/>
                  <a:gd name="connsiteY332" fmla="*/ 736776 h 977923"/>
                  <a:gd name="connsiteX333" fmla="*/ 878777 w 1209257"/>
                  <a:gd name="connsiteY333" fmla="*/ 730109 h 977923"/>
                  <a:gd name="connsiteX334" fmla="*/ 885085 w 1209257"/>
                  <a:gd name="connsiteY334" fmla="*/ 722885 h 977923"/>
                  <a:gd name="connsiteX335" fmla="*/ 617230 w 1209257"/>
                  <a:gd name="connsiteY335" fmla="*/ 722885 h 977923"/>
                  <a:gd name="connsiteX336" fmla="*/ 623538 w 1209257"/>
                  <a:gd name="connsiteY336" fmla="*/ 730109 h 977923"/>
                  <a:gd name="connsiteX337" fmla="*/ 617230 w 1209257"/>
                  <a:gd name="connsiteY337" fmla="*/ 736776 h 977923"/>
                  <a:gd name="connsiteX338" fmla="*/ 610922 w 1209257"/>
                  <a:gd name="connsiteY338" fmla="*/ 730109 h 977923"/>
                  <a:gd name="connsiteX339" fmla="*/ 617230 w 1209257"/>
                  <a:gd name="connsiteY339" fmla="*/ 722885 h 977923"/>
                  <a:gd name="connsiteX340" fmla="*/ 597820 w 1209257"/>
                  <a:gd name="connsiteY340" fmla="*/ 722885 h 977923"/>
                  <a:gd name="connsiteX341" fmla="*/ 604129 w 1209257"/>
                  <a:gd name="connsiteY341" fmla="*/ 730109 h 977923"/>
                  <a:gd name="connsiteX342" fmla="*/ 597820 w 1209257"/>
                  <a:gd name="connsiteY342" fmla="*/ 736776 h 977923"/>
                  <a:gd name="connsiteX343" fmla="*/ 591998 w 1209257"/>
                  <a:gd name="connsiteY343" fmla="*/ 730109 h 977923"/>
                  <a:gd name="connsiteX344" fmla="*/ 597820 w 1209257"/>
                  <a:gd name="connsiteY344" fmla="*/ 722885 h 977923"/>
                  <a:gd name="connsiteX345" fmla="*/ 578896 w 1209257"/>
                  <a:gd name="connsiteY345" fmla="*/ 722885 h 977923"/>
                  <a:gd name="connsiteX346" fmla="*/ 585204 w 1209257"/>
                  <a:gd name="connsiteY346" fmla="*/ 730109 h 977923"/>
                  <a:gd name="connsiteX347" fmla="*/ 578896 w 1209257"/>
                  <a:gd name="connsiteY347" fmla="*/ 736776 h 977923"/>
                  <a:gd name="connsiteX348" fmla="*/ 572588 w 1209257"/>
                  <a:gd name="connsiteY348" fmla="*/ 730109 h 977923"/>
                  <a:gd name="connsiteX349" fmla="*/ 578896 w 1209257"/>
                  <a:gd name="connsiteY349" fmla="*/ 722885 h 977923"/>
                  <a:gd name="connsiteX350" fmla="*/ 559971 w 1209257"/>
                  <a:gd name="connsiteY350" fmla="*/ 722885 h 977923"/>
                  <a:gd name="connsiteX351" fmla="*/ 565794 w 1209257"/>
                  <a:gd name="connsiteY351" fmla="*/ 730109 h 977923"/>
                  <a:gd name="connsiteX352" fmla="*/ 559971 w 1209257"/>
                  <a:gd name="connsiteY352" fmla="*/ 736776 h 977923"/>
                  <a:gd name="connsiteX353" fmla="*/ 553663 w 1209257"/>
                  <a:gd name="connsiteY353" fmla="*/ 730109 h 977923"/>
                  <a:gd name="connsiteX354" fmla="*/ 559971 w 1209257"/>
                  <a:gd name="connsiteY354" fmla="*/ 722885 h 977923"/>
                  <a:gd name="connsiteX355" fmla="*/ 540562 w 1209257"/>
                  <a:gd name="connsiteY355" fmla="*/ 722885 h 977923"/>
                  <a:gd name="connsiteX356" fmla="*/ 546870 w 1209257"/>
                  <a:gd name="connsiteY356" fmla="*/ 730109 h 977923"/>
                  <a:gd name="connsiteX357" fmla="*/ 540562 w 1209257"/>
                  <a:gd name="connsiteY357" fmla="*/ 736776 h 977923"/>
                  <a:gd name="connsiteX358" fmla="*/ 534254 w 1209257"/>
                  <a:gd name="connsiteY358" fmla="*/ 730109 h 977923"/>
                  <a:gd name="connsiteX359" fmla="*/ 540562 w 1209257"/>
                  <a:gd name="connsiteY359" fmla="*/ 722885 h 977923"/>
                  <a:gd name="connsiteX360" fmla="*/ 521637 w 1209257"/>
                  <a:gd name="connsiteY360" fmla="*/ 722885 h 977923"/>
                  <a:gd name="connsiteX361" fmla="*/ 527460 w 1209257"/>
                  <a:gd name="connsiteY361" fmla="*/ 730109 h 977923"/>
                  <a:gd name="connsiteX362" fmla="*/ 521637 w 1209257"/>
                  <a:gd name="connsiteY362" fmla="*/ 736776 h 977923"/>
                  <a:gd name="connsiteX363" fmla="*/ 515329 w 1209257"/>
                  <a:gd name="connsiteY363" fmla="*/ 730109 h 977923"/>
                  <a:gd name="connsiteX364" fmla="*/ 521637 w 1209257"/>
                  <a:gd name="connsiteY364" fmla="*/ 722885 h 977923"/>
                  <a:gd name="connsiteX365" fmla="*/ 502227 w 1209257"/>
                  <a:gd name="connsiteY365" fmla="*/ 722885 h 977923"/>
                  <a:gd name="connsiteX366" fmla="*/ 508536 w 1209257"/>
                  <a:gd name="connsiteY366" fmla="*/ 730109 h 977923"/>
                  <a:gd name="connsiteX367" fmla="*/ 502227 w 1209257"/>
                  <a:gd name="connsiteY367" fmla="*/ 736776 h 977923"/>
                  <a:gd name="connsiteX368" fmla="*/ 496405 w 1209257"/>
                  <a:gd name="connsiteY368" fmla="*/ 730109 h 977923"/>
                  <a:gd name="connsiteX369" fmla="*/ 502227 w 1209257"/>
                  <a:gd name="connsiteY369" fmla="*/ 722885 h 977923"/>
                  <a:gd name="connsiteX370" fmla="*/ 483303 w 1209257"/>
                  <a:gd name="connsiteY370" fmla="*/ 722885 h 977923"/>
                  <a:gd name="connsiteX371" fmla="*/ 489611 w 1209257"/>
                  <a:gd name="connsiteY371" fmla="*/ 730109 h 977923"/>
                  <a:gd name="connsiteX372" fmla="*/ 483303 w 1209257"/>
                  <a:gd name="connsiteY372" fmla="*/ 736776 h 977923"/>
                  <a:gd name="connsiteX373" fmla="*/ 476995 w 1209257"/>
                  <a:gd name="connsiteY373" fmla="*/ 730109 h 977923"/>
                  <a:gd name="connsiteX374" fmla="*/ 483303 w 1209257"/>
                  <a:gd name="connsiteY374" fmla="*/ 722885 h 977923"/>
                  <a:gd name="connsiteX375" fmla="*/ 999602 w 1209257"/>
                  <a:gd name="connsiteY375" fmla="*/ 701215 h 977923"/>
                  <a:gd name="connsiteX376" fmla="*/ 1005910 w 1209257"/>
                  <a:gd name="connsiteY376" fmla="*/ 707883 h 977923"/>
                  <a:gd name="connsiteX377" fmla="*/ 999602 w 1209257"/>
                  <a:gd name="connsiteY377" fmla="*/ 715106 h 977923"/>
                  <a:gd name="connsiteX378" fmla="*/ 993779 w 1209257"/>
                  <a:gd name="connsiteY378" fmla="*/ 707883 h 977923"/>
                  <a:gd name="connsiteX379" fmla="*/ 999602 w 1209257"/>
                  <a:gd name="connsiteY379" fmla="*/ 701215 h 977923"/>
                  <a:gd name="connsiteX380" fmla="*/ 1019012 w 1209257"/>
                  <a:gd name="connsiteY380" fmla="*/ 700660 h 977923"/>
                  <a:gd name="connsiteX381" fmla="*/ 1024835 w 1209257"/>
                  <a:gd name="connsiteY381" fmla="*/ 707883 h 977923"/>
                  <a:gd name="connsiteX382" fmla="*/ 1019012 w 1209257"/>
                  <a:gd name="connsiteY382" fmla="*/ 715106 h 977923"/>
                  <a:gd name="connsiteX383" fmla="*/ 1012704 w 1209257"/>
                  <a:gd name="connsiteY383" fmla="*/ 707883 h 977923"/>
                  <a:gd name="connsiteX384" fmla="*/ 1019012 w 1209257"/>
                  <a:gd name="connsiteY384" fmla="*/ 700660 h 977923"/>
                  <a:gd name="connsiteX385" fmla="*/ 980678 w 1209257"/>
                  <a:gd name="connsiteY385" fmla="*/ 700660 h 977923"/>
                  <a:gd name="connsiteX386" fmla="*/ 986986 w 1209257"/>
                  <a:gd name="connsiteY386" fmla="*/ 707883 h 977923"/>
                  <a:gd name="connsiteX387" fmla="*/ 980678 w 1209257"/>
                  <a:gd name="connsiteY387" fmla="*/ 715106 h 977923"/>
                  <a:gd name="connsiteX388" fmla="*/ 974370 w 1209257"/>
                  <a:gd name="connsiteY388" fmla="*/ 707883 h 977923"/>
                  <a:gd name="connsiteX389" fmla="*/ 980678 w 1209257"/>
                  <a:gd name="connsiteY389" fmla="*/ 700660 h 977923"/>
                  <a:gd name="connsiteX390" fmla="*/ 961268 w 1209257"/>
                  <a:gd name="connsiteY390" fmla="*/ 700660 h 977923"/>
                  <a:gd name="connsiteX391" fmla="*/ 967576 w 1209257"/>
                  <a:gd name="connsiteY391" fmla="*/ 707883 h 977923"/>
                  <a:gd name="connsiteX392" fmla="*/ 961268 w 1209257"/>
                  <a:gd name="connsiteY392" fmla="*/ 715106 h 977923"/>
                  <a:gd name="connsiteX393" fmla="*/ 955445 w 1209257"/>
                  <a:gd name="connsiteY393" fmla="*/ 707883 h 977923"/>
                  <a:gd name="connsiteX394" fmla="*/ 961268 w 1209257"/>
                  <a:gd name="connsiteY394" fmla="*/ 700660 h 977923"/>
                  <a:gd name="connsiteX395" fmla="*/ 942343 w 1209257"/>
                  <a:gd name="connsiteY395" fmla="*/ 700660 h 977923"/>
                  <a:gd name="connsiteX396" fmla="*/ 948652 w 1209257"/>
                  <a:gd name="connsiteY396" fmla="*/ 707883 h 977923"/>
                  <a:gd name="connsiteX397" fmla="*/ 942343 w 1209257"/>
                  <a:gd name="connsiteY397" fmla="*/ 715106 h 977923"/>
                  <a:gd name="connsiteX398" fmla="*/ 936035 w 1209257"/>
                  <a:gd name="connsiteY398" fmla="*/ 707883 h 977923"/>
                  <a:gd name="connsiteX399" fmla="*/ 942343 w 1209257"/>
                  <a:gd name="connsiteY399" fmla="*/ 700660 h 977923"/>
                  <a:gd name="connsiteX400" fmla="*/ 923419 w 1209257"/>
                  <a:gd name="connsiteY400" fmla="*/ 700660 h 977923"/>
                  <a:gd name="connsiteX401" fmla="*/ 929242 w 1209257"/>
                  <a:gd name="connsiteY401" fmla="*/ 707883 h 977923"/>
                  <a:gd name="connsiteX402" fmla="*/ 923419 w 1209257"/>
                  <a:gd name="connsiteY402" fmla="*/ 715106 h 977923"/>
                  <a:gd name="connsiteX403" fmla="*/ 917111 w 1209257"/>
                  <a:gd name="connsiteY403" fmla="*/ 707883 h 977923"/>
                  <a:gd name="connsiteX404" fmla="*/ 923419 w 1209257"/>
                  <a:gd name="connsiteY404" fmla="*/ 700660 h 977923"/>
                  <a:gd name="connsiteX405" fmla="*/ 904009 w 1209257"/>
                  <a:gd name="connsiteY405" fmla="*/ 700660 h 977923"/>
                  <a:gd name="connsiteX406" fmla="*/ 910317 w 1209257"/>
                  <a:gd name="connsiteY406" fmla="*/ 707883 h 977923"/>
                  <a:gd name="connsiteX407" fmla="*/ 904009 w 1209257"/>
                  <a:gd name="connsiteY407" fmla="*/ 715106 h 977923"/>
                  <a:gd name="connsiteX408" fmla="*/ 897701 w 1209257"/>
                  <a:gd name="connsiteY408" fmla="*/ 707883 h 977923"/>
                  <a:gd name="connsiteX409" fmla="*/ 904009 w 1209257"/>
                  <a:gd name="connsiteY409" fmla="*/ 700660 h 977923"/>
                  <a:gd name="connsiteX410" fmla="*/ 885085 w 1209257"/>
                  <a:gd name="connsiteY410" fmla="*/ 700660 h 977923"/>
                  <a:gd name="connsiteX411" fmla="*/ 891393 w 1209257"/>
                  <a:gd name="connsiteY411" fmla="*/ 707883 h 977923"/>
                  <a:gd name="connsiteX412" fmla="*/ 885085 w 1209257"/>
                  <a:gd name="connsiteY412" fmla="*/ 715106 h 977923"/>
                  <a:gd name="connsiteX413" fmla="*/ 878777 w 1209257"/>
                  <a:gd name="connsiteY413" fmla="*/ 707883 h 977923"/>
                  <a:gd name="connsiteX414" fmla="*/ 885085 w 1209257"/>
                  <a:gd name="connsiteY414" fmla="*/ 700660 h 977923"/>
                  <a:gd name="connsiteX415" fmla="*/ 617230 w 1209257"/>
                  <a:gd name="connsiteY415" fmla="*/ 700660 h 977923"/>
                  <a:gd name="connsiteX416" fmla="*/ 623538 w 1209257"/>
                  <a:gd name="connsiteY416" fmla="*/ 707883 h 977923"/>
                  <a:gd name="connsiteX417" fmla="*/ 617230 w 1209257"/>
                  <a:gd name="connsiteY417" fmla="*/ 715106 h 977923"/>
                  <a:gd name="connsiteX418" fmla="*/ 610922 w 1209257"/>
                  <a:gd name="connsiteY418" fmla="*/ 707883 h 977923"/>
                  <a:gd name="connsiteX419" fmla="*/ 617230 w 1209257"/>
                  <a:gd name="connsiteY419" fmla="*/ 700660 h 977923"/>
                  <a:gd name="connsiteX420" fmla="*/ 597820 w 1209257"/>
                  <a:gd name="connsiteY420" fmla="*/ 700660 h 977923"/>
                  <a:gd name="connsiteX421" fmla="*/ 604129 w 1209257"/>
                  <a:gd name="connsiteY421" fmla="*/ 707883 h 977923"/>
                  <a:gd name="connsiteX422" fmla="*/ 597820 w 1209257"/>
                  <a:gd name="connsiteY422" fmla="*/ 715106 h 977923"/>
                  <a:gd name="connsiteX423" fmla="*/ 591998 w 1209257"/>
                  <a:gd name="connsiteY423" fmla="*/ 707883 h 977923"/>
                  <a:gd name="connsiteX424" fmla="*/ 597820 w 1209257"/>
                  <a:gd name="connsiteY424" fmla="*/ 700660 h 977923"/>
                  <a:gd name="connsiteX425" fmla="*/ 578896 w 1209257"/>
                  <a:gd name="connsiteY425" fmla="*/ 700660 h 977923"/>
                  <a:gd name="connsiteX426" fmla="*/ 585204 w 1209257"/>
                  <a:gd name="connsiteY426" fmla="*/ 707883 h 977923"/>
                  <a:gd name="connsiteX427" fmla="*/ 578896 w 1209257"/>
                  <a:gd name="connsiteY427" fmla="*/ 715106 h 977923"/>
                  <a:gd name="connsiteX428" fmla="*/ 572588 w 1209257"/>
                  <a:gd name="connsiteY428" fmla="*/ 707883 h 977923"/>
                  <a:gd name="connsiteX429" fmla="*/ 578896 w 1209257"/>
                  <a:gd name="connsiteY429" fmla="*/ 700660 h 977923"/>
                  <a:gd name="connsiteX430" fmla="*/ 559971 w 1209257"/>
                  <a:gd name="connsiteY430" fmla="*/ 700660 h 977923"/>
                  <a:gd name="connsiteX431" fmla="*/ 565794 w 1209257"/>
                  <a:gd name="connsiteY431" fmla="*/ 707883 h 977923"/>
                  <a:gd name="connsiteX432" fmla="*/ 559971 w 1209257"/>
                  <a:gd name="connsiteY432" fmla="*/ 715106 h 977923"/>
                  <a:gd name="connsiteX433" fmla="*/ 553663 w 1209257"/>
                  <a:gd name="connsiteY433" fmla="*/ 707883 h 977923"/>
                  <a:gd name="connsiteX434" fmla="*/ 559971 w 1209257"/>
                  <a:gd name="connsiteY434" fmla="*/ 700660 h 977923"/>
                  <a:gd name="connsiteX435" fmla="*/ 540562 w 1209257"/>
                  <a:gd name="connsiteY435" fmla="*/ 700660 h 977923"/>
                  <a:gd name="connsiteX436" fmla="*/ 546870 w 1209257"/>
                  <a:gd name="connsiteY436" fmla="*/ 707883 h 977923"/>
                  <a:gd name="connsiteX437" fmla="*/ 540562 w 1209257"/>
                  <a:gd name="connsiteY437" fmla="*/ 715106 h 977923"/>
                  <a:gd name="connsiteX438" fmla="*/ 534254 w 1209257"/>
                  <a:gd name="connsiteY438" fmla="*/ 707883 h 977923"/>
                  <a:gd name="connsiteX439" fmla="*/ 540562 w 1209257"/>
                  <a:gd name="connsiteY439" fmla="*/ 700660 h 977923"/>
                  <a:gd name="connsiteX440" fmla="*/ 521637 w 1209257"/>
                  <a:gd name="connsiteY440" fmla="*/ 700660 h 977923"/>
                  <a:gd name="connsiteX441" fmla="*/ 527460 w 1209257"/>
                  <a:gd name="connsiteY441" fmla="*/ 707883 h 977923"/>
                  <a:gd name="connsiteX442" fmla="*/ 521637 w 1209257"/>
                  <a:gd name="connsiteY442" fmla="*/ 715106 h 977923"/>
                  <a:gd name="connsiteX443" fmla="*/ 515329 w 1209257"/>
                  <a:gd name="connsiteY443" fmla="*/ 707883 h 977923"/>
                  <a:gd name="connsiteX444" fmla="*/ 521637 w 1209257"/>
                  <a:gd name="connsiteY444" fmla="*/ 700660 h 977923"/>
                  <a:gd name="connsiteX445" fmla="*/ 502227 w 1209257"/>
                  <a:gd name="connsiteY445" fmla="*/ 700660 h 977923"/>
                  <a:gd name="connsiteX446" fmla="*/ 508536 w 1209257"/>
                  <a:gd name="connsiteY446" fmla="*/ 707883 h 977923"/>
                  <a:gd name="connsiteX447" fmla="*/ 502227 w 1209257"/>
                  <a:gd name="connsiteY447" fmla="*/ 715106 h 977923"/>
                  <a:gd name="connsiteX448" fmla="*/ 496405 w 1209257"/>
                  <a:gd name="connsiteY448" fmla="*/ 707883 h 977923"/>
                  <a:gd name="connsiteX449" fmla="*/ 502227 w 1209257"/>
                  <a:gd name="connsiteY449" fmla="*/ 700660 h 977923"/>
                  <a:gd name="connsiteX450" fmla="*/ 483303 w 1209257"/>
                  <a:gd name="connsiteY450" fmla="*/ 700660 h 977923"/>
                  <a:gd name="connsiteX451" fmla="*/ 489611 w 1209257"/>
                  <a:gd name="connsiteY451" fmla="*/ 707883 h 977923"/>
                  <a:gd name="connsiteX452" fmla="*/ 483303 w 1209257"/>
                  <a:gd name="connsiteY452" fmla="*/ 715106 h 977923"/>
                  <a:gd name="connsiteX453" fmla="*/ 476995 w 1209257"/>
                  <a:gd name="connsiteY453" fmla="*/ 707883 h 977923"/>
                  <a:gd name="connsiteX454" fmla="*/ 483303 w 1209257"/>
                  <a:gd name="connsiteY454" fmla="*/ 700660 h 977923"/>
                  <a:gd name="connsiteX455" fmla="*/ 463893 w 1209257"/>
                  <a:gd name="connsiteY455" fmla="*/ 700660 h 977923"/>
                  <a:gd name="connsiteX456" fmla="*/ 470201 w 1209257"/>
                  <a:gd name="connsiteY456" fmla="*/ 707883 h 977923"/>
                  <a:gd name="connsiteX457" fmla="*/ 463893 w 1209257"/>
                  <a:gd name="connsiteY457" fmla="*/ 715106 h 977923"/>
                  <a:gd name="connsiteX458" fmla="*/ 458070 w 1209257"/>
                  <a:gd name="connsiteY458" fmla="*/ 707883 h 977923"/>
                  <a:gd name="connsiteX459" fmla="*/ 463893 w 1209257"/>
                  <a:gd name="connsiteY459" fmla="*/ 700660 h 977923"/>
                  <a:gd name="connsiteX460" fmla="*/ 1019012 w 1209257"/>
                  <a:gd name="connsiteY460" fmla="*/ 678990 h 977923"/>
                  <a:gd name="connsiteX461" fmla="*/ 1024835 w 1209257"/>
                  <a:gd name="connsiteY461" fmla="*/ 686213 h 977923"/>
                  <a:gd name="connsiteX462" fmla="*/ 1019012 w 1209257"/>
                  <a:gd name="connsiteY462" fmla="*/ 693436 h 977923"/>
                  <a:gd name="connsiteX463" fmla="*/ 1012704 w 1209257"/>
                  <a:gd name="connsiteY463" fmla="*/ 686213 h 977923"/>
                  <a:gd name="connsiteX464" fmla="*/ 1019012 w 1209257"/>
                  <a:gd name="connsiteY464" fmla="*/ 678990 h 977923"/>
                  <a:gd name="connsiteX465" fmla="*/ 999602 w 1209257"/>
                  <a:gd name="connsiteY465" fmla="*/ 678990 h 977923"/>
                  <a:gd name="connsiteX466" fmla="*/ 1005910 w 1209257"/>
                  <a:gd name="connsiteY466" fmla="*/ 686213 h 977923"/>
                  <a:gd name="connsiteX467" fmla="*/ 999602 w 1209257"/>
                  <a:gd name="connsiteY467" fmla="*/ 693436 h 977923"/>
                  <a:gd name="connsiteX468" fmla="*/ 993779 w 1209257"/>
                  <a:gd name="connsiteY468" fmla="*/ 686213 h 977923"/>
                  <a:gd name="connsiteX469" fmla="*/ 999602 w 1209257"/>
                  <a:gd name="connsiteY469" fmla="*/ 678990 h 977923"/>
                  <a:gd name="connsiteX470" fmla="*/ 980678 w 1209257"/>
                  <a:gd name="connsiteY470" fmla="*/ 678990 h 977923"/>
                  <a:gd name="connsiteX471" fmla="*/ 986986 w 1209257"/>
                  <a:gd name="connsiteY471" fmla="*/ 686213 h 977923"/>
                  <a:gd name="connsiteX472" fmla="*/ 980678 w 1209257"/>
                  <a:gd name="connsiteY472" fmla="*/ 693436 h 977923"/>
                  <a:gd name="connsiteX473" fmla="*/ 974370 w 1209257"/>
                  <a:gd name="connsiteY473" fmla="*/ 686213 h 977923"/>
                  <a:gd name="connsiteX474" fmla="*/ 980678 w 1209257"/>
                  <a:gd name="connsiteY474" fmla="*/ 678990 h 977923"/>
                  <a:gd name="connsiteX475" fmla="*/ 961268 w 1209257"/>
                  <a:gd name="connsiteY475" fmla="*/ 678990 h 977923"/>
                  <a:gd name="connsiteX476" fmla="*/ 967576 w 1209257"/>
                  <a:gd name="connsiteY476" fmla="*/ 686213 h 977923"/>
                  <a:gd name="connsiteX477" fmla="*/ 961268 w 1209257"/>
                  <a:gd name="connsiteY477" fmla="*/ 693436 h 977923"/>
                  <a:gd name="connsiteX478" fmla="*/ 955445 w 1209257"/>
                  <a:gd name="connsiteY478" fmla="*/ 686213 h 977923"/>
                  <a:gd name="connsiteX479" fmla="*/ 961268 w 1209257"/>
                  <a:gd name="connsiteY479" fmla="*/ 678990 h 977923"/>
                  <a:gd name="connsiteX480" fmla="*/ 942343 w 1209257"/>
                  <a:gd name="connsiteY480" fmla="*/ 678990 h 977923"/>
                  <a:gd name="connsiteX481" fmla="*/ 948652 w 1209257"/>
                  <a:gd name="connsiteY481" fmla="*/ 686213 h 977923"/>
                  <a:gd name="connsiteX482" fmla="*/ 942343 w 1209257"/>
                  <a:gd name="connsiteY482" fmla="*/ 693436 h 977923"/>
                  <a:gd name="connsiteX483" fmla="*/ 936035 w 1209257"/>
                  <a:gd name="connsiteY483" fmla="*/ 686213 h 977923"/>
                  <a:gd name="connsiteX484" fmla="*/ 942343 w 1209257"/>
                  <a:gd name="connsiteY484" fmla="*/ 678990 h 977923"/>
                  <a:gd name="connsiteX485" fmla="*/ 923419 w 1209257"/>
                  <a:gd name="connsiteY485" fmla="*/ 678990 h 977923"/>
                  <a:gd name="connsiteX486" fmla="*/ 929242 w 1209257"/>
                  <a:gd name="connsiteY486" fmla="*/ 686213 h 977923"/>
                  <a:gd name="connsiteX487" fmla="*/ 923419 w 1209257"/>
                  <a:gd name="connsiteY487" fmla="*/ 693436 h 977923"/>
                  <a:gd name="connsiteX488" fmla="*/ 917111 w 1209257"/>
                  <a:gd name="connsiteY488" fmla="*/ 686213 h 977923"/>
                  <a:gd name="connsiteX489" fmla="*/ 923419 w 1209257"/>
                  <a:gd name="connsiteY489" fmla="*/ 678990 h 977923"/>
                  <a:gd name="connsiteX490" fmla="*/ 904009 w 1209257"/>
                  <a:gd name="connsiteY490" fmla="*/ 678990 h 977923"/>
                  <a:gd name="connsiteX491" fmla="*/ 910317 w 1209257"/>
                  <a:gd name="connsiteY491" fmla="*/ 686213 h 977923"/>
                  <a:gd name="connsiteX492" fmla="*/ 904009 w 1209257"/>
                  <a:gd name="connsiteY492" fmla="*/ 693436 h 977923"/>
                  <a:gd name="connsiteX493" fmla="*/ 897701 w 1209257"/>
                  <a:gd name="connsiteY493" fmla="*/ 686213 h 977923"/>
                  <a:gd name="connsiteX494" fmla="*/ 904009 w 1209257"/>
                  <a:gd name="connsiteY494" fmla="*/ 678990 h 977923"/>
                  <a:gd name="connsiteX495" fmla="*/ 636155 w 1209257"/>
                  <a:gd name="connsiteY495" fmla="*/ 678990 h 977923"/>
                  <a:gd name="connsiteX496" fmla="*/ 642463 w 1209257"/>
                  <a:gd name="connsiteY496" fmla="*/ 686213 h 977923"/>
                  <a:gd name="connsiteX497" fmla="*/ 636155 w 1209257"/>
                  <a:gd name="connsiteY497" fmla="*/ 693436 h 977923"/>
                  <a:gd name="connsiteX498" fmla="*/ 629847 w 1209257"/>
                  <a:gd name="connsiteY498" fmla="*/ 686213 h 977923"/>
                  <a:gd name="connsiteX499" fmla="*/ 636155 w 1209257"/>
                  <a:gd name="connsiteY499" fmla="*/ 678990 h 977923"/>
                  <a:gd name="connsiteX500" fmla="*/ 617230 w 1209257"/>
                  <a:gd name="connsiteY500" fmla="*/ 678990 h 977923"/>
                  <a:gd name="connsiteX501" fmla="*/ 623538 w 1209257"/>
                  <a:gd name="connsiteY501" fmla="*/ 686213 h 977923"/>
                  <a:gd name="connsiteX502" fmla="*/ 617230 w 1209257"/>
                  <a:gd name="connsiteY502" fmla="*/ 693436 h 977923"/>
                  <a:gd name="connsiteX503" fmla="*/ 610922 w 1209257"/>
                  <a:gd name="connsiteY503" fmla="*/ 686213 h 977923"/>
                  <a:gd name="connsiteX504" fmla="*/ 617230 w 1209257"/>
                  <a:gd name="connsiteY504" fmla="*/ 678990 h 977923"/>
                  <a:gd name="connsiteX505" fmla="*/ 597820 w 1209257"/>
                  <a:gd name="connsiteY505" fmla="*/ 678990 h 977923"/>
                  <a:gd name="connsiteX506" fmla="*/ 604129 w 1209257"/>
                  <a:gd name="connsiteY506" fmla="*/ 686213 h 977923"/>
                  <a:gd name="connsiteX507" fmla="*/ 597820 w 1209257"/>
                  <a:gd name="connsiteY507" fmla="*/ 693436 h 977923"/>
                  <a:gd name="connsiteX508" fmla="*/ 591998 w 1209257"/>
                  <a:gd name="connsiteY508" fmla="*/ 686213 h 977923"/>
                  <a:gd name="connsiteX509" fmla="*/ 597820 w 1209257"/>
                  <a:gd name="connsiteY509" fmla="*/ 678990 h 977923"/>
                  <a:gd name="connsiteX510" fmla="*/ 578896 w 1209257"/>
                  <a:gd name="connsiteY510" fmla="*/ 678990 h 977923"/>
                  <a:gd name="connsiteX511" fmla="*/ 585204 w 1209257"/>
                  <a:gd name="connsiteY511" fmla="*/ 686213 h 977923"/>
                  <a:gd name="connsiteX512" fmla="*/ 578896 w 1209257"/>
                  <a:gd name="connsiteY512" fmla="*/ 693436 h 977923"/>
                  <a:gd name="connsiteX513" fmla="*/ 572588 w 1209257"/>
                  <a:gd name="connsiteY513" fmla="*/ 686213 h 977923"/>
                  <a:gd name="connsiteX514" fmla="*/ 578896 w 1209257"/>
                  <a:gd name="connsiteY514" fmla="*/ 678990 h 977923"/>
                  <a:gd name="connsiteX515" fmla="*/ 559971 w 1209257"/>
                  <a:gd name="connsiteY515" fmla="*/ 678990 h 977923"/>
                  <a:gd name="connsiteX516" fmla="*/ 565794 w 1209257"/>
                  <a:gd name="connsiteY516" fmla="*/ 686213 h 977923"/>
                  <a:gd name="connsiteX517" fmla="*/ 559971 w 1209257"/>
                  <a:gd name="connsiteY517" fmla="*/ 693436 h 977923"/>
                  <a:gd name="connsiteX518" fmla="*/ 553663 w 1209257"/>
                  <a:gd name="connsiteY518" fmla="*/ 686213 h 977923"/>
                  <a:gd name="connsiteX519" fmla="*/ 559971 w 1209257"/>
                  <a:gd name="connsiteY519" fmla="*/ 678990 h 977923"/>
                  <a:gd name="connsiteX520" fmla="*/ 540562 w 1209257"/>
                  <a:gd name="connsiteY520" fmla="*/ 678990 h 977923"/>
                  <a:gd name="connsiteX521" fmla="*/ 546870 w 1209257"/>
                  <a:gd name="connsiteY521" fmla="*/ 686213 h 977923"/>
                  <a:gd name="connsiteX522" fmla="*/ 540562 w 1209257"/>
                  <a:gd name="connsiteY522" fmla="*/ 693436 h 977923"/>
                  <a:gd name="connsiteX523" fmla="*/ 534254 w 1209257"/>
                  <a:gd name="connsiteY523" fmla="*/ 686213 h 977923"/>
                  <a:gd name="connsiteX524" fmla="*/ 540562 w 1209257"/>
                  <a:gd name="connsiteY524" fmla="*/ 678990 h 977923"/>
                  <a:gd name="connsiteX525" fmla="*/ 521637 w 1209257"/>
                  <a:gd name="connsiteY525" fmla="*/ 678990 h 977923"/>
                  <a:gd name="connsiteX526" fmla="*/ 527460 w 1209257"/>
                  <a:gd name="connsiteY526" fmla="*/ 686213 h 977923"/>
                  <a:gd name="connsiteX527" fmla="*/ 521637 w 1209257"/>
                  <a:gd name="connsiteY527" fmla="*/ 693436 h 977923"/>
                  <a:gd name="connsiteX528" fmla="*/ 515329 w 1209257"/>
                  <a:gd name="connsiteY528" fmla="*/ 686213 h 977923"/>
                  <a:gd name="connsiteX529" fmla="*/ 521637 w 1209257"/>
                  <a:gd name="connsiteY529" fmla="*/ 678990 h 977923"/>
                  <a:gd name="connsiteX530" fmla="*/ 502227 w 1209257"/>
                  <a:gd name="connsiteY530" fmla="*/ 678990 h 977923"/>
                  <a:gd name="connsiteX531" fmla="*/ 508536 w 1209257"/>
                  <a:gd name="connsiteY531" fmla="*/ 686213 h 977923"/>
                  <a:gd name="connsiteX532" fmla="*/ 502227 w 1209257"/>
                  <a:gd name="connsiteY532" fmla="*/ 693436 h 977923"/>
                  <a:gd name="connsiteX533" fmla="*/ 496405 w 1209257"/>
                  <a:gd name="connsiteY533" fmla="*/ 686213 h 977923"/>
                  <a:gd name="connsiteX534" fmla="*/ 502227 w 1209257"/>
                  <a:gd name="connsiteY534" fmla="*/ 678990 h 977923"/>
                  <a:gd name="connsiteX535" fmla="*/ 483303 w 1209257"/>
                  <a:gd name="connsiteY535" fmla="*/ 678990 h 977923"/>
                  <a:gd name="connsiteX536" fmla="*/ 489611 w 1209257"/>
                  <a:gd name="connsiteY536" fmla="*/ 686213 h 977923"/>
                  <a:gd name="connsiteX537" fmla="*/ 483303 w 1209257"/>
                  <a:gd name="connsiteY537" fmla="*/ 693436 h 977923"/>
                  <a:gd name="connsiteX538" fmla="*/ 476995 w 1209257"/>
                  <a:gd name="connsiteY538" fmla="*/ 686213 h 977923"/>
                  <a:gd name="connsiteX539" fmla="*/ 483303 w 1209257"/>
                  <a:gd name="connsiteY539" fmla="*/ 678990 h 977923"/>
                  <a:gd name="connsiteX540" fmla="*/ 463893 w 1209257"/>
                  <a:gd name="connsiteY540" fmla="*/ 678990 h 977923"/>
                  <a:gd name="connsiteX541" fmla="*/ 470201 w 1209257"/>
                  <a:gd name="connsiteY541" fmla="*/ 686213 h 977923"/>
                  <a:gd name="connsiteX542" fmla="*/ 463893 w 1209257"/>
                  <a:gd name="connsiteY542" fmla="*/ 693436 h 977923"/>
                  <a:gd name="connsiteX543" fmla="*/ 458070 w 1209257"/>
                  <a:gd name="connsiteY543" fmla="*/ 686213 h 977923"/>
                  <a:gd name="connsiteX544" fmla="*/ 463893 w 1209257"/>
                  <a:gd name="connsiteY544" fmla="*/ 678990 h 977923"/>
                  <a:gd name="connsiteX545" fmla="*/ 444969 w 1209257"/>
                  <a:gd name="connsiteY545" fmla="*/ 678990 h 977923"/>
                  <a:gd name="connsiteX546" fmla="*/ 451277 w 1209257"/>
                  <a:gd name="connsiteY546" fmla="*/ 686213 h 977923"/>
                  <a:gd name="connsiteX547" fmla="*/ 444969 w 1209257"/>
                  <a:gd name="connsiteY547" fmla="*/ 693436 h 977923"/>
                  <a:gd name="connsiteX548" fmla="*/ 438661 w 1209257"/>
                  <a:gd name="connsiteY548" fmla="*/ 686213 h 977923"/>
                  <a:gd name="connsiteX549" fmla="*/ 444969 w 1209257"/>
                  <a:gd name="connsiteY549" fmla="*/ 678990 h 977923"/>
                  <a:gd name="connsiteX550" fmla="*/ 426044 w 1209257"/>
                  <a:gd name="connsiteY550" fmla="*/ 660098 h 977923"/>
                  <a:gd name="connsiteX551" fmla="*/ 429441 w 1209257"/>
                  <a:gd name="connsiteY551" fmla="*/ 663988 h 977923"/>
                  <a:gd name="connsiteX552" fmla="*/ 426044 w 1209257"/>
                  <a:gd name="connsiteY552" fmla="*/ 668433 h 977923"/>
                  <a:gd name="connsiteX553" fmla="*/ 422162 w 1209257"/>
                  <a:gd name="connsiteY553" fmla="*/ 663988 h 977923"/>
                  <a:gd name="connsiteX554" fmla="*/ 426044 w 1209257"/>
                  <a:gd name="connsiteY554" fmla="*/ 660098 h 977923"/>
                  <a:gd name="connsiteX555" fmla="*/ 999602 w 1209257"/>
                  <a:gd name="connsiteY555" fmla="*/ 657320 h 977923"/>
                  <a:gd name="connsiteX556" fmla="*/ 1005910 w 1209257"/>
                  <a:gd name="connsiteY556" fmla="*/ 663988 h 977923"/>
                  <a:gd name="connsiteX557" fmla="*/ 999602 w 1209257"/>
                  <a:gd name="connsiteY557" fmla="*/ 671211 h 977923"/>
                  <a:gd name="connsiteX558" fmla="*/ 993779 w 1209257"/>
                  <a:gd name="connsiteY558" fmla="*/ 663988 h 977923"/>
                  <a:gd name="connsiteX559" fmla="*/ 999602 w 1209257"/>
                  <a:gd name="connsiteY559" fmla="*/ 657320 h 977923"/>
                  <a:gd name="connsiteX560" fmla="*/ 980678 w 1209257"/>
                  <a:gd name="connsiteY560" fmla="*/ 657320 h 977923"/>
                  <a:gd name="connsiteX561" fmla="*/ 986986 w 1209257"/>
                  <a:gd name="connsiteY561" fmla="*/ 663988 h 977923"/>
                  <a:gd name="connsiteX562" fmla="*/ 980678 w 1209257"/>
                  <a:gd name="connsiteY562" fmla="*/ 671211 h 977923"/>
                  <a:gd name="connsiteX563" fmla="*/ 974370 w 1209257"/>
                  <a:gd name="connsiteY563" fmla="*/ 663988 h 977923"/>
                  <a:gd name="connsiteX564" fmla="*/ 980678 w 1209257"/>
                  <a:gd name="connsiteY564" fmla="*/ 657320 h 977923"/>
                  <a:gd name="connsiteX565" fmla="*/ 961268 w 1209257"/>
                  <a:gd name="connsiteY565" fmla="*/ 657320 h 977923"/>
                  <a:gd name="connsiteX566" fmla="*/ 967576 w 1209257"/>
                  <a:gd name="connsiteY566" fmla="*/ 663988 h 977923"/>
                  <a:gd name="connsiteX567" fmla="*/ 961268 w 1209257"/>
                  <a:gd name="connsiteY567" fmla="*/ 671211 h 977923"/>
                  <a:gd name="connsiteX568" fmla="*/ 955445 w 1209257"/>
                  <a:gd name="connsiteY568" fmla="*/ 663988 h 977923"/>
                  <a:gd name="connsiteX569" fmla="*/ 961268 w 1209257"/>
                  <a:gd name="connsiteY569" fmla="*/ 657320 h 977923"/>
                  <a:gd name="connsiteX570" fmla="*/ 942343 w 1209257"/>
                  <a:gd name="connsiteY570" fmla="*/ 657320 h 977923"/>
                  <a:gd name="connsiteX571" fmla="*/ 948652 w 1209257"/>
                  <a:gd name="connsiteY571" fmla="*/ 663988 h 977923"/>
                  <a:gd name="connsiteX572" fmla="*/ 942343 w 1209257"/>
                  <a:gd name="connsiteY572" fmla="*/ 671211 h 977923"/>
                  <a:gd name="connsiteX573" fmla="*/ 936035 w 1209257"/>
                  <a:gd name="connsiteY573" fmla="*/ 663988 h 977923"/>
                  <a:gd name="connsiteX574" fmla="*/ 942343 w 1209257"/>
                  <a:gd name="connsiteY574" fmla="*/ 657320 h 977923"/>
                  <a:gd name="connsiteX575" fmla="*/ 923419 w 1209257"/>
                  <a:gd name="connsiteY575" fmla="*/ 657320 h 977923"/>
                  <a:gd name="connsiteX576" fmla="*/ 929242 w 1209257"/>
                  <a:gd name="connsiteY576" fmla="*/ 663988 h 977923"/>
                  <a:gd name="connsiteX577" fmla="*/ 923419 w 1209257"/>
                  <a:gd name="connsiteY577" fmla="*/ 671211 h 977923"/>
                  <a:gd name="connsiteX578" fmla="*/ 917111 w 1209257"/>
                  <a:gd name="connsiteY578" fmla="*/ 663988 h 977923"/>
                  <a:gd name="connsiteX579" fmla="*/ 923419 w 1209257"/>
                  <a:gd name="connsiteY579" fmla="*/ 657320 h 977923"/>
                  <a:gd name="connsiteX580" fmla="*/ 904009 w 1209257"/>
                  <a:gd name="connsiteY580" fmla="*/ 657320 h 977923"/>
                  <a:gd name="connsiteX581" fmla="*/ 910317 w 1209257"/>
                  <a:gd name="connsiteY581" fmla="*/ 663988 h 977923"/>
                  <a:gd name="connsiteX582" fmla="*/ 904009 w 1209257"/>
                  <a:gd name="connsiteY582" fmla="*/ 671211 h 977923"/>
                  <a:gd name="connsiteX583" fmla="*/ 897701 w 1209257"/>
                  <a:gd name="connsiteY583" fmla="*/ 663988 h 977923"/>
                  <a:gd name="connsiteX584" fmla="*/ 904009 w 1209257"/>
                  <a:gd name="connsiteY584" fmla="*/ 657320 h 977923"/>
                  <a:gd name="connsiteX585" fmla="*/ 885085 w 1209257"/>
                  <a:gd name="connsiteY585" fmla="*/ 657320 h 977923"/>
                  <a:gd name="connsiteX586" fmla="*/ 890908 w 1209257"/>
                  <a:gd name="connsiteY586" fmla="*/ 663988 h 977923"/>
                  <a:gd name="connsiteX587" fmla="*/ 885085 w 1209257"/>
                  <a:gd name="connsiteY587" fmla="*/ 671211 h 977923"/>
                  <a:gd name="connsiteX588" fmla="*/ 878777 w 1209257"/>
                  <a:gd name="connsiteY588" fmla="*/ 663988 h 977923"/>
                  <a:gd name="connsiteX589" fmla="*/ 885085 w 1209257"/>
                  <a:gd name="connsiteY589" fmla="*/ 657320 h 977923"/>
                  <a:gd name="connsiteX590" fmla="*/ 636155 w 1209257"/>
                  <a:gd name="connsiteY590" fmla="*/ 657320 h 977923"/>
                  <a:gd name="connsiteX591" fmla="*/ 642463 w 1209257"/>
                  <a:gd name="connsiteY591" fmla="*/ 663988 h 977923"/>
                  <a:gd name="connsiteX592" fmla="*/ 636155 w 1209257"/>
                  <a:gd name="connsiteY592" fmla="*/ 671211 h 977923"/>
                  <a:gd name="connsiteX593" fmla="*/ 629847 w 1209257"/>
                  <a:gd name="connsiteY593" fmla="*/ 663988 h 977923"/>
                  <a:gd name="connsiteX594" fmla="*/ 636155 w 1209257"/>
                  <a:gd name="connsiteY594" fmla="*/ 657320 h 977923"/>
                  <a:gd name="connsiteX595" fmla="*/ 617230 w 1209257"/>
                  <a:gd name="connsiteY595" fmla="*/ 657320 h 977923"/>
                  <a:gd name="connsiteX596" fmla="*/ 623538 w 1209257"/>
                  <a:gd name="connsiteY596" fmla="*/ 663988 h 977923"/>
                  <a:gd name="connsiteX597" fmla="*/ 617230 w 1209257"/>
                  <a:gd name="connsiteY597" fmla="*/ 671211 h 977923"/>
                  <a:gd name="connsiteX598" fmla="*/ 610922 w 1209257"/>
                  <a:gd name="connsiteY598" fmla="*/ 663988 h 977923"/>
                  <a:gd name="connsiteX599" fmla="*/ 617230 w 1209257"/>
                  <a:gd name="connsiteY599" fmla="*/ 657320 h 977923"/>
                  <a:gd name="connsiteX600" fmla="*/ 597820 w 1209257"/>
                  <a:gd name="connsiteY600" fmla="*/ 657320 h 977923"/>
                  <a:gd name="connsiteX601" fmla="*/ 604129 w 1209257"/>
                  <a:gd name="connsiteY601" fmla="*/ 663988 h 977923"/>
                  <a:gd name="connsiteX602" fmla="*/ 597820 w 1209257"/>
                  <a:gd name="connsiteY602" fmla="*/ 671211 h 977923"/>
                  <a:gd name="connsiteX603" fmla="*/ 591998 w 1209257"/>
                  <a:gd name="connsiteY603" fmla="*/ 663988 h 977923"/>
                  <a:gd name="connsiteX604" fmla="*/ 597820 w 1209257"/>
                  <a:gd name="connsiteY604" fmla="*/ 657320 h 977923"/>
                  <a:gd name="connsiteX605" fmla="*/ 578896 w 1209257"/>
                  <a:gd name="connsiteY605" fmla="*/ 657320 h 977923"/>
                  <a:gd name="connsiteX606" fmla="*/ 585204 w 1209257"/>
                  <a:gd name="connsiteY606" fmla="*/ 663988 h 977923"/>
                  <a:gd name="connsiteX607" fmla="*/ 578896 w 1209257"/>
                  <a:gd name="connsiteY607" fmla="*/ 671211 h 977923"/>
                  <a:gd name="connsiteX608" fmla="*/ 572588 w 1209257"/>
                  <a:gd name="connsiteY608" fmla="*/ 663988 h 977923"/>
                  <a:gd name="connsiteX609" fmla="*/ 578896 w 1209257"/>
                  <a:gd name="connsiteY609" fmla="*/ 657320 h 977923"/>
                  <a:gd name="connsiteX610" fmla="*/ 559971 w 1209257"/>
                  <a:gd name="connsiteY610" fmla="*/ 657320 h 977923"/>
                  <a:gd name="connsiteX611" fmla="*/ 565794 w 1209257"/>
                  <a:gd name="connsiteY611" fmla="*/ 663988 h 977923"/>
                  <a:gd name="connsiteX612" fmla="*/ 559971 w 1209257"/>
                  <a:gd name="connsiteY612" fmla="*/ 671211 h 977923"/>
                  <a:gd name="connsiteX613" fmla="*/ 553663 w 1209257"/>
                  <a:gd name="connsiteY613" fmla="*/ 663988 h 977923"/>
                  <a:gd name="connsiteX614" fmla="*/ 559971 w 1209257"/>
                  <a:gd name="connsiteY614" fmla="*/ 657320 h 977923"/>
                  <a:gd name="connsiteX615" fmla="*/ 540562 w 1209257"/>
                  <a:gd name="connsiteY615" fmla="*/ 657320 h 977923"/>
                  <a:gd name="connsiteX616" fmla="*/ 546870 w 1209257"/>
                  <a:gd name="connsiteY616" fmla="*/ 663988 h 977923"/>
                  <a:gd name="connsiteX617" fmla="*/ 540562 w 1209257"/>
                  <a:gd name="connsiteY617" fmla="*/ 671211 h 977923"/>
                  <a:gd name="connsiteX618" fmla="*/ 534254 w 1209257"/>
                  <a:gd name="connsiteY618" fmla="*/ 663988 h 977923"/>
                  <a:gd name="connsiteX619" fmla="*/ 540562 w 1209257"/>
                  <a:gd name="connsiteY619" fmla="*/ 657320 h 977923"/>
                  <a:gd name="connsiteX620" fmla="*/ 521637 w 1209257"/>
                  <a:gd name="connsiteY620" fmla="*/ 657320 h 977923"/>
                  <a:gd name="connsiteX621" fmla="*/ 527460 w 1209257"/>
                  <a:gd name="connsiteY621" fmla="*/ 663988 h 977923"/>
                  <a:gd name="connsiteX622" fmla="*/ 521637 w 1209257"/>
                  <a:gd name="connsiteY622" fmla="*/ 671211 h 977923"/>
                  <a:gd name="connsiteX623" fmla="*/ 515329 w 1209257"/>
                  <a:gd name="connsiteY623" fmla="*/ 663988 h 977923"/>
                  <a:gd name="connsiteX624" fmla="*/ 521637 w 1209257"/>
                  <a:gd name="connsiteY624" fmla="*/ 657320 h 977923"/>
                  <a:gd name="connsiteX625" fmla="*/ 502227 w 1209257"/>
                  <a:gd name="connsiteY625" fmla="*/ 657320 h 977923"/>
                  <a:gd name="connsiteX626" fmla="*/ 508536 w 1209257"/>
                  <a:gd name="connsiteY626" fmla="*/ 663988 h 977923"/>
                  <a:gd name="connsiteX627" fmla="*/ 502227 w 1209257"/>
                  <a:gd name="connsiteY627" fmla="*/ 671211 h 977923"/>
                  <a:gd name="connsiteX628" fmla="*/ 496405 w 1209257"/>
                  <a:gd name="connsiteY628" fmla="*/ 663988 h 977923"/>
                  <a:gd name="connsiteX629" fmla="*/ 502227 w 1209257"/>
                  <a:gd name="connsiteY629" fmla="*/ 657320 h 977923"/>
                  <a:gd name="connsiteX630" fmla="*/ 483303 w 1209257"/>
                  <a:gd name="connsiteY630" fmla="*/ 657320 h 977923"/>
                  <a:gd name="connsiteX631" fmla="*/ 489611 w 1209257"/>
                  <a:gd name="connsiteY631" fmla="*/ 663988 h 977923"/>
                  <a:gd name="connsiteX632" fmla="*/ 483303 w 1209257"/>
                  <a:gd name="connsiteY632" fmla="*/ 671211 h 977923"/>
                  <a:gd name="connsiteX633" fmla="*/ 476995 w 1209257"/>
                  <a:gd name="connsiteY633" fmla="*/ 663988 h 977923"/>
                  <a:gd name="connsiteX634" fmla="*/ 483303 w 1209257"/>
                  <a:gd name="connsiteY634" fmla="*/ 657320 h 977923"/>
                  <a:gd name="connsiteX635" fmla="*/ 463893 w 1209257"/>
                  <a:gd name="connsiteY635" fmla="*/ 657320 h 977923"/>
                  <a:gd name="connsiteX636" fmla="*/ 470201 w 1209257"/>
                  <a:gd name="connsiteY636" fmla="*/ 663988 h 977923"/>
                  <a:gd name="connsiteX637" fmla="*/ 463893 w 1209257"/>
                  <a:gd name="connsiteY637" fmla="*/ 671211 h 977923"/>
                  <a:gd name="connsiteX638" fmla="*/ 458070 w 1209257"/>
                  <a:gd name="connsiteY638" fmla="*/ 663988 h 977923"/>
                  <a:gd name="connsiteX639" fmla="*/ 463893 w 1209257"/>
                  <a:gd name="connsiteY639" fmla="*/ 657320 h 977923"/>
                  <a:gd name="connsiteX640" fmla="*/ 444969 w 1209257"/>
                  <a:gd name="connsiteY640" fmla="*/ 657320 h 977923"/>
                  <a:gd name="connsiteX641" fmla="*/ 451277 w 1209257"/>
                  <a:gd name="connsiteY641" fmla="*/ 663988 h 977923"/>
                  <a:gd name="connsiteX642" fmla="*/ 444969 w 1209257"/>
                  <a:gd name="connsiteY642" fmla="*/ 671211 h 977923"/>
                  <a:gd name="connsiteX643" fmla="*/ 438661 w 1209257"/>
                  <a:gd name="connsiteY643" fmla="*/ 663988 h 977923"/>
                  <a:gd name="connsiteX644" fmla="*/ 444969 w 1209257"/>
                  <a:gd name="connsiteY644" fmla="*/ 657320 h 977923"/>
                  <a:gd name="connsiteX645" fmla="*/ 426044 w 1209257"/>
                  <a:gd name="connsiteY645" fmla="*/ 640095 h 977923"/>
                  <a:gd name="connsiteX646" fmla="*/ 427985 w 1209257"/>
                  <a:gd name="connsiteY646" fmla="*/ 642318 h 977923"/>
                  <a:gd name="connsiteX647" fmla="*/ 426044 w 1209257"/>
                  <a:gd name="connsiteY647" fmla="*/ 644540 h 977923"/>
                  <a:gd name="connsiteX648" fmla="*/ 423618 w 1209257"/>
                  <a:gd name="connsiteY648" fmla="*/ 642318 h 977923"/>
                  <a:gd name="connsiteX649" fmla="*/ 426044 w 1209257"/>
                  <a:gd name="connsiteY649" fmla="*/ 640095 h 977923"/>
                  <a:gd name="connsiteX650" fmla="*/ 1019012 w 1209257"/>
                  <a:gd name="connsiteY650" fmla="*/ 635094 h 977923"/>
                  <a:gd name="connsiteX651" fmla="*/ 1024835 w 1209257"/>
                  <a:gd name="connsiteY651" fmla="*/ 642318 h 977923"/>
                  <a:gd name="connsiteX652" fmla="*/ 1019012 w 1209257"/>
                  <a:gd name="connsiteY652" fmla="*/ 649541 h 977923"/>
                  <a:gd name="connsiteX653" fmla="*/ 1012704 w 1209257"/>
                  <a:gd name="connsiteY653" fmla="*/ 642318 h 977923"/>
                  <a:gd name="connsiteX654" fmla="*/ 1019012 w 1209257"/>
                  <a:gd name="connsiteY654" fmla="*/ 635094 h 977923"/>
                  <a:gd name="connsiteX655" fmla="*/ 999602 w 1209257"/>
                  <a:gd name="connsiteY655" fmla="*/ 635094 h 977923"/>
                  <a:gd name="connsiteX656" fmla="*/ 1005910 w 1209257"/>
                  <a:gd name="connsiteY656" fmla="*/ 642318 h 977923"/>
                  <a:gd name="connsiteX657" fmla="*/ 999602 w 1209257"/>
                  <a:gd name="connsiteY657" fmla="*/ 649541 h 977923"/>
                  <a:gd name="connsiteX658" fmla="*/ 993779 w 1209257"/>
                  <a:gd name="connsiteY658" fmla="*/ 642318 h 977923"/>
                  <a:gd name="connsiteX659" fmla="*/ 999602 w 1209257"/>
                  <a:gd name="connsiteY659" fmla="*/ 635094 h 977923"/>
                  <a:gd name="connsiteX660" fmla="*/ 980678 w 1209257"/>
                  <a:gd name="connsiteY660" fmla="*/ 635094 h 977923"/>
                  <a:gd name="connsiteX661" fmla="*/ 986986 w 1209257"/>
                  <a:gd name="connsiteY661" fmla="*/ 642318 h 977923"/>
                  <a:gd name="connsiteX662" fmla="*/ 980678 w 1209257"/>
                  <a:gd name="connsiteY662" fmla="*/ 649541 h 977923"/>
                  <a:gd name="connsiteX663" fmla="*/ 974370 w 1209257"/>
                  <a:gd name="connsiteY663" fmla="*/ 642318 h 977923"/>
                  <a:gd name="connsiteX664" fmla="*/ 980678 w 1209257"/>
                  <a:gd name="connsiteY664" fmla="*/ 635094 h 977923"/>
                  <a:gd name="connsiteX665" fmla="*/ 961268 w 1209257"/>
                  <a:gd name="connsiteY665" fmla="*/ 635094 h 977923"/>
                  <a:gd name="connsiteX666" fmla="*/ 967576 w 1209257"/>
                  <a:gd name="connsiteY666" fmla="*/ 642318 h 977923"/>
                  <a:gd name="connsiteX667" fmla="*/ 961268 w 1209257"/>
                  <a:gd name="connsiteY667" fmla="*/ 649541 h 977923"/>
                  <a:gd name="connsiteX668" fmla="*/ 955445 w 1209257"/>
                  <a:gd name="connsiteY668" fmla="*/ 642318 h 977923"/>
                  <a:gd name="connsiteX669" fmla="*/ 961268 w 1209257"/>
                  <a:gd name="connsiteY669" fmla="*/ 635094 h 977923"/>
                  <a:gd name="connsiteX670" fmla="*/ 942343 w 1209257"/>
                  <a:gd name="connsiteY670" fmla="*/ 635094 h 977923"/>
                  <a:gd name="connsiteX671" fmla="*/ 948652 w 1209257"/>
                  <a:gd name="connsiteY671" fmla="*/ 642318 h 977923"/>
                  <a:gd name="connsiteX672" fmla="*/ 942343 w 1209257"/>
                  <a:gd name="connsiteY672" fmla="*/ 649541 h 977923"/>
                  <a:gd name="connsiteX673" fmla="*/ 936035 w 1209257"/>
                  <a:gd name="connsiteY673" fmla="*/ 642318 h 977923"/>
                  <a:gd name="connsiteX674" fmla="*/ 942343 w 1209257"/>
                  <a:gd name="connsiteY674" fmla="*/ 635094 h 977923"/>
                  <a:gd name="connsiteX675" fmla="*/ 923419 w 1209257"/>
                  <a:gd name="connsiteY675" fmla="*/ 635094 h 977923"/>
                  <a:gd name="connsiteX676" fmla="*/ 929242 w 1209257"/>
                  <a:gd name="connsiteY676" fmla="*/ 642318 h 977923"/>
                  <a:gd name="connsiteX677" fmla="*/ 923419 w 1209257"/>
                  <a:gd name="connsiteY677" fmla="*/ 649541 h 977923"/>
                  <a:gd name="connsiteX678" fmla="*/ 917111 w 1209257"/>
                  <a:gd name="connsiteY678" fmla="*/ 642318 h 977923"/>
                  <a:gd name="connsiteX679" fmla="*/ 923419 w 1209257"/>
                  <a:gd name="connsiteY679" fmla="*/ 635094 h 977923"/>
                  <a:gd name="connsiteX680" fmla="*/ 904009 w 1209257"/>
                  <a:gd name="connsiteY680" fmla="*/ 635094 h 977923"/>
                  <a:gd name="connsiteX681" fmla="*/ 910317 w 1209257"/>
                  <a:gd name="connsiteY681" fmla="*/ 642318 h 977923"/>
                  <a:gd name="connsiteX682" fmla="*/ 904009 w 1209257"/>
                  <a:gd name="connsiteY682" fmla="*/ 649541 h 977923"/>
                  <a:gd name="connsiteX683" fmla="*/ 897701 w 1209257"/>
                  <a:gd name="connsiteY683" fmla="*/ 642318 h 977923"/>
                  <a:gd name="connsiteX684" fmla="*/ 904009 w 1209257"/>
                  <a:gd name="connsiteY684" fmla="*/ 635094 h 977923"/>
                  <a:gd name="connsiteX685" fmla="*/ 885085 w 1209257"/>
                  <a:gd name="connsiteY685" fmla="*/ 635094 h 977923"/>
                  <a:gd name="connsiteX686" fmla="*/ 890908 w 1209257"/>
                  <a:gd name="connsiteY686" fmla="*/ 642318 h 977923"/>
                  <a:gd name="connsiteX687" fmla="*/ 885085 w 1209257"/>
                  <a:gd name="connsiteY687" fmla="*/ 649541 h 977923"/>
                  <a:gd name="connsiteX688" fmla="*/ 878777 w 1209257"/>
                  <a:gd name="connsiteY688" fmla="*/ 642318 h 977923"/>
                  <a:gd name="connsiteX689" fmla="*/ 885085 w 1209257"/>
                  <a:gd name="connsiteY689" fmla="*/ 635094 h 977923"/>
                  <a:gd name="connsiteX690" fmla="*/ 597820 w 1209257"/>
                  <a:gd name="connsiteY690" fmla="*/ 635094 h 977923"/>
                  <a:gd name="connsiteX691" fmla="*/ 604129 w 1209257"/>
                  <a:gd name="connsiteY691" fmla="*/ 642318 h 977923"/>
                  <a:gd name="connsiteX692" fmla="*/ 597820 w 1209257"/>
                  <a:gd name="connsiteY692" fmla="*/ 649541 h 977923"/>
                  <a:gd name="connsiteX693" fmla="*/ 591998 w 1209257"/>
                  <a:gd name="connsiteY693" fmla="*/ 642318 h 977923"/>
                  <a:gd name="connsiteX694" fmla="*/ 597820 w 1209257"/>
                  <a:gd name="connsiteY694" fmla="*/ 635094 h 977923"/>
                  <a:gd name="connsiteX695" fmla="*/ 578896 w 1209257"/>
                  <a:gd name="connsiteY695" fmla="*/ 635094 h 977923"/>
                  <a:gd name="connsiteX696" fmla="*/ 585204 w 1209257"/>
                  <a:gd name="connsiteY696" fmla="*/ 642318 h 977923"/>
                  <a:gd name="connsiteX697" fmla="*/ 578896 w 1209257"/>
                  <a:gd name="connsiteY697" fmla="*/ 649541 h 977923"/>
                  <a:gd name="connsiteX698" fmla="*/ 572588 w 1209257"/>
                  <a:gd name="connsiteY698" fmla="*/ 642318 h 977923"/>
                  <a:gd name="connsiteX699" fmla="*/ 578896 w 1209257"/>
                  <a:gd name="connsiteY699" fmla="*/ 635094 h 977923"/>
                  <a:gd name="connsiteX700" fmla="*/ 559971 w 1209257"/>
                  <a:gd name="connsiteY700" fmla="*/ 635094 h 977923"/>
                  <a:gd name="connsiteX701" fmla="*/ 565794 w 1209257"/>
                  <a:gd name="connsiteY701" fmla="*/ 642318 h 977923"/>
                  <a:gd name="connsiteX702" fmla="*/ 559971 w 1209257"/>
                  <a:gd name="connsiteY702" fmla="*/ 649541 h 977923"/>
                  <a:gd name="connsiteX703" fmla="*/ 553663 w 1209257"/>
                  <a:gd name="connsiteY703" fmla="*/ 642318 h 977923"/>
                  <a:gd name="connsiteX704" fmla="*/ 559971 w 1209257"/>
                  <a:gd name="connsiteY704" fmla="*/ 635094 h 977923"/>
                  <a:gd name="connsiteX705" fmla="*/ 540562 w 1209257"/>
                  <a:gd name="connsiteY705" fmla="*/ 635094 h 977923"/>
                  <a:gd name="connsiteX706" fmla="*/ 546870 w 1209257"/>
                  <a:gd name="connsiteY706" fmla="*/ 642318 h 977923"/>
                  <a:gd name="connsiteX707" fmla="*/ 540562 w 1209257"/>
                  <a:gd name="connsiteY707" fmla="*/ 649541 h 977923"/>
                  <a:gd name="connsiteX708" fmla="*/ 534254 w 1209257"/>
                  <a:gd name="connsiteY708" fmla="*/ 642318 h 977923"/>
                  <a:gd name="connsiteX709" fmla="*/ 540562 w 1209257"/>
                  <a:gd name="connsiteY709" fmla="*/ 635094 h 977923"/>
                  <a:gd name="connsiteX710" fmla="*/ 521637 w 1209257"/>
                  <a:gd name="connsiteY710" fmla="*/ 635094 h 977923"/>
                  <a:gd name="connsiteX711" fmla="*/ 527460 w 1209257"/>
                  <a:gd name="connsiteY711" fmla="*/ 642318 h 977923"/>
                  <a:gd name="connsiteX712" fmla="*/ 521637 w 1209257"/>
                  <a:gd name="connsiteY712" fmla="*/ 649541 h 977923"/>
                  <a:gd name="connsiteX713" fmla="*/ 515329 w 1209257"/>
                  <a:gd name="connsiteY713" fmla="*/ 642318 h 977923"/>
                  <a:gd name="connsiteX714" fmla="*/ 521637 w 1209257"/>
                  <a:gd name="connsiteY714" fmla="*/ 635094 h 977923"/>
                  <a:gd name="connsiteX715" fmla="*/ 502227 w 1209257"/>
                  <a:gd name="connsiteY715" fmla="*/ 635094 h 977923"/>
                  <a:gd name="connsiteX716" fmla="*/ 508536 w 1209257"/>
                  <a:gd name="connsiteY716" fmla="*/ 642318 h 977923"/>
                  <a:gd name="connsiteX717" fmla="*/ 502227 w 1209257"/>
                  <a:gd name="connsiteY717" fmla="*/ 649541 h 977923"/>
                  <a:gd name="connsiteX718" fmla="*/ 496405 w 1209257"/>
                  <a:gd name="connsiteY718" fmla="*/ 642318 h 977923"/>
                  <a:gd name="connsiteX719" fmla="*/ 502227 w 1209257"/>
                  <a:gd name="connsiteY719" fmla="*/ 635094 h 977923"/>
                  <a:gd name="connsiteX720" fmla="*/ 483303 w 1209257"/>
                  <a:gd name="connsiteY720" fmla="*/ 635094 h 977923"/>
                  <a:gd name="connsiteX721" fmla="*/ 489611 w 1209257"/>
                  <a:gd name="connsiteY721" fmla="*/ 642318 h 977923"/>
                  <a:gd name="connsiteX722" fmla="*/ 483303 w 1209257"/>
                  <a:gd name="connsiteY722" fmla="*/ 649541 h 977923"/>
                  <a:gd name="connsiteX723" fmla="*/ 476995 w 1209257"/>
                  <a:gd name="connsiteY723" fmla="*/ 642318 h 977923"/>
                  <a:gd name="connsiteX724" fmla="*/ 483303 w 1209257"/>
                  <a:gd name="connsiteY724" fmla="*/ 635094 h 977923"/>
                  <a:gd name="connsiteX725" fmla="*/ 463893 w 1209257"/>
                  <a:gd name="connsiteY725" fmla="*/ 635094 h 977923"/>
                  <a:gd name="connsiteX726" fmla="*/ 470201 w 1209257"/>
                  <a:gd name="connsiteY726" fmla="*/ 642318 h 977923"/>
                  <a:gd name="connsiteX727" fmla="*/ 463893 w 1209257"/>
                  <a:gd name="connsiteY727" fmla="*/ 649541 h 977923"/>
                  <a:gd name="connsiteX728" fmla="*/ 458070 w 1209257"/>
                  <a:gd name="connsiteY728" fmla="*/ 642318 h 977923"/>
                  <a:gd name="connsiteX729" fmla="*/ 463893 w 1209257"/>
                  <a:gd name="connsiteY729" fmla="*/ 635094 h 977923"/>
                  <a:gd name="connsiteX730" fmla="*/ 444969 w 1209257"/>
                  <a:gd name="connsiteY730" fmla="*/ 635094 h 977923"/>
                  <a:gd name="connsiteX731" fmla="*/ 451277 w 1209257"/>
                  <a:gd name="connsiteY731" fmla="*/ 642318 h 977923"/>
                  <a:gd name="connsiteX732" fmla="*/ 444969 w 1209257"/>
                  <a:gd name="connsiteY732" fmla="*/ 649541 h 977923"/>
                  <a:gd name="connsiteX733" fmla="*/ 438661 w 1209257"/>
                  <a:gd name="connsiteY733" fmla="*/ 642318 h 977923"/>
                  <a:gd name="connsiteX734" fmla="*/ 444969 w 1209257"/>
                  <a:gd name="connsiteY734" fmla="*/ 635094 h 977923"/>
                  <a:gd name="connsiteX735" fmla="*/ 1037936 w 1209257"/>
                  <a:gd name="connsiteY735" fmla="*/ 613425 h 977923"/>
                  <a:gd name="connsiteX736" fmla="*/ 1044245 w 1209257"/>
                  <a:gd name="connsiteY736" fmla="*/ 620648 h 977923"/>
                  <a:gd name="connsiteX737" fmla="*/ 1037936 w 1209257"/>
                  <a:gd name="connsiteY737" fmla="*/ 627316 h 977923"/>
                  <a:gd name="connsiteX738" fmla="*/ 1031628 w 1209257"/>
                  <a:gd name="connsiteY738" fmla="*/ 620648 h 977923"/>
                  <a:gd name="connsiteX739" fmla="*/ 1037936 w 1209257"/>
                  <a:gd name="connsiteY739" fmla="*/ 613425 h 977923"/>
                  <a:gd name="connsiteX740" fmla="*/ 1019012 w 1209257"/>
                  <a:gd name="connsiteY740" fmla="*/ 613425 h 977923"/>
                  <a:gd name="connsiteX741" fmla="*/ 1024835 w 1209257"/>
                  <a:gd name="connsiteY741" fmla="*/ 620648 h 977923"/>
                  <a:gd name="connsiteX742" fmla="*/ 1019012 w 1209257"/>
                  <a:gd name="connsiteY742" fmla="*/ 627316 h 977923"/>
                  <a:gd name="connsiteX743" fmla="*/ 1012704 w 1209257"/>
                  <a:gd name="connsiteY743" fmla="*/ 620648 h 977923"/>
                  <a:gd name="connsiteX744" fmla="*/ 1019012 w 1209257"/>
                  <a:gd name="connsiteY744" fmla="*/ 613425 h 977923"/>
                  <a:gd name="connsiteX745" fmla="*/ 999602 w 1209257"/>
                  <a:gd name="connsiteY745" fmla="*/ 613425 h 977923"/>
                  <a:gd name="connsiteX746" fmla="*/ 1005910 w 1209257"/>
                  <a:gd name="connsiteY746" fmla="*/ 620648 h 977923"/>
                  <a:gd name="connsiteX747" fmla="*/ 999602 w 1209257"/>
                  <a:gd name="connsiteY747" fmla="*/ 627316 h 977923"/>
                  <a:gd name="connsiteX748" fmla="*/ 993779 w 1209257"/>
                  <a:gd name="connsiteY748" fmla="*/ 620648 h 977923"/>
                  <a:gd name="connsiteX749" fmla="*/ 999602 w 1209257"/>
                  <a:gd name="connsiteY749" fmla="*/ 613425 h 977923"/>
                  <a:gd name="connsiteX750" fmla="*/ 980678 w 1209257"/>
                  <a:gd name="connsiteY750" fmla="*/ 613425 h 977923"/>
                  <a:gd name="connsiteX751" fmla="*/ 986986 w 1209257"/>
                  <a:gd name="connsiteY751" fmla="*/ 620648 h 977923"/>
                  <a:gd name="connsiteX752" fmla="*/ 980678 w 1209257"/>
                  <a:gd name="connsiteY752" fmla="*/ 627316 h 977923"/>
                  <a:gd name="connsiteX753" fmla="*/ 974370 w 1209257"/>
                  <a:gd name="connsiteY753" fmla="*/ 620648 h 977923"/>
                  <a:gd name="connsiteX754" fmla="*/ 980678 w 1209257"/>
                  <a:gd name="connsiteY754" fmla="*/ 613425 h 977923"/>
                  <a:gd name="connsiteX755" fmla="*/ 961268 w 1209257"/>
                  <a:gd name="connsiteY755" fmla="*/ 613425 h 977923"/>
                  <a:gd name="connsiteX756" fmla="*/ 967576 w 1209257"/>
                  <a:gd name="connsiteY756" fmla="*/ 620648 h 977923"/>
                  <a:gd name="connsiteX757" fmla="*/ 961268 w 1209257"/>
                  <a:gd name="connsiteY757" fmla="*/ 627316 h 977923"/>
                  <a:gd name="connsiteX758" fmla="*/ 955445 w 1209257"/>
                  <a:gd name="connsiteY758" fmla="*/ 620648 h 977923"/>
                  <a:gd name="connsiteX759" fmla="*/ 961268 w 1209257"/>
                  <a:gd name="connsiteY759" fmla="*/ 613425 h 977923"/>
                  <a:gd name="connsiteX760" fmla="*/ 942343 w 1209257"/>
                  <a:gd name="connsiteY760" fmla="*/ 613425 h 977923"/>
                  <a:gd name="connsiteX761" fmla="*/ 948652 w 1209257"/>
                  <a:gd name="connsiteY761" fmla="*/ 620648 h 977923"/>
                  <a:gd name="connsiteX762" fmla="*/ 942343 w 1209257"/>
                  <a:gd name="connsiteY762" fmla="*/ 627316 h 977923"/>
                  <a:gd name="connsiteX763" fmla="*/ 936035 w 1209257"/>
                  <a:gd name="connsiteY763" fmla="*/ 620648 h 977923"/>
                  <a:gd name="connsiteX764" fmla="*/ 942343 w 1209257"/>
                  <a:gd name="connsiteY764" fmla="*/ 613425 h 977923"/>
                  <a:gd name="connsiteX765" fmla="*/ 923419 w 1209257"/>
                  <a:gd name="connsiteY765" fmla="*/ 613425 h 977923"/>
                  <a:gd name="connsiteX766" fmla="*/ 929242 w 1209257"/>
                  <a:gd name="connsiteY766" fmla="*/ 620648 h 977923"/>
                  <a:gd name="connsiteX767" fmla="*/ 923419 w 1209257"/>
                  <a:gd name="connsiteY767" fmla="*/ 627316 h 977923"/>
                  <a:gd name="connsiteX768" fmla="*/ 917111 w 1209257"/>
                  <a:gd name="connsiteY768" fmla="*/ 620648 h 977923"/>
                  <a:gd name="connsiteX769" fmla="*/ 923419 w 1209257"/>
                  <a:gd name="connsiteY769" fmla="*/ 613425 h 977923"/>
                  <a:gd name="connsiteX770" fmla="*/ 904009 w 1209257"/>
                  <a:gd name="connsiteY770" fmla="*/ 613425 h 977923"/>
                  <a:gd name="connsiteX771" fmla="*/ 910317 w 1209257"/>
                  <a:gd name="connsiteY771" fmla="*/ 620648 h 977923"/>
                  <a:gd name="connsiteX772" fmla="*/ 904009 w 1209257"/>
                  <a:gd name="connsiteY772" fmla="*/ 627316 h 977923"/>
                  <a:gd name="connsiteX773" fmla="*/ 897701 w 1209257"/>
                  <a:gd name="connsiteY773" fmla="*/ 620648 h 977923"/>
                  <a:gd name="connsiteX774" fmla="*/ 904009 w 1209257"/>
                  <a:gd name="connsiteY774" fmla="*/ 613425 h 977923"/>
                  <a:gd name="connsiteX775" fmla="*/ 885085 w 1209257"/>
                  <a:gd name="connsiteY775" fmla="*/ 613425 h 977923"/>
                  <a:gd name="connsiteX776" fmla="*/ 890908 w 1209257"/>
                  <a:gd name="connsiteY776" fmla="*/ 620648 h 977923"/>
                  <a:gd name="connsiteX777" fmla="*/ 885085 w 1209257"/>
                  <a:gd name="connsiteY777" fmla="*/ 627316 h 977923"/>
                  <a:gd name="connsiteX778" fmla="*/ 878777 w 1209257"/>
                  <a:gd name="connsiteY778" fmla="*/ 620648 h 977923"/>
                  <a:gd name="connsiteX779" fmla="*/ 885085 w 1209257"/>
                  <a:gd name="connsiteY779" fmla="*/ 613425 h 977923"/>
                  <a:gd name="connsiteX780" fmla="*/ 559971 w 1209257"/>
                  <a:gd name="connsiteY780" fmla="*/ 613425 h 977923"/>
                  <a:gd name="connsiteX781" fmla="*/ 565794 w 1209257"/>
                  <a:gd name="connsiteY781" fmla="*/ 620648 h 977923"/>
                  <a:gd name="connsiteX782" fmla="*/ 559971 w 1209257"/>
                  <a:gd name="connsiteY782" fmla="*/ 627316 h 977923"/>
                  <a:gd name="connsiteX783" fmla="*/ 553663 w 1209257"/>
                  <a:gd name="connsiteY783" fmla="*/ 620648 h 977923"/>
                  <a:gd name="connsiteX784" fmla="*/ 559971 w 1209257"/>
                  <a:gd name="connsiteY784" fmla="*/ 613425 h 977923"/>
                  <a:gd name="connsiteX785" fmla="*/ 540562 w 1209257"/>
                  <a:gd name="connsiteY785" fmla="*/ 613425 h 977923"/>
                  <a:gd name="connsiteX786" fmla="*/ 546870 w 1209257"/>
                  <a:gd name="connsiteY786" fmla="*/ 620648 h 977923"/>
                  <a:gd name="connsiteX787" fmla="*/ 540562 w 1209257"/>
                  <a:gd name="connsiteY787" fmla="*/ 627316 h 977923"/>
                  <a:gd name="connsiteX788" fmla="*/ 534254 w 1209257"/>
                  <a:gd name="connsiteY788" fmla="*/ 620648 h 977923"/>
                  <a:gd name="connsiteX789" fmla="*/ 540562 w 1209257"/>
                  <a:gd name="connsiteY789" fmla="*/ 613425 h 977923"/>
                  <a:gd name="connsiteX790" fmla="*/ 521637 w 1209257"/>
                  <a:gd name="connsiteY790" fmla="*/ 613425 h 977923"/>
                  <a:gd name="connsiteX791" fmla="*/ 527460 w 1209257"/>
                  <a:gd name="connsiteY791" fmla="*/ 620648 h 977923"/>
                  <a:gd name="connsiteX792" fmla="*/ 521637 w 1209257"/>
                  <a:gd name="connsiteY792" fmla="*/ 627316 h 977923"/>
                  <a:gd name="connsiteX793" fmla="*/ 515329 w 1209257"/>
                  <a:gd name="connsiteY793" fmla="*/ 620648 h 977923"/>
                  <a:gd name="connsiteX794" fmla="*/ 521637 w 1209257"/>
                  <a:gd name="connsiteY794" fmla="*/ 613425 h 977923"/>
                  <a:gd name="connsiteX795" fmla="*/ 502227 w 1209257"/>
                  <a:gd name="connsiteY795" fmla="*/ 613425 h 977923"/>
                  <a:gd name="connsiteX796" fmla="*/ 508536 w 1209257"/>
                  <a:gd name="connsiteY796" fmla="*/ 620648 h 977923"/>
                  <a:gd name="connsiteX797" fmla="*/ 502227 w 1209257"/>
                  <a:gd name="connsiteY797" fmla="*/ 627316 h 977923"/>
                  <a:gd name="connsiteX798" fmla="*/ 496405 w 1209257"/>
                  <a:gd name="connsiteY798" fmla="*/ 620648 h 977923"/>
                  <a:gd name="connsiteX799" fmla="*/ 502227 w 1209257"/>
                  <a:gd name="connsiteY799" fmla="*/ 613425 h 977923"/>
                  <a:gd name="connsiteX800" fmla="*/ 483303 w 1209257"/>
                  <a:gd name="connsiteY800" fmla="*/ 613425 h 977923"/>
                  <a:gd name="connsiteX801" fmla="*/ 489611 w 1209257"/>
                  <a:gd name="connsiteY801" fmla="*/ 620648 h 977923"/>
                  <a:gd name="connsiteX802" fmla="*/ 483303 w 1209257"/>
                  <a:gd name="connsiteY802" fmla="*/ 627316 h 977923"/>
                  <a:gd name="connsiteX803" fmla="*/ 476995 w 1209257"/>
                  <a:gd name="connsiteY803" fmla="*/ 620648 h 977923"/>
                  <a:gd name="connsiteX804" fmla="*/ 483303 w 1209257"/>
                  <a:gd name="connsiteY804" fmla="*/ 613425 h 977923"/>
                  <a:gd name="connsiteX805" fmla="*/ 463893 w 1209257"/>
                  <a:gd name="connsiteY805" fmla="*/ 613425 h 977923"/>
                  <a:gd name="connsiteX806" fmla="*/ 470201 w 1209257"/>
                  <a:gd name="connsiteY806" fmla="*/ 620648 h 977923"/>
                  <a:gd name="connsiteX807" fmla="*/ 463893 w 1209257"/>
                  <a:gd name="connsiteY807" fmla="*/ 627316 h 977923"/>
                  <a:gd name="connsiteX808" fmla="*/ 458070 w 1209257"/>
                  <a:gd name="connsiteY808" fmla="*/ 620648 h 977923"/>
                  <a:gd name="connsiteX809" fmla="*/ 463893 w 1209257"/>
                  <a:gd name="connsiteY809" fmla="*/ 613425 h 977923"/>
                  <a:gd name="connsiteX810" fmla="*/ 444969 w 1209257"/>
                  <a:gd name="connsiteY810" fmla="*/ 613425 h 977923"/>
                  <a:gd name="connsiteX811" fmla="*/ 451277 w 1209257"/>
                  <a:gd name="connsiteY811" fmla="*/ 620648 h 977923"/>
                  <a:gd name="connsiteX812" fmla="*/ 444969 w 1209257"/>
                  <a:gd name="connsiteY812" fmla="*/ 627316 h 977923"/>
                  <a:gd name="connsiteX813" fmla="*/ 438661 w 1209257"/>
                  <a:gd name="connsiteY813" fmla="*/ 620648 h 977923"/>
                  <a:gd name="connsiteX814" fmla="*/ 444969 w 1209257"/>
                  <a:gd name="connsiteY814" fmla="*/ 613425 h 977923"/>
                  <a:gd name="connsiteX815" fmla="*/ 1057346 w 1209257"/>
                  <a:gd name="connsiteY815" fmla="*/ 591199 h 977923"/>
                  <a:gd name="connsiteX816" fmla="*/ 1063169 w 1209257"/>
                  <a:gd name="connsiteY816" fmla="*/ 598422 h 977923"/>
                  <a:gd name="connsiteX817" fmla="*/ 1057346 w 1209257"/>
                  <a:gd name="connsiteY817" fmla="*/ 605646 h 977923"/>
                  <a:gd name="connsiteX818" fmla="*/ 1051038 w 1209257"/>
                  <a:gd name="connsiteY818" fmla="*/ 598422 h 977923"/>
                  <a:gd name="connsiteX819" fmla="*/ 1057346 w 1209257"/>
                  <a:gd name="connsiteY819" fmla="*/ 591199 h 977923"/>
                  <a:gd name="connsiteX820" fmla="*/ 1037936 w 1209257"/>
                  <a:gd name="connsiteY820" fmla="*/ 591199 h 977923"/>
                  <a:gd name="connsiteX821" fmla="*/ 1044245 w 1209257"/>
                  <a:gd name="connsiteY821" fmla="*/ 598422 h 977923"/>
                  <a:gd name="connsiteX822" fmla="*/ 1037936 w 1209257"/>
                  <a:gd name="connsiteY822" fmla="*/ 605646 h 977923"/>
                  <a:gd name="connsiteX823" fmla="*/ 1031628 w 1209257"/>
                  <a:gd name="connsiteY823" fmla="*/ 598422 h 977923"/>
                  <a:gd name="connsiteX824" fmla="*/ 1037936 w 1209257"/>
                  <a:gd name="connsiteY824" fmla="*/ 591199 h 977923"/>
                  <a:gd name="connsiteX825" fmla="*/ 1019012 w 1209257"/>
                  <a:gd name="connsiteY825" fmla="*/ 591199 h 977923"/>
                  <a:gd name="connsiteX826" fmla="*/ 1024835 w 1209257"/>
                  <a:gd name="connsiteY826" fmla="*/ 598422 h 977923"/>
                  <a:gd name="connsiteX827" fmla="*/ 1019012 w 1209257"/>
                  <a:gd name="connsiteY827" fmla="*/ 605646 h 977923"/>
                  <a:gd name="connsiteX828" fmla="*/ 1012704 w 1209257"/>
                  <a:gd name="connsiteY828" fmla="*/ 598422 h 977923"/>
                  <a:gd name="connsiteX829" fmla="*/ 1019012 w 1209257"/>
                  <a:gd name="connsiteY829" fmla="*/ 591199 h 977923"/>
                  <a:gd name="connsiteX830" fmla="*/ 999602 w 1209257"/>
                  <a:gd name="connsiteY830" fmla="*/ 591199 h 977923"/>
                  <a:gd name="connsiteX831" fmla="*/ 1005910 w 1209257"/>
                  <a:gd name="connsiteY831" fmla="*/ 598422 h 977923"/>
                  <a:gd name="connsiteX832" fmla="*/ 999602 w 1209257"/>
                  <a:gd name="connsiteY832" fmla="*/ 605646 h 977923"/>
                  <a:gd name="connsiteX833" fmla="*/ 993779 w 1209257"/>
                  <a:gd name="connsiteY833" fmla="*/ 598422 h 977923"/>
                  <a:gd name="connsiteX834" fmla="*/ 999602 w 1209257"/>
                  <a:gd name="connsiteY834" fmla="*/ 591199 h 977923"/>
                  <a:gd name="connsiteX835" fmla="*/ 980678 w 1209257"/>
                  <a:gd name="connsiteY835" fmla="*/ 591199 h 977923"/>
                  <a:gd name="connsiteX836" fmla="*/ 986986 w 1209257"/>
                  <a:gd name="connsiteY836" fmla="*/ 598422 h 977923"/>
                  <a:gd name="connsiteX837" fmla="*/ 980678 w 1209257"/>
                  <a:gd name="connsiteY837" fmla="*/ 605646 h 977923"/>
                  <a:gd name="connsiteX838" fmla="*/ 974370 w 1209257"/>
                  <a:gd name="connsiteY838" fmla="*/ 598422 h 977923"/>
                  <a:gd name="connsiteX839" fmla="*/ 980678 w 1209257"/>
                  <a:gd name="connsiteY839" fmla="*/ 591199 h 977923"/>
                  <a:gd name="connsiteX840" fmla="*/ 961268 w 1209257"/>
                  <a:gd name="connsiteY840" fmla="*/ 591199 h 977923"/>
                  <a:gd name="connsiteX841" fmla="*/ 967576 w 1209257"/>
                  <a:gd name="connsiteY841" fmla="*/ 598422 h 977923"/>
                  <a:gd name="connsiteX842" fmla="*/ 961268 w 1209257"/>
                  <a:gd name="connsiteY842" fmla="*/ 605646 h 977923"/>
                  <a:gd name="connsiteX843" fmla="*/ 955445 w 1209257"/>
                  <a:gd name="connsiteY843" fmla="*/ 598422 h 977923"/>
                  <a:gd name="connsiteX844" fmla="*/ 961268 w 1209257"/>
                  <a:gd name="connsiteY844" fmla="*/ 591199 h 977923"/>
                  <a:gd name="connsiteX845" fmla="*/ 942343 w 1209257"/>
                  <a:gd name="connsiteY845" fmla="*/ 591199 h 977923"/>
                  <a:gd name="connsiteX846" fmla="*/ 948652 w 1209257"/>
                  <a:gd name="connsiteY846" fmla="*/ 598422 h 977923"/>
                  <a:gd name="connsiteX847" fmla="*/ 942343 w 1209257"/>
                  <a:gd name="connsiteY847" fmla="*/ 605646 h 977923"/>
                  <a:gd name="connsiteX848" fmla="*/ 936035 w 1209257"/>
                  <a:gd name="connsiteY848" fmla="*/ 598422 h 977923"/>
                  <a:gd name="connsiteX849" fmla="*/ 942343 w 1209257"/>
                  <a:gd name="connsiteY849" fmla="*/ 591199 h 977923"/>
                  <a:gd name="connsiteX850" fmla="*/ 923419 w 1209257"/>
                  <a:gd name="connsiteY850" fmla="*/ 591199 h 977923"/>
                  <a:gd name="connsiteX851" fmla="*/ 929242 w 1209257"/>
                  <a:gd name="connsiteY851" fmla="*/ 598422 h 977923"/>
                  <a:gd name="connsiteX852" fmla="*/ 923419 w 1209257"/>
                  <a:gd name="connsiteY852" fmla="*/ 605646 h 977923"/>
                  <a:gd name="connsiteX853" fmla="*/ 917111 w 1209257"/>
                  <a:gd name="connsiteY853" fmla="*/ 598422 h 977923"/>
                  <a:gd name="connsiteX854" fmla="*/ 923419 w 1209257"/>
                  <a:gd name="connsiteY854" fmla="*/ 591199 h 977923"/>
                  <a:gd name="connsiteX855" fmla="*/ 904009 w 1209257"/>
                  <a:gd name="connsiteY855" fmla="*/ 591199 h 977923"/>
                  <a:gd name="connsiteX856" fmla="*/ 910317 w 1209257"/>
                  <a:gd name="connsiteY856" fmla="*/ 598422 h 977923"/>
                  <a:gd name="connsiteX857" fmla="*/ 904009 w 1209257"/>
                  <a:gd name="connsiteY857" fmla="*/ 605646 h 977923"/>
                  <a:gd name="connsiteX858" fmla="*/ 897701 w 1209257"/>
                  <a:gd name="connsiteY858" fmla="*/ 598422 h 977923"/>
                  <a:gd name="connsiteX859" fmla="*/ 904009 w 1209257"/>
                  <a:gd name="connsiteY859" fmla="*/ 591199 h 977923"/>
                  <a:gd name="connsiteX860" fmla="*/ 885085 w 1209257"/>
                  <a:gd name="connsiteY860" fmla="*/ 591199 h 977923"/>
                  <a:gd name="connsiteX861" fmla="*/ 890908 w 1209257"/>
                  <a:gd name="connsiteY861" fmla="*/ 598422 h 977923"/>
                  <a:gd name="connsiteX862" fmla="*/ 885085 w 1209257"/>
                  <a:gd name="connsiteY862" fmla="*/ 605646 h 977923"/>
                  <a:gd name="connsiteX863" fmla="*/ 878777 w 1209257"/>
                  <a:gd name="connsiteY863" fmla="*/ 598422 h 977923"/>
                  <a:gd name="connsiteX864" fmla="*/ 885085 w 1209257"/>
                  <a:gd name="connsiteY864" fmla="*/ 591199 h 977923"/>
                  <a:gd name="connsiteX865" fmla="*/ 865675 w 1209257"/>
                  <a:gd name="connsiteY865" fmla="*/ 591199 h 977923"/>
                  <a:gd name="connsiteX866" fmla="*/ 871983 w 1209257"/>
                  <a:gd name="connsiteY866" fmla="*/ 598422 h 977923"/>
                  <a:gd name="connsiteX867" fmla="*/ 865675 w 1209257"/>
                  <a:gd name="connsiteY867" fmla="*/ 605646 h 977923"/>
                  <a:gd name="connsiteX868" fmla="*/ 859852 w 1209257"/>
                  <a:gd name="connsiteY868" fmla="*/ 598422 h 977923"/>
                  <a:gd name="connsiteX869" fmla="*/ 865675 w 1209257"/>
                  <a:gd name="connsiteY869" fmla="*/ 591199 h 977923"/>
                  <a:gd name="connsiteX870" fmla="*/ 808416 w 1209257"/>
                  <a:gd name="connsiteY870" fmla="*/ 591199 h 977923"/>
                  <a:gd name="connsiteX871" fmla="*/ 814724 w 1209257"/>
                  <a:gd name="connsiteY871" fmla="*/ 598422 h 977923"/>
                  <a:gd name="connsiteX872" fmla="*/ 808416 w 1209257"/>
                  <a:gd name="connsiteY872" fmla="*/ 605646 h 977923"/>
                  <a:gd name="connsiteX873" fmla="*/ 802108 w 1209257"/>
                  <a:gd name="connsiteY873" fmla="*/ 598422 h 977923"/>
                  <a:gd name="connsiteX874" fmla="*/ 808416 w 1209257"/>
                  <a:gd name="connsiteY874" fmla="*/ 591199 h 977923"/>
                  <a:gd name="connsiteX875" fmla="*/ 789492 w 1209257"/>
                  <a:gd name="connsiteY875" fmla="*/ 591199 h 977923"/>
                  <a:gd name="connsiteX876" fmla="*/ 795315 w 1209257"/>
                  <a:gd name="connsiteY876" fmla="*/ 598422 h 977923"/>
                  <a:gd name="connsiteX877" fmla="*/ 789492 w 1209257"/>
                  <a:gd name="connsiteY877" fmla="*/ 605646 h 977923"/>
                  <a:gd name="connsiteX878" fmla="*/ 783184 w 1209257"/>
                  <a:gd name="connsiteY878" fmla="*/ 598422 h 977923"/>
                  <a:gd name="connsiteX879" fmla="*/ 789492 w 1209257"/>
                  <a:gd name="connsiteY879" fmla="*/ 591199 h 977923"/>
                  <a:gd name="connsiteX880" fmla="*/ 559971 w 1209257"/>
                  <a:gd name="connsiteY880" fmla="*/ 591199 h 977923"/>
                  <a:gd name="connsiteX881" fmla="*/ 565794 w 1209257"/>
                  <a:gd name="connsiteY881" fmla="*/ 598422 h 977923"/>
                  <a:gd name="connsiteX882" fmla="*/ 559971 w 1209257"/>
                  <a:gd name="connsiteY882" fmla="*/ 605646 h 977923"/>
                  <a:gd name="connsiteX883" fmla="*/ 553663 w 1209257"/>
                  <a:gd name="connsiteY883" fmla="*/ 598422 h 977923"/>
                  <a:gd name="connsiteX884" fmla="*/ 559971 w 1209257"/>
                  <a:gd name="connsiteY884" fmla="*/ 591199 h 977923"/>
                  <a:gd name="connsiteX885" fmla="*/ 540562 w 1209257"/>
                  <a:gd name="connsiteY885" fmla="*/ 591199 h 977923"/>
                  <a:gd name="connsiteX886" fmla="*/ 546870 w 1209257"/>
                  <a:gd name="connsiteY886" fmla="*/ 598422 h 977923"/>
                  <a:gd name="connsiteX887" fmla="*/ 540562 w 1209257"/>
                  <a:gd name="connsiteY887" fmla="*/ 605646 h 977923"/>
                  <a:gd name="connsiteX888" fmla="*/ 534254 w 1209257"/>
                  <a:gd name="connsiteY888" fmla="*/ 598422 h 977923"/>
                  <a:gd name="connsiteX889" fmla="*/ 540562 w 1209257"/>
                  <a:gd name="connsiteY889" fmla="*/ 591199 h 977923"/>
                  <a:gd name="connsiteX890" fmla="*/ 521637 w 1209257"/>
                  <a:gd name="connsiteY890" fmla="*/ 591199 h 977923"/>
                  <a:gd name="connsiteX891" fmla="*/ 527460 w 1209257"/>
                  <a:gd name="connsiteY891" fmla="*/ 598422 h 977923"/>
                  <a:gd name="connsiteX892" fmla="*/ 521637 w 1209257"/>
                  <a:gd name="connsiteY892" fmla="*/ 605646 h 977923"/>
                  <a:gd name="connsiteX893" fmla="*/ 515329 w 1209257"/>
                  <a:gd name="connsiteY893" fmla="*/ 598422 h 977923"/>
                  <a:gd name="connsiteX894" fmla="*/ 521637 w 1209257"/>
                  <a:gd name="connsiteY894" fmla="*/ 591199 h 977923"/>
                  <a:gd name="connsiteX895" fmla="*/ 502227 w 1209257"/>
                  <a:gd name="connsiteY895" fmla="*/ 591199 h 977923"/>
                  <a:gd name="connsiteX896" fmla="*/ 508536 w 1209257"/>
                  <a:gd name="connsiteY896" fmla="*/ 598422 h 977923"/>
                  <a:gd name="connsiteX897" fmla="*/ 502227 w 1209257"/>
                  <a:gd name="connsiteY897" fmla="*/ 605646 h 977923"/>
                  <a:gd name="connsiteX898" fmla="*/ 496405 w 1209257"/>
                  <a:gd name="connsiteY898" fmla="*/ 598422 h 977923"/>
                  <a:gd name="connsiteX899" fmla="*/ 502227 w 1209257"/>
                  <a:gd name="connsiteY899" fmla="*/ 591199 h 977923"/>
                  <a:gd name="connsiteX900" fmla="*/ 483303 w 1209257"/>
                  <a:gd name="connsiteY900" fmla="*/ 591199 h 977923"/>
                  <a:gd name="connsiteX901" fmla="*/ 489611 w 1209257"/>
                  <a:gd name="connsiteY901" fmla="*/ 598422 h 977923"/>
                  <a:gd name="connsiteX902" fmla="*/ 483303 w 1209257"/>
                  <a:gd name="connsiteY902" fmla="*/ 605646 h 977923"/>
                  <a:gd name="connsiteX903" fmla="*/ 476995 w 1209257"/>
                  <a:gd name="connsiteY903" fmla="*/ 598422 h 977923"/>
                  <a:gd name="connsiteX904" fmla="*/ 483303 w 1209257"/>
                  <a:gd name="connsiteY904" fmla="*/ 591199 h 977923"/>
                  <a:gd name="connsiteX905" fmla="*/ 463893 w 1209257"/>
                  <a:gd name="connsiteY905" fmla="*/ 591199 h 977923"/>
                  <a:gd name="connsiteX906" fmla="*/ 470201 w 1209257"/>
                  <a:gd name="connsiteY906" fmla="*/ 598422 h 977923"/>
                  <a:gd name="connsiteX907" fmla="*/ 463893 w 1209257"/>
                  <a:gd name="connsiteY907" fmla="*/ 605646 h 977923"/>
                  <a:gd name="connsiteX908" fmla="*/ 458070 w 1209257"/>
                  <a:gd name="connsiteY908" fmla="*/ 598422 h 977923"/>
                  <a:gd name="connsiteX909" fmla="*/ 463893 w 1209257"/>
                  <a:gd name="connsiteY909" fmla="*/ 591199 h 977923"/>
                  <a:gd name="connsiteX910" fmla="*/ 444969 w 1209257"/>
                  <a:gd name="connsiteY910" fmla="*/ 591199 h 977923"/>
                  <a:gd name="connsiteX911" fmla="*/ 451277 w 1209257"/>
                  <a:gd name="connsiteY911" fmla="*/ 598422 h 977923"/>
                  <a:gd name="connsiteX912" fmla="*/ 444969 w 1209257"/>
                  <a:gd name="connsiteY912" fmla="*/ 605646 h 977923"/>
                  <a:gd name="connsiteX913" fmla="*/ 438661 w 1209257"/>
                  <a:gd name="connsiteY913" fmla="*/ 598422 h 977923"/>
                  <a:gd name="connsiteX914" fmla="*/ 444969 w 1209257"/>
                  <a:gd name="connsiteY914" fmla="*/ 591199 h 977923"/>
                  <a:gd name="connsiteX915" fmla="*/ 426044 w 1209257"/>
                  <a:gd name="connsiteY915" fmla="*/ 571752 h 977923"/>
                  <a:gd name="connsiteX916" fmla="*/ 429926 w 1209257"/>
                  <a:gd name="connsiteY916" fmla="*/ 576752 h 977923"/>
                  <a:gd name="connsiteX917" fmla="*/ 426044 w 1209257"/>
                  <a:gd name="connsiteY917" fmla="*/ 581198 h 977923"/>
                  <a:gd name="connsiteX918" fmla="*/ 421677 w 1209257"/>
                  <a:gd name="connsiteY918" fmla="*/ 576752 h 977923"/>
                  <a:gd name="connsiteX919" fmla="*/ 426044 w 1209257"/>
                  <a:gd name="connsiteY919" fmla="*/ 571752 h 977923"/>
                  <a:gd name="connsiteX920" fmla="*/ 1057346 w 1209257"/>
                  <a:gd name="connsiteY920" fmla="*/ 569529 h 977923"/>
                  <a:gd name="connsiteX921" fmla="*/ 1063169 w 1209257"/>
                  <a:gd name="connsiteY921" fmla="*/ 576752 h 977923"/>
                  <a:gd name="connsiteX922" fmla="*/ 1057346 w 1209257"/>
                  <a:gd name="connsiteY922" fmla="*/ 583420 h 977923"/>
                  <a:gd name="connsiteX923" fmla="*/ 1051038 w 1209257"/>
                  <a:gd name="connsiteY923" fmla="*/ 576752 h 977923"/>
                  <a:gd name="connsiteX924" fmla="*/ 1057346 w 1209257"/>
                  <a:gd name="connsiteY924" fmla="*/ 569529 h 977923"/>
                  <a:gd name="connsiteX925" fmla="*/ 1037936 w 1209257"/>
                  <a:gd name="connsiteY925" fmla="*/ 569529 h 977923"/>
                  <a:gd name="connsiteX926" fmla="*/ 1044245 w 1209257"/>
                  <a:gd name="connsiteY926" fmla="*/ 576752 h 977923"/>
                  <a:gd name="connsiteX927" fmla="*/ 1037936 w 1209257"/>
                  <a:gd name="connsiteY927" fmla="*/ 583420 h 977923"/>
                  <a:gd name="connsiteX928" fmla="*/ 1031628 w 1209257"/>
                  <a:gd name="connsiteY928" fmla="*/ 576752 h 977923"/>
                  <a:gd name="connsiteX929" fmla="*/ 1037936 w 1209257"/>
                  <a:gd name="connsiteY929" fmla="*/ 569529 h 977923"/>
                  <a:gd name="connsiteX930" fmla="*/ 1019012 w 1209257"/>
                  <a:gd name="connsiteY930" fmla="*/ 569529 h 977923"/>
                  <a:gd name="connsiteX931" fmla="*/ 1024835 w 1209257"/>
                  <a:gd name="connsiteY931" fmla="*/ 576752 h 977923"/>
                  <a:gd name="connsiteX932" fmla="*/ 1019012 w 1209257"/>
                  <a:gd name="connsiteY932" fmla="*/ 583420 h 977923"/>
                  <a:gd name="connsiteX933" fmla="*/ 1012704 w 1209257"/>
                  <a:gd name="connsiteY933" fmla="*/ 576752 h 977923"/>
                  <a:gd name="connsiteX934" fmla="*/ 1019012 w 1209257"/>
                  <a:gd name="connsiteY934" fmla="*/ 569529 h 977923"/>
                  <a:gd name="connsiteX935" fmla="*/ 999602 w 1209257"/>
                  <a:gd name="connsiteY935" fmla="*/ 569529 h 977923"/>
                  <a:gd name="connsiteX936" fmla="*/ 1005910 w 1209257"/>
                  <a:gd name="connsiteY936" fmla="*/ 576752 h 977923"/>
                  <a:gd name="connsiteX937" fmla="*/ 999602 w 1209257"/>
                  <a:gd name="connsiteY937" fmla="*/ 583420 h 977923"/>
                  <a:gd name="connsiteX938" fmla="*/ 993779 w 1209257"/>
                  <a:gd name="connsiteY938" fmla="*/ 576752 h 977923"/>
                  <a:gd name="connsiteX939" fmla="*/ 999602 w 1209257"/>
                  <a:gd name="connsiteY939" fmla="*/ 569529 h 977923"/>
                  <a:gd name="connsiteX940" fmla="*/ 980678 w 1209257"/>
                  <a:gd name="connsiteY940" fmla="*/ 569529 h 977923"/>
                  <a:gd name="connsiteX941" fmla="*/ 986986 w 1209257"/>
                  <a:gd name="connsiteY941" fmla="*/ 576752 h 977923"/>
                  <a:gd name="connsiteX942" fmla="*/ 980678 w 1209257"/>
                  <a:gd name="connsiteY942" fmla="*/ 583420 h 977923"/>
                  <a:gd name="connsiteX943" fmla="*/ 974370 w 1209257"/>
                  <a:gd name="connsiteY943" fmla="*/ 576752 h 977923"/>
                  <a:gd name="connsiteX944" fmla="*/ 980678 w 1209257"/>
                  <a:gd name="connsiteY944" fmla="*/ 569529 h 977923"/>
                  <a:gd name="connsiteX945" fmla="*/ 961268 w 1209257"/>
                  <a:gd name="connsiteY945" fmla="*/ 569529 h 977923"/>
                  <a:gd name="connsiteX946" fmla="*/ 967576 w 1209257"/>
                  <a:gd name="connsiteY946" fmla="*/ 576752 h 977923"/>
                  <a:gd name="connsiteX947" fmla="*/ 961268 w 1209257"/>
                  <a:gd name="connsiteY947" fmla="*/ 583420 h 977923"/>
                  <a:gd name="connsiteX948" fmla="*/ 955445 w 1209257"/>
                  <a:gd name="connsiteY948" fmla="*/ 576752 h 977923"/>
                  <a:gd name="connsiteX949" fmla="*/ 961268 w 1209257"/>
                  <a:gd name="connsiteY949" fmla="*/ 569529 h 977923"/>
                  <a:gd name="connsiteX950" fmla="*/ 942343 w 1209257"/>
                  <a:gd name="connsiteY950" fmla="*/ 569529 h 977923"/>
                  <a:gd name="connsiteX951" fmla="*/ 948652 w 1209257"/>
                  <a:gd name="connsiteY951" fmla="*/ 576752 h 977923"/>
                  <a:gd name="connsiteX952" fmla="*/ 942343 w 1209257"/>
                  <a:gd name="connsiteY952" fmla="*/ 583420 h 977923"/>
                  <a:gd name="connsiteX953" fmla="*/ 936035 w 1209257"/>
                  <a:gd name="connsiteY953" fmla="*/ 576752 h 977923"/>
                  <a:gd name="connsiteX954" fmla="*/ 942343 w 1209257"/>
                  <a:gd name="connsiteY954" fmla="*/ 569529 h 977923"/>
                  <a:gd name="connsiteX955" fmla="*/ 923419 w 1209257"/>
                  <a:gd name="connsiteY955" fmla="*/ 569529 h 977923"/>
                  <a:gd name="connsiteX956" fmla="*/ 929242 w 1209257"/>
                  <a:gd name="connsiteY956" fmla="*/ 576752 h 977923"/>
                  <a:gd name="connsiteX957" fmla="*/ 923419 w 1209257"/>
                  <a:gd name="connsiteY957" fmla="*/ 583420 h 977923"/>
                  <a:gd name="connsiteX958" fmla="*/ 917111 w 1209257"/>
                  <a:gd name="connsiteY958" fmla="*/ 576752 h 977923"/>
                  <a:gd name="connsiteX959" fmla="*/ 923419 w 1209257"/>
                  <a:gd name="connsiteY959" fmla="*/ 569529 h 977923"/>
                  <a:gd name="connsiteX960" fmla="*/ 904009 w 1209257"/>
                  <a:gd name="connsiteY960" fmla="*/ 569529 h 977923"/>
                  <a:gd name="connsiteX961" fmla="*/ 910317 w 1209257"/>
                  <a:gd name="connsiteY961" fmla="*/ 576752 h 977923"/>
                  <a:gd name="connsiteX962" fmla="*/ 904009 w 1209257"/>
                  <a:gd name="connsiteY962" fmla="*/ 583420 h 977923"/>
                  <a:gd name="connsiteX963" fmla="*/ 897701 w 1209257"/>
                  <a:gd name="connsiteY963" fmla="*/ 576752 h 977923"/>
                  <a:gd name="connsiteX964" fmla="*/ 904009 w 1209257"/>
                  <a:gd name="connsiteY964" fmla="*/ 569529 h 977923"/>
                  <a:gd name="connsiteX965" fmla="*/ 885085 w 1209257"/>
                  <a:gd name="connsiteY965" fmla="*/ 569529 h 977923"/>
                  <a:gd name="connsiteX966" fmla="*/ 890908 w 1209257"/>
                  <a:gd name="connsiteY966" fmla="*/ 576752 h 977923"/>
                  <a:gd name="connsiteX967" fmla="*/ 885085 w 1209257"/>
                  <a:gd name="connsiteY967" fmla="*/ 583420 h 977923"/>
                  <a:gd name="connsiteX968" fmla="*/ 878777 w 1209257"/>
                  <a:gd name="connsiteY968" fmla="*/ 576752 h 977923"/>
                  <a:gd name="connsiteX969" fmla="*/ 885085 w 1209257"/>
                  <a:gd name="connsiteY969" fmla="*/ 569529 h 977923"/>
                  <a:gd name="connsiteX970" fmla="*/ 865675 w 1209257"/>
                  <a:gd name="connsiteY970" fmla="*/ 569529 h 977923"/>
                  <a:gd name="connsiteX971" fmla="*/ 871983 w 1209257"/>
                  <a:gd name="connsiteY971" fmla="*/ 576752 h 977923"/>
                  <a:gd name="connsiteX972" fmla="*/ 865675 w 1209257"/>
                  <a:gd name="connsiteY972" fmla="*/ 583420 h 977923"/>
                  <a:gd name="connsiteX973" fmla="*/ 859852 w 1209257"/>
                  <a:gd name="connsiteY973" fmla="*/ 576752 h 977923"/>
                  <a:gd name="connsiteX974" fmla="*/ 865675 w 1209257"/>
                  <a:gd name="connsiteY974" fmla="*/ 569529 h 977923"/>
                  <a:gd name="connsiteX975" fmla="*/ 846750 w 1209257"/>
                  <a:gd name="connsiteY975" fmla="*/ 569529 h 977923"/>
                  <a:gd name="connsiteX976" fmla="*/ 853059 w 1209257"/>
                  <a:gd name="connsiteY976" fmla="*/ 576752 h 977923"/>
                  <a:gd name="connsiteX977" fmla="*/ 846750 w 1209257"/>
                  <a:gd name="connsiteY977" fmla="*/ 583420 h 977923"/>
                  <a:gd name="connsiteX978" fmla="*/ 840442 w 1209257"/>
                  <a:gd name="connsiteY978" fmla="*/ 576752 h 977923"/>
                  <a:gd name="connsiteX979" fmla="*/ 846750 w 1209257"/>
                  <a:gd name="connsiteY979" fmla="*/ 569529 h 977923"/>
                  <a:gd name="connsiteX980" fmla="*/ 827341 w 1209257"/>
                  <a:gd name="connsiteY980" fmla="*/ 569529 h 977923"/>
                  <a:gd name="connsiteX981" fmla="*/ 833649 w 1209257"/>
                  <a:gd name="connsiteY981" fmla="*/ 576752 h 977923"/>
                  <a:gd name="connsiteX982" fmla="*/ 827341 w 1209257"/>
                  <a:gd name="connsiteY982" fmla="*/ 583420 h 977923"/>
                  <a:gd name="connsiteX983" fmla="*/ 821518 w 1209257"/>
                  <a:gd name="connsiteY983" fmla="*/ 576752 h 977923"/>
                  <a:gd name="connsiteX984" fmla="*/ 827341 w 1209257"/>
                  <a:gd name="connsiteY984" fmla="*/ 569529 h 977923"/>
                  <a:gd name="connsiteX985" fmla="*/ 808416 w 1209257"/>
                  <a:gd name="connsiteY985" fmla="*/ 569529 h 977923"/>
                  <a:gd name="connsiteX986" fmla="*/ 814724 w 1209257"/>
                  <a:gd name="connsiteY986" fmla="*/ 576752 h 977923"/>
                  <a:gd name="connsiteX987" fmla="*/ 808416 w 1209257"/>
                  <a:gd name="connsiteY987" fmla="*/ 583420 h 977923"/>
                  <a:gd name="connsiteX988" fmla="*/ 802108 w 1209257"/>
                  <a:gd name="connsiteY988" fmla="*/ 576752 h 977923"/>
                  <a:gd name="connsiteX989" fmla="*/ 808416 w 1209257"/>
                  <a:gd name="connsiteY989" fmla="*/ 569529 h 977923"/>
                  <a:gd name="connsiteX990" fmla="*/ 789492 w 1209257"/>
                  <a:gd name="connsiteY990" fmla="*/ 569529 h 977923"/>
                  <a:gd name="connsiteX991" fmla="*/ 795315 w 1209257"/>
                  <a:gd name="connsiteY991" fmla="*/ 576752 h 977923"/>
                  <a:gd name="connsiteX992" fmla="*/ 789492 w 1209257"/>
                  <a:gd name="connsiteY992" fmla="*/ 583420 h 977923"/>
                  <a:gd name="connsiteX993" fmla="*/ 783184 w 1209257"/>
                  <a:gd name="connsiteY993" fmla="*/ 576752 h 977923"/>
                  <a:gd name="connsiteX994" fmla="*/ 789492 w 1209257"/>
                  <a:gd name="connsiteY994" fmla="*/ 569529 h 977923"/>
                  <a:gd name="connsiteX995" fmla="*/ 770082 w 1209257"/>
                  <a:gd name="connsiteY995" fmla="*/ 569529 h 977923"/>
                  <a:gd name="connsiteX996" fmla="*/ 776390 w 1209257"/>
                  <a:gd name="connsiteY996" fmla="*/ 576752 h 977923"/>
                  <a:gd name="connsiteX997" fmla="*/ 770082 w 1209257"/>
                  <a:gd name="connsiteY997" fmla="*/ 583420 h 977923"/>
                  <a:gd name="connsiteX998" fmla="*/ 763774 w 1209257"/>
                  <a:gd name="connsiteY998" fmla="*/ 576752 h 977923"/>
                  <a:gd name="connsiteX999" fmla="*/ 770082 w 1209257"/>
                  <a:gd name="connsiteY999" fmla="*/ 569529 h 977923"/>
                  <a:gd name="connsiteX1000" fmla="*/ 521637 w 1209257"/>
                  <a:gd name="connsiteY1000" fmla="*/ 569529 h 977923"/>
                  <a:gd name="connsiteX1001" fmla="*/ 527460 w 1209257"/>
                  <a:gd name="connsiteY1001" fmla="*/ 576752 h 977923"/>
                  <a:gd name="connsiteX1002" fmla="*/ 521637 w 1209257"/>
                  <a:gd name="connsiteY1002" fmla="*/ 583420 h 977923"/>
                  <a:gd name="connsiteX1003" fmla="*/ 515329 w 1209257"/>
                  <a:gd name="connsiteY1003" fmla="*/ 576752 h 977923"/>
                  <a:gd name="connsiteX1004" fmla="*/ 521637 w 1209257"/>
                  <a:gd name="connsiteY1004" fmla="*/ 569529 h 977923"/>
                  <a:gd name="connsiteX1005" fmla="*/ 502227 w 1209257"/>
                  <a:gd name="connsiteY1005" fmla="*/ 569529 h 977923"/>
                  <a:gd name="connsiteX1006" fmla="*/ 508536 w 1209257"/>
                  <a:gd name="connsiteY1006" fmla="*/ 576752 h 977923"/>
                  <a:gd name="connsiteX1007" fmla="*/ 502227 w 1209257"/>
                  <a:gd name="connsiteY1007" fmla="*/ 583420 h 977923"/>
                  <a:gd name="connsiteX1008" fmla="*/ 496405 w 1209257"/>
                  <a:gd name="connsiteY1008" fmla="*/ 576752 h 977923"/>
                  <a:gd name="connsiteX1009" fmla="*/ 502227 w 1209257"/>
                  <a:gd name="connsiteY1009" fmla="*/ 569529 h 977923"/>
                  <a:gd name="connsiteX1010" fmla="*/ 483303 w 1209257"/>
                  <a:gd name="connsiteY1010" fmla="*/ 569529 h 977923"/>
                  <a:gd name="connsiteX1011" fmla="*/ 489611 w 1209257"/>
                  <a:gd name="connsiteY1011" fmla="*/ 576752 h 977923"/>
                  <a:gd name="connsiteX1012" fmla="*/ 483303 w 1209257"/>
                  <a:gd name="connsiteY1012" fmla="*/ 583420 h 977923"/>
                  <a:gd name="connsiteX1013" fmla="*/ 476995 w 1209257"/>
                  <a:gd name="connsiteY1013" fmla="*/ 576752 h 977923"/>
                  <a:gd name="connsiteX1014" fmla="*/ 483303 w 1209257"/>
                  <a:gd name="connsiteY1014" fmla="*/ 569529 h 977923"/>
                  <a:gd name="connsiteX1015" fmla="*/ 463893 w 1209257"/>
                  <a:gd name="connsiteY1015" fmla="*/ 569529 h 977923"/>
                  <a:gd name="connsiteX1016" fmla="*/ 470201 w 1209257"/>
                  <a:gd name="connsiteY1016" fmla="*/ 576752 h 977923"/>
                  <a:gd name="connsiteX1017" fmla="*/ 463893 w 1209257"/>
                  <a:gd name="connsiteY1017" fmla="*/ 583420 h 977923"/>
                  <a:gd name="connsiteX1018" fmla="*/ 458070 w 1209257"/>
                  <a:gd name="connsiteY1018" fmla="*/ 576752 h 977923"/>
                  <a:gd name="connsiteX1019" fmla="*/ 463893 w 1209257"/>
                  <a:gd name="connsiteY1019" fmla="*/ 569529 h 977923"/>
                  <a:gd name="connsiteX1020" fmla="*/ 1188712 w 1209257"/>
                  <a:gd name="connsiteY1020" fmla="*/ 554193 h 977923"/>
                  <a:gd name="connsiteX1021" fmla="*/ 1188552 w 1209257"/>
                  <a:gd name="connsiteY1021" fmla="*/ 554708 h 977923"/>
                  <a:gd name="connsiteX1022" fmla="*/ 1188362 w 1209257"/>
                  <a:gd name="connsiteY1022" fmla="*/ 554527 h 977923"/>
                  <a:gd name="connsiteX1023" fmla="*/ 1037936 w 1209257"/>
                  <a:gd name="connsiteY1023" fmla="*/ 547859 h 977923"/>
                  <a:gd name="connsiteX1024" fmla="*/ 1044245 w 1209257"/>
                  <a:gd name="connsiteY1024" fmla="*/ 554527 h 977923"/>
                  <a:gd name="connsiteX1025" fmla="*/ 1037936 w 1209257"/>
                  <a:gd name="connsiteY1025" fmla="*/ 561750 h 977923"/>
                  <a:gd name="connsiteX1026" fmla="*/ 1031628 w 1209257"/>
                  <a:gd name="connsiteY1026" fmla="*/ 554527 h 977923"/>
                  <a:gd name="connsiteX1027" fmla="*/ 1037936 w 1209257"/>
                  <a:gd name="connsiteY1027" fmla="*/ 547859 h 977923"/>
                  <a:gd name="connsiteX1028" fmla="*/ 1019012 w 1209257"/>
                  <a:gd name="connsiteY1028" fmla="*/ 547859 h 977923"/>
                  <a:gd name="connsiteX1029" fmla="*/ 1024835 w 1209257"/>
                  <a:gd name="connsiteY1029" fmla="*/ 554527 h 977923"/>
                  <a:gd name="connsiteX1030" fmla="*/ 1019012 w 1209257"/>
                  <a:gd name="connsiteY1030" fmla="*/ 561750 h 977923"/>
                  <a:gd name="connsiteX1031" fmla="*/ 1012704 w 1209257"/>
                  <a:gd name="connsiteY1031" fmla="*/ 554527 h 977923"/>
                  <a:gd name="connsiteX1032" fmla="*/ 1019012 w 1209257"/>
                  <a:gd name="connsiteY1032" fmla="*/ 547859 h 977923"/>
                  <a:gd name="connsiteX1033" fmla="*/ 999602 w 1209257"/>
                  <a:gd name="connsiteY1033" fmla="*/ 547859 h 977923"/>
                  <a:gd name="connsiteX1034" fmla="*/ 1005910 w 1209257"/>
                  <a:gd name="connsiteY1034" fmla="*/ 554527 h 977923"/>
                  <a:gd name="connsiteX1035" fmla="*/ 999602 w 1209257"/>
                  <a:gd name="connsiteY1035" fmla="*/ 561750 h 977923"/>
                  <a:gd name="connsiteX1036" fmla="*/ 993779 w 1209257"/>
                  <a:gd name="connsiteY1036" fmla="*/ 554527 h 977923"/>
                  <a:gd name="connsiteX1037" fmla="*/ 999602 w 1209257"/>
                  <a:gd name="connsiteY1037" fmla="*/ 547859 h 977923"/>
                  <a:gd name="connsiteX1038" fmla="*/ 980678 w 1209257"/>
                  <a:gd name="connsiteY1038" fmla="*/ 547859 h 977923"/>
                  <a:gd name="connsiteX1039" fmla="*/ 986986 w 1209257"/>
                  <a:gd name="connsiteY1039" fmla="*/ 554527 h 977923"/>
                  <a:gd name="connsiteX1040" fmla="*/ 980678 w 1209257"/>
                  <a:gd name="connsiteY1040" fmla="*/ 561750 h 977923"/>
                  <a:gd name="connsiteX1041" fmla="*/ 974370 w 1209257"/>
                  <a:gd name="connsiteY1041" fmla="*/ 554527 h 977923"/>
                  <a:gd name="connsiteX1042" fmla="*/ 980678 w 1209257"/>
                  <a:gd name="connsiteY1042" fmla="*/ 547859 h 977923"/>
                  <a:gd name="connsiteX1043" fmla="*/ 961268 w 1209257"/>
                  <a:gd name="connsiteY1043" fmla="*/ 547859 h 977923"/>
                  <a:gd name="connsiteX1044" fmla="*/ 967576 w 1209257"/>
                  <a:gd name="connsiteY1044" fmla="*/ 554527 h 977923"/>
                  <a:gd name="connsiteX1045" fmla="*/ 961268 w 1209257"/>
                  <a:gd name="connsiteY1045" fmla="*/ 561750 h 977923"/>
                  <a:gd name="connsiteX1046" fmla="*/ 955445 w 1209257"/>
                  <a:gd name="connsiteY1046" fmla="*/ 554527 h 977923"/>
                  <a:gd name="connsiteX1047" fmla="*/ 961268 w 1209257"/>
                  <a:gd name="connsiteY1047" fmla="*/ 547859 h 977923"/>
                  <a:gd name="connsiteX1048" fmla="*/ 942343 w 1209257"/>
                  <a:gd name="connsiteY1048" fmla="*/ 547859 h 977923"/>
                  <a:gd name="connsiteX1049" fmla="*/ 948652 w 1209257"/>
                  <a:gd name="connsiteY1049" fmla="*/ 554527 h 977923"/>
                  <a:gd name="connsiteX1050" fmla="*/ 942343 w 1209257"/>
                  <a:gd name="connsiteY1050" fmla="*/ 561750 h 977923"/>
                  <a:gd name="connsiteX1051" fmla="*/ 936035 w 1209257"/>
                  <a:gd name="connsiteY1051" fmla="*/ 554527 h 977923"/>
                  <a:gd name="connsiteX1052" fmla="*/ 942343 w 1209257"/>
                  <a:gd name="connsiteY1052" fmla="*/ 547859 h 977923"/>
                  <a:gd name="connsiteX1053" fmla="*/ 923419 w 1209257"/>
                  <a:gd name="connsiteY1053" fmla="*/ 547859 h 977923"/>
                  <a:gd name="connsiteX1054" fmla="*/ 929242 w 1209257"/>
                  <a:gd name="connsiteY1054" fmla="*/ 554527 h 977923"/>
                  <a:gd name="connsiteX1055" fmla="*/ 923419 w 1209257"/>
                  <a:gd name="connsiteY1055" fmla="*/ 561750 h 977923"/>
                  <a:gd name="connsiteX1056" fmla="*/ 917111 w 1209257"/>
                  <a:gd name="connsiteY1056" fmla="*/ 554527 h 977923"/>
                  <a:gd name="connsiteX1057" fmla="*/ 923419 w 1209257"/>
                  <a:gd name="connsiteY1057" fmla="*/ 547859 h 977923"/>
                  <a:gd name="connsiteX1058" fmla="*/ 904009 w 1209257"/>
                  <a:gd name="connsiteY1058" fmla="*/ 547859 h 977923"/>
                  <a:gd name="connsiteX1059" fmla="*/ 910317 w 1209257"/>
                  <a:gd name="connsiteY1059" fmla="*/ 554527 h 977923"/>
                  <a:gd name="connsiteX1060" fmla="*/ 904009 w 1209257"/>
                  <a:gd name="connsiteY1060" fmla="*/ 561750 h 977923"/>
                  <a:gd name="connsiteX1061" fmla="*/ 897701 w 1209257"/>
                  <a:gd name="connsiteY1061" fmla="*/ 554527 h 977923"/>
                  <a:gd name="connsiteX1062" fmla="*/ 904009 w 1209257"/>
                  <a:gd name="connsiteY1062" fmla="*/ 547859 h 977923"/>
                  <a:gd name="connsiteX1063" fmla="*/ 885085 w 1209257"/>
                  <a:gd name="connsiteY1063" fmla="*/ 547859 h 977923"/>
                  <a:gd name="connsiteX1064" fmla="*/ 890908 w 1209257"/>
                  <a:gd name="connsiteY1064" fmla="*/ 554527 h 977923"/>
                  <a:gd name="connsiteX1065" fmla="*/ 885085 w 1209257"/>
                  <a:gd name="connsiteY1065" fmla="*/ 561750 h 977923"/>
                  <a:gd name="connsiteX1066" fmla="*/ 878777 w 1209257"/>
                  <a:gd name="connsiteY1066" fmla="*/ 554527 h 977923"/>
                  <a:gd name="connsiteX1067" fmla="*/ 885085 w 1209257"/>
                  <a:gd name="connsiteY1067" fmla="*/ 547859 h 977923"/>
                  <a:gd name="connsiteX1068" fmla="*/ 865675 w 1209257"/>
                  <a:gd name="connsiteY1068" fmla="*/ 547859 h 977923"/>
                  <a:gd name="connsiteX1069" fmla="*/ 871983 w 1209257"/>
                  <a:gd name="connsiteY1069" fmla="*/ 554527 h 977923"/>
                  <a:gd name="connsiteX1070" fmla="*/ 865675 w 1209257"/>
                  <a:gd name="connsiteY1070" fmla="*/ 561750 h 977923"/>
                  <a:gd name="connsiteX1071" fmla="*/ 859852 w 1209257"/>
                  <a:gd name="connsiteY1071" fmla="*/ 554527 h 977923"/>
                  <a:gd name="connsiteX1072" fmla="*/ 865675 w 1209257"/>
                  <a:gd name="connsiteY1072" fmla="*/ 547859 h 977923"/>
                  <a:gd name="connsiteX1073" fmla="*/ 846750 w 1209257"/>
                  <a:gd name="connsiteY1073" fmla="*/ 547859 h 977923"/>
                  <a:gd name="connsiteX1074" fmla="*/ 853059 w 1209257"/>
                  <a:gd name="connsiteY1074" fmla="*/ 554527 h 977923"/>
                  <a:gd name="connsiteX1075" fmla="*/ 846750 w 1209257"/>
                  <a:gd name="connsiteY1075" fmla="*/ 561750 h 977923"/>
                  <a:gd name="connsiteX1076" fmla="*/ 840442 w 1209257"/>
                  <a:gd name="connsiteY1076" fmla="*/ 554527 h 977923"/>
                  <a:gd name="connsiteX1077" fmla="*/ 846750 w 1209257"/>
                  <a:gd name="connsiteY1077" fmla="*/ 547859 h 977923"/>
                  <a:gd name="connsiteX1078" fmla="*/ 827341 w 1209257"/>
                  <a:gd name="connsiteY1078" fmla="*/ 547859 h 977923"/>
                  <a:gd name="connsiteX1079" fmla="*/ 833649 w 1209257"/>
                  <a:gd name="connsiteY1079" fmla="*/ 554527 h 977923"/>
                  <a:gd name="connsiteX1080" fmla="*/ 827341 w 1209257"/>
                  <a:gd name="connsiteY1080" fmla="*/ 561750 h 977923"/>
                  <a:gd name="connsiteX1081" fmla="*/ 821518 w 1209257"/>
                  <a:gd name="connsiteY1081" fmla="*/ 554527 h 977923"/>
                  <a:gd name="connsiteX1082" fmla="*/ 827341 w 1209257"/>
                  <a:gd name="connsiteY1082" fmla="*/ 547859 h 977923"/>
                  <a:gd name="connsiteX1083" fmla="*/ 808416 w 1209257"/>
                  <a:gd name="connsiteY1083" fmla="*/ 547859 h 977923"/>
                  <a:gd name="connsiteX1084" fmla="*/ 814724 w 1209257"/>
                  <a:gd name="connsiteY1084" fmla="*/ 554527 h 977923"/>
                  <a:gd name="connsiteX1085" fmla="*/ 808416 w 1209257"/>
                  <a:gd name="connsiteY1085" fmla="*/ 561750 h 977923"/>
                  <a:gd name="connsiteX1086" fmla="*/ 802108 w 1209257"/>
                  <a:gd name="connsiteY1086" fmla="*/ 554527 h 977923"/>
                  <a:gd name="connsiteX1087" fmla="*/ 808416 w 1209257"/>
                  <a:gd name="connsiteY1087" fmla="*/ 547859 h 977923"/>
                  <a:gd name="connsiteX1088" fmla="*/ 789492 w 1209257"/>
                  <a:gd name="connsiteY1088" fmla="*/ 547859 h 977923"/>
                  <a:gd name="connsiteX1089" fmla="*/ 795315 w 1209257"/>
                  <a:gd name="connsiteY1089" fmla="*/ 554527 h 977923"/>
                  <a:gd name="connsiteX1090" fmla="*/ 789492 w 1209257"/>
                  <a:gd name="connsiteY1090" fmla="*/ 561750 h 977923"/>
                  <a:gd name="connsiteX1091" fmla="*/ 783184 w 1209257"/>
                  <a:gd name="connsiteY1091" fmla="*/ 554527 h 977923"/>
                  <a:gd name="connsiteX1092" fmla="*/ 789492 w 1209257"/>
                  <a:gd name="connsiteY1092" fmla="*/ 547859 h 977923"/>
                  <a:gd name="connsiteX1093" fmla="*/ 770082 w 1209257"/>
                  <a:gd name="connsiteY1093" fmla="*/ 547859 h 977923"/>
                  <a:gd name="connsiteX1094" fmla="*/ 776390 w 1209257"/>
                  <a:gd name="connsiteY1094" fmla="*/ 554527 h 977923"/>
                  <a:gd name="connsiteX1095" fmla="*/ 770082 w 1209257"/>
                  <a:gd name="connsiteY1095" fmla="*/ 561750 h 977923"/>
                  <a:gd name="connsiteX1096" fmla="*/ 763774 w 1209257"/>
                  <a:gd name="connsiteY1096" fmla="*/ 554527 h 977923"/>
                  <a:gd name="connsiteX1097" fmla="*/ 770082 w 1209257"/>
                  <a:gd name="connsiteY1097" fmla="*/ 547859 h 977923"/>
                  <a:gd name="connsiteX1098" fmla="*/ 751157 w 1209257"/>
                  <a:gd name="connsiteY1098" fmla="*/ 547859 h 977923"/>
                  <a:gd name="connsiteX1099" fmla="*/ 757466 w 1209257"/>
                  <a:gd name="connsiteY1099" fmla="*/ 554527 h 977923"/>
                  <a:gd name="connsiteX1100" fmla="*/ 751157 w 1209257"/>
                  <a:gd name="connsiteY1100" fmla="*/ 561750 h 977923"/>
                  <a:gd name="connsiteX1101" fmla="*/ 744849 w 1209257"/>
                  <a:gd name="connsiteY1101" fmla="*/ 554527 h 977923"/>
                  <a:gd name="connsiteX1102" fmla="*/ 751157 w 1209257"/>
                  <a:gd name="connsiteY1102" fmla="*/ 547859 h 977923"/>
                  <a:gd name="connsiteX1103" fmla="*/ 406634 w 1209257"/>
                  <a:gd name="connsiteY1103" fmla="*/ 547859 h 977923"/>
                  <a:gd name="connsiteX1104" fmla="*/ 412943 w 1209257"/>
                  <a:gd name="connsiteY1104" fmla="*/ 554527 h 977923"/>
                  <a:gd name="connsiteX1105" fmla="*/ 406634 w 1209257"/>
                  <a:gd name="connsiteY1105" fmla="*/ 561750 h 977923"/>
                  <a:gd name="connsiteX1106" fmla="*/ 400326 w 1209257"/>
                  <a:gd name="connsiteY1106" fmla="*/ 554527 h 977923"/>
                  <a:gd name="connsiteX1107" fmla="*/ 406634 w 1209257"/>
                  <a:gd name="connsiteY1107" fmla="*/ 547859 h 977923"/>
                  <a:gd name="connsiteX1108" fmla="*/ 387710 w 1209257"/>
                  <a:gd name="connsiteY1108" fmla="*/ 528968 h 977923"/>
                  <a:gd name="connsiteX1109" fmla="*/ 391107 w 1209257"/>
                  <a:gd name="connsiteY1109" fmla="*/ 532857 h 977923"/>
                  <a:gd name="connsiteX1110" fmla="*/ 387710 w 1209257"/>
                  <a:gd name="connsiteY1110" fmla="*/ 536747 h 977923"/>
                  <a:gd name="connsiteX1111" fmla="*/ 383828 w 1209257"/>
                  <a:gd name="connsiteY1111" fmla="*/ 532857 h 977923"/>
                  <a:gd name="connsiteX1112" fmla="*/ 387710 w 1209257"/>
                  <a:gd name="connsiteY1112" fmla="*/ 528968 h 977923"/>
                  <a:gd name="connsiteX1113" fmla="*/ 1191273 w 1209257"/>
                  <a:gd name="connsiteY1113" fmla="*/ 525634 h 977923"/>
                  <a:gd name="connsiteX1114" fmla="*/ 1195597 w 1209257"/>
                  <a:gd name="connsiteY1114" fmla="*/ 530998 h 977923"/>
                  <a:gd name="connsiteX1115" fmla="*/ 1195446 w 1209257"/>
                  <a:gd name="connsiteY1115" fmla="*/ 532501 h 977923"/>
                  <a:gd name="connsiteX1116" fmla="*/ 1194232 w 1209257"/>
                  <a:gd name="connsiteY1116" fmla="*/ 536410 h 977923"/>
                  <a:gd name="connsiteX1117" fmla="*/ 1191273 w 1209257"/>
                  <a:gd name="connsiteY1117" fmla="*/ 540080 h 977923"/>
                  <a:gd name="connsiteX1118" fmla="*/ 1184965 w 1209257"/>
                  <a:gd name="connsiteY1118" fmla="*/ 532857 h 977923"/>
                  <a:gd name="connsiteX1119" fmla="*/ 1191273 w 1209257"/>
                  <a:gd name="connsiteY1119" fmla="*/ 525634 h 977923"/>
                  <a:gd name="connsiteX1120" fmla="*/ 1076271 w 1209257"/>
                  <a:gd name="connsiteY1120" fmla="*/ 525634 h 977923"/>
                  <a:gd name="connsiteX1121" fmla="*/ 1082579 w 1209257"/>
                  <a:gd name="connsiteY1121" fmla="*/ 532857 h 977923"/>
                  <a:gd name="connsiteX1122" fmla="*/ 1076271 w 1209257"/>
                  <a:gd name="connsiteY1122" fmla="*/ 540080 h 977923"/>
                  <a:gd name="connsiteX1123" fmla="*/ 1069963 w 1209257"/>
                  <a:gd name="connsiteY1123" fmla="*/ 532857 h 977923"/>
                  <a:gd name="connsiteX1124" fmla="*/ 1076271 w 1209257"/>
                  <a:gd name="connsiteY1124" fmla="*/ 525634 h 977923"/>
                  <a:gd name="connsiteX1125" fmla="*/ 1057346 w 1209257"/>
                  <a:gd name="connsiteY1125" fmla="*/ 525634 h 977923"/>
                  <a:gd name="connsiteX1126" fmla="*/ 1063169 w 1209257"/>
                  <a:gd name="connsiteY1126" fmla="*/ 532857 h 977923"/>
                  <a:gd name="connsiteX1127" fmla="*/ 1057346 w 1209257"/>
                  <a:gd name="connsiteY1127" fmla="*/ 540080 h 977923"/>
                  <a:gd name="connsiteX1128" fmla="*/ 1051038 w 1209257"/>
                  <a:gd name="connsiteY1128" fmla="*/ 532857 h 977923"/>
                  <a:gd name="connsiteX1129" fmla="*/ 1057346 w 1209257"/>
                  <a:gd name="connsiteY1129" fmla="*/ 525634 h 977923"/>
                  <a:gd name="connsiteX1130" fmla="*/ 1037936 w 1209257"/>
                  <a:gd name="connsiteY1130" fmla="*/ 525634 h 977923"/>
                  <a:gd name="connsiteX1131" fmla="*/ 1044245 w 1209257"/>
                  <a:gd name="connsiteY1131" fmla="*/ 532857 h 977923"/>
                  <a:gd name="connsiteX1132" fmla="*/ 1037936 w 1209257"/>
                  <a:gd name="connsiteY1132" fmla="*/ 540080 h 977923"/>
                  <a:gd name="connsiteX1133" fmla="*/ 1031628 w 1209257"/>
                  <a:gd name="connsiteY1133" fmla="*/ 532857 h 977923"/>
                  <a:gd name="connsiteX1134" fmla="*/ 1037936 w 1209257"/>
                  <a:gd name="connsiteY1134" fmla="*/ 525634 h 977923"/>
                  <a:gd name="connsiteX1135" fmla="*/ 999602 w 1209257"/>
                  <a:gd name="connsiteY1135" fmla="*/ 525634 h 977923"/>
                  <a:gd name="connsiteX1136" fmla="*/ 1005910 w 1209257"/>
                  <a:gd name="connsiteY1136" fmla="*/ 532857 h 977923"/>
                  <a:gd name="connsiteX1137" fmla="*/ 999602 w 1209257"/>
                  <a:gd name="connsiteY1137" fmla="*/ 540080 h 977923"/>
                  <a:gd name="connsiteX1138" fmla="*/ 993779 w 1209257"/>
                  <a:gd name="connsiteY1138" fmla="*/ 532857 h 977923"/>
                  <a:gd name="connsiteX1139" fmla="*/ 999602 w 1209257"/>
                  <a:gd name="connsiteY1139" fmla="*/ 525634 h 977923"/>
                  <a:gd name="connsiteX1140" fmla="*/ 980678 w 1209257"/>
                  <a:gd name="connsiteY1140" fmla="*/ 525634 h 977923"/>
                  <a:gd name="connsiteX1141" fmla="*/ 986986 w 1209257"/>
                  <a:gd name="connsiteY1141" fmla="*/ 532857 h 977923"/>
                  <a:gd name="connsiteX1142" fmla="*/ 980678 w 1209257"/>
                  <a:gd name="connsiteY1142" fmla="*/ 540080 h 977923"/>
                  <a:gd name="connsiteX1143" fmla="*/ 974370 w 1209257"/>
                  <a:gd name="connsiteY1143" fmla="*/ 532857 h 977923"/>
                  <a:gd name="connsiteX1144" fmla="*/ 980678 w 1209257"/>
                  <a:gd name="connsiteY1144" fmla="*/ 525634 h 977923"/>
                  <a:gd name="connsiteX1145" fmla="*/ 961268 w 1209257"/>
                  <a:gd name="connsiteY1145" fmla="*/ 525634 h 977923"/>
                  <a:gd name="connsiteX1146" fmla="*/ 967576 w 1209257"/>
                  <a:gd name="connsiteY1146" fmla="*/ 532857 h 977923"/>
                  <a:gd name="connsiteX1147" fmla="*/ 961268 w 1209257"/>
                  <a:gd name="connsiteY1147" fmla="*/ 540080 h 977923"/>
                  <a:gd name="connsiteX1148" fmla="*/ 955445 w 1209257"/>
                  <a:gd name="connsiteY1148" fmla="*/ 532857 h 977923"/>
                  <a:gd name="connsiteX1149" fmla="*/ 961268 w 1209257"/>
                  <a:gd name="connsiteY1149" fmla="*/ 525634 h 977923"/>
                  <a:gd name="connsiteX1150" fmla="*/ 942343 w 1209257"/>
                  <a:gd name="connsiteY1150" fmla="*/ 525634 h 977923"/>
                  <a:gd name="connsiteX1151" fmla="*/ 948652 w 1209257"/>
                  <a:gd name="connsiteY1151" fmla="*/ 532857 h 977923"/>
                  <a:gd name="connsiteX1152" fmla="*/ 942343 w 1209257"/>
                  <a:gd name="connsiteY1152" fmla="*/ 540080 h 977923"/>
                  <a:gd name="connsiteX1153" fmla="*/ 936035 w 1209257"/>
                  <a:gd name="connsiteY1153" fmla="*/ 532857 h 977923"/>
                  <a:gd name="connsiteX1154" fmla="*/ 942343 w 1209257"/>
                  <a:gd name="connsiteY1154" fmla="*/ 525634 h 977923"/>
                  <a:gd name="connsiteX1155" fmla="*/ 923419 w 1209257"/>
                  <a:gd name="connsiteY1155" fmla="*/ 525634 h 977923"/>
                  <a:gd name="connsiteX1156" fmla="*/ 929242 w 1209257"/>
                  <a:gd name="connsiteY1156" fmla="*/ 532857 h 977923"/>
                  <a:gd name="connsiteX1157" fmla="*/ 923419 w 1209257"/>
                  <a:gd name="connsiteY1157" fmla="*/ 540080 h 977923"/>
                  <a:gd name="connsiteX1158" fmla="*/ 917111 w 1209257"/>
                  <a:gd name="connsiteY1158" fmla="*/ 532857 h 977923"/>
                  <a:gd name="connsiteX1159" fmla="*/ 923419 w 1209257"/>
                  <a:gd name="connsiteY1159" fmla="*/ 525634 h 977923"/>
                  <a:gd name="connsiteX1160" fmla="*/ 904009 w 1209257"/>
                  <a:gd name="connsiteY1160" fmla="*/ 525634 h 977923"/>
                  <a:gd name="connsiteX1161" fmla="*/ 910317 w 1209257"/>
                  <a:gd name="connsiteY1161" fmla="*/ 532857 h 977923"/>
                  <a:gd name="connsiteX1162" fmla="*/ 904009 w 1209257"/>
                  <a:gd name="connsiteY1162" fmla="*/ 540080 h 977923"/>
                  <a:gd name="connsiteX1163" fmla="*/ 897701 w 1209257"/>
                  <a:gd name="connsiteY1163" fmla="*/ 532857 h 977923"/>
                  <a:gd name="connsiteX1164" fmla="*/ 904009 w 1209257"/>
                  <a:gd name="connsiteY1164" fmla="*/ 525634 h 977923"/>
                  <a:gd name="connsiteX1165" fmla="*/ 885085 w 1209257"/>
                  <a:gd name="connsiteY1165" fmla="*/ 525634 h 977923"/>
                  <a:gd name="connsiteX1166" fmla="*/ 890908 w 1209257"/>
                  <a:gd name="connsiteY1166" fmla="*/ 532857 h 977923"/>
                  <a:gd name="connsiteX1167" fmla="*/ 885085 w 1209257"/>
                  <a:gd name="connsiteY1167" fmla="*/ 540080 h 977923"/>
                  <a:gd name="connsiteX1168" fmla="*/ 878777 w 1209257"/>
                  <a:gd name="connsiteY1168" fmla="*/ 532857 h 977923"/>
                  <a:gd name="connsiteX1169" fmla="*/ 885085 w 1209257"/>
                  <a:gd name="connsiteY1169" fmla="*/ 525634 h 977923"/>
                  <a:gd name="connsiteX1170" fmla="*/ 865675 w 1209257"/>
                  <a:gd name="connsiteY1170" fmla="*/ 525634 h 977923"/>
                  <a:gd name="connsiteX1171" fmla="*/ 871983 w 1209257"/>
                  <a:gd name="connsiteY1171" fmla="*/ 532857 h 977923"/>
                  <a:gd name="connsiteX1172" fmla="*/ 865675 w 1209257"/>
                  <a:gd name="connsiteY1172" fmla="*/ 540080 h 977923"/>
                  <a:gd name="connsiteX1173" fmla="*/ 859852 w 1209257"/>
                  <a:gd name="connsiteY1173" fmla="*/ 532857 h 977923"/>
                  <a:gd name="connsiteX1174" fmla="*/ 865675 w 1209257"/>
                  <a:gd name="connsiteY1174" fmla="*/ 525634 h 977923"/>
                  <a:gd name="connsiteX1175" fmla="*/ 846750 w 1209257"/>
                  <a:gd name="connsiteY1175" fmla="*/ 525634 h 977923"/>
                  <a:gd name="connsiteX1176" fmla="*/ 853059 w 1209257"/>
                  <a:gd name="connsiteY1176" fmla="*/ 532857 h 977923"/>
                  <a:gd name="connsiteX1177" fmla="*/ 846750 w 1209257"/>
                  <a:gd name="connsiteY1177" fmla="*/ 540080 h 977923"/>
                  <a:gd name="connsiteX1178" fmla="*/ 840442 w 1209257"/>
                  <a:gd name="connsiteY1178" fmla="*/ 532857 h 977923"/>
                  <a:gd name="connsiteX1179" fmla="*/ 846750 w 1209257"/>
                  <a:gd name="connsiteY1179" fmla="*/ 525634 h 977923"/>
                  <a:gd name="connsiteX1180" fmla="*/ 827341 w 1209257"/>
                  <a:gd name="connsiteY1180" fmla="*/ 525634 h 977923"/>
                  <a:gd name="connsiteX1181" fmla="*/ 833649 w 1209257"/>
                  <a:gd name="connsiteY1181" fmla="*/ 532857 h 977923"/>
                  <a:gd name="connsiteX1182" fmla="*/ 827341 w 1209257"/>
                  <a:gd name="connsiteY1182" fmla="*/ 540080 h 977923"/>
                  <a:gd name="connsiteX1183" fmla="*/ 821518 w 1209257"/>
                  <a:gd name="connsiteY1183" fmla="*/ 532857 h 977923"/>
                  <a:gd name="connsiteX1184" fmla="*/ 827341 w 1209257"/>
                  <a:gd name="connsiteY1184" fmla="*/ 525634 h 977923"/>
                  <a:gd name="connsiteX1185" fmla="*/ 808416 w 1209257"/>
                  <a:gd name="connsiteY1185" fmla="*/ 525634 h 977923"/>
                  <a:gd name="connsiteX1186" fmla="*/ 814724 w 1209257"/>
                  <a:gd name="connsiteY1186" fmla="*/ 532857 h 977923"/>
                  <a:gd name="connsiteX1187" fmla="*/ 808416 w 1209257"/>
                  <a:gd name="connsiteY1187" fmla="*/ 540080 h 977923"/>
                  <a:gd name="connsiteX1188" fmla="*/ 802108 w 1209257"/>
                  <a:gd name="connsiteY1188" fmla="*/ 532857 h 977923"/>
                  <a:gd name="connsiteX1189" fmla="*/ 808416 w 1209257"/>
                  <a:gd name="connsiteY1189" fmla="*/ 525634 h 977923"/>
                  <a:gd name="connsiteX1190" fmla="*/ 789492 w 1209257"/>
                  <a:gd name="connsiteY1190" fmla="*/ 525634 h 977923"/>
                  <a:gd name="connsiteX1191" fmla="*/ 795315 w 1209257"/>
                  <a:gd name="connsiteY1191" fmla="*/ 532857 h 977923"/>
                  <a:gd name="connsiteX1192" fmla="*/ 789492 w 1209257"/>
                  <a:gd name="connsiteY1192" fmla="*/ 540080 h 977923"/>
                  <a:gd name="connsiteX1193" fmla="*/ 783184 w 1209257"/>
                  <a:gd name="connsiteY1193" fmla="*/ 532857 h 977923"/>
                  <a:gd name="connsiteX1194" fmla="*/ 789492 w 1209257"/>
                  <a:gd name="connsiteY1194" fmla="*/ 525634 h 977923"/>
                  <a:gd name="connsiteX1195" fmla="*/ 770082 w 1209257"/>
                  <a:gd name="connsiteY1195" fmla="*/ 525634 h 977923"/>
                  <a:gd name="connsiteX1196" fmla="*/ 776390 w 1209257"/>
                  <a:gd name="connsiteY1196" fmla="*/ 532857 h 977923"/>
                  <a:gd name="connsiteX1197" fmla="*/ 770082 w 1209257"/>
                  <a:gd name="connsiteY1197" fmla="*/ 540080 h 977923"/>
                  <a:gd name="connsiteX1198" fmla="*/ 763774 w 1209257"/>
                  <a:gd name="connsiteY1198" fmla="*/ 532857 h 977923"/>
                  <a:gd name="connsiteX1199" fmla="*/ 770082 w 1209257"/>
                  <a:gd name="connsiteY1199" fmla="*/ 525634 h 977923"/>
                  <a:gd name="connsiteX1200" fmla="*/ 751157 w 1209257"/>
                  <a:gd name="connsiteY1200" fmla="*/ 525634 h 977923"/>
                  <a:gd name="connsiteX1201" fmla="*/ 757466 w 1209257"/>
                  <a:gd name="connsiteY1201" fmla="*/ 532857 h 977923"/>
                  <a:gd name="connsiteX1202" fmla="*/ 751157 w 1209257"/>
                  <a:gd name="connsiteY1202" fmla="*/ 540080 h 977923"/>
                  <a:gd name="connsiteX1203" fmla="*/ 744849 w 1209257"/>
                  <a:gd name="connsiteY1203" fmla="*/ 532857 h 977923"/>
                  <a:gd name="connsiteX1204" fmla="*/ 751157 w 1209257"/>
                  <a:gd name="connsiteY1204" fmla="*/ 525634 h 977923"/>
                  <a:gd name="connsiteX1205" fmla="*/ 368300 w 1209257"/>
                  <a:gd name="connsiteY1205" fmla="*/ 525634 h 977923"/>
                  <a:gd name="connsiteX1206" fmla="*/ 374608 w 1209257"/>
                  <a:gd name="connsiteY1206" fmla="*/ 532857 h 977923"/>
                  <a:gd name="connsiteX1207" fmla="*/ 368300 w 1209257"/>
                  <a:gd name="connsiteY1207" fmla="*/ 540080 h 977923"/>
                  <a:gd name="connsiteX1208" fmla="*/ 362477 w 1209257"/>
                  <a:gd name="connsiteY1208" fmla="*/ 532857 h 977923"/>
                  <a:gd name="connsiteX1209" fmla="*/ 368300 w 1209257"/>
                  <a:gd name="connsiteY1209" fmla="*/ 525634 h 977923"/>
                  <a:gd name="connsiteX1210" fmla="*/ 349376 w 1209257"/>
                  <a:gd name="connsiteY1210" fmla="*/ 525634 h 977923"/>
                  <a:gd name="connsiteX1211" fmla="*/ 355684 w 1209257"/>
                  <a:gd name="connsiteY1211" fmla="*/ 532857 h 977923"/>
                  <a:gd name="connsiteX1212" fmla="*/ 349376 w 1209257"/>
                  <a:gd name="connsiteY1212" fmla="*/ 540080 h 977923"/>
                  <a:gd name="connsiteX1213" fmla="*/ 343068 w 1209257"/>
                  <a:gd name="connsiteY1213" fmla="*/ 532857 h 977923"/>
                  <a:gd name="connsiteX1214" fmla="*/ 349376 w 1209257"/>
                  <a:gd name="connsiteY1214" fmla="*/ 525634 h 977923"/>
                  <a:gd name="connsiteX1215" fmla="*/ 1191273 w 1209257"/>
                  <a:gd name="connsiteY1215" fmla="*/ 503964 h 977923"/>
                  <a:gd name="connsiteX1216" fmla="*/ 1197096 w 1209257"/>
                  <a:gd name="connsiteY1216" fmla="*/ 510632 h 977923"/>
                  <a:gd name="connsiteX1217" fmla="*/ 1191273 w 1209257"/>
                  <a:gd name="connsiteY1217" fmla="*/ 517855 h 977923"/>
                  <a:gd name="connsiteX1218" fmla="*/ 1184965 w 1209257"/>
                  <a:gd name="connsiteY1218" fmla="*/ 510632 h 977923"/>
                  <a:gd name="connsiteX1219" fmla="*/ 1191273 w 1209257"/>
                  <a:gd name="connsiteY1219" fmla="*/ 503964 h 977923"/>
                  <a:gd name="connsiteX1220" fmla="*/ 1095195 w 1209257"/>
                  <a:gd name="connsiteY1220" fmla="*/ 503964 h 977923"/>
                  <a:gd name="connsiteX1221" fmla="*/ 1101503 w 1209257"/>
                  <a:gd name="connsiteY1221" fmla="*/ 510632 h 977923"/>
                  <a:gd name="connsiteX1222" fmla="*/ 1095195 w 1209257"/>
                  <a:gd name="connsiteY1222" fmla="*/ 517855 h 977923"/>
                  <a:gd name="connsiteX1223" fmla="*/ 1089372 w 1209257"/>
                  <a:gd name="connsiteY1223" fmla="*/ 510632 h 977923"/>
                  <a:gd name="connsiteX1224" fmla="*/ 1095195 w 1209257"/>
                  <a:gd name="connsiteY1224" fmla="*/ 503964 h 977923"/>
                  <a:gd name="connsiteX1225" fmla="*/ 1076271 w 1209257"/>
                  <a:gd name="connsiteY1225" fmla="*/ 503964 h 977923"/>
                  <a:gd name="connsiteX1226" fmla="*/ 1082579 w 1209257"/>
                  <a:gd name="connsiteY1226" fmla="*/ 510632 h 977923"/>
                  <a:gd name="connsiteX1227" fmla="*/ 1076271 w 1209257"/>
                  <a:gd name="connsiteY1227" fmla="*/ 517855 h 977923"/>
                  <a:gd name="connsiteX1228" fmla="*/ 1069963 w 1209257"/>
                  <a:gd name="connsiteY1228" fmla="*/ 510632 h 977923"/>
                  <a:gd name="connsiteX1229" fmla="*/ 1076271 w 1209257"/>
                  <a:gd name="connsiteY1229" fmla="*/ 503964 h 977923"/>
                  <a:gd name="connsiteX1230" fmla="*/ 1057346 w 1209257"/>
                  <a:gd name="connsiteY1230" fmla="*/ 503964 h 977923"/>
                  <a:gd name="connsiteX1231" fmla="*/ 1063169 w 1209257"/>
                  <a:gd name="connsiteY1231" fmla="*/ 510632 h 977923"/>
                  <a:gd name="connsiteX1232" fmla="*/ 1057346 w 1209257"/>
                  <a:gd name="connsiteY1232" fmla="*/ 517855 h 977923"/>
                  <a:gd name="connsiteX1233" fmla="*/ 1051038 w 1209257"/>
                  <a:gd name="connsiteY1233" fmla="*/ 510632 h 977923"/>
                  <a:gd name="connsiteX1234" fmla="*/ 1057346 w 1209257"/>
                  <a:gd name="connsiteY1234" fmla="*/ 503964 h 977923"/>
                  <a:gd name="connsiteX1235" fmla="*/ 1037936 w 1209257"/>
                  <a:gd name="connsiteY1235" fmla="*/ 503964 h 977923"/>
                  <a:gd name="connsiteX1236" fmla="*/ 1044245 w 1209257"/>
                  <a:gd name="connsiteY1236" fmla="*/ 510632 h 977923"/>
                  <a:gd name="connsiteX1237" fmla="*/ 1037936 w 1209257"/>
                  <a:gd name="connsiteY1237" fmla="*/ 517855 h 977923"/>
                  <a:gd name="connsiteX1238" fmla="*/ 1031628 w 1209257"/>
                  <a:gd name="connsiteY1238" fmla="*/ 510632 h 977923"/>
                  <a:gd name="connsiteX1239" fmla="*/ 1037936 w 1209257"/>
                  <a:gd name="connsiteY1239" fmla="*/ 503964 h 977923"/>
                  <a:gd name="connsiteX1240" fmla="*/ 1019012 w 1209257"/>
                  <a:gd name="connsiteY1240" fmla="*/ 503964 h 977923"/>
                  <a:gd name="connsiteX1241" fmla="*/ 1024835 w 1209257"/>
                  <a:gd name="connsiteY1241" fmla="*/ 510632 h 977923"/>
                  <a:gd name="connsiteX1242" fmla="*/ 1019012 w 1209257"/>
                  <a:gd name="connsiteY1242" fmla="*/ 517855 h 977923"/>
                  <a:gd name="connsiteX1243" fmla="*/ 1012704 w 1209257"/>
                  <a:gd name="connsiteY1243" fmla="*/ 510632 h 977923"/>
                  <a:gd name="connsiteX1244" fmla="*/ 1019012 w 1209257"/>
                  <a:gd name="connsiteY1244" fmla="*/ 503964 h 977923"/>
                  <a:gd name="connsiteX1245" fmla="*/ 999602 w 1209257"/>
                  <a:gd name="connsiteY1245" fmla="*/ 503964 h 977923"/>
                  <a:gd name="connsiteX1246" fmla="*/ 1005910 w 1209257"/>
                  <a:gd name="connsiteY1246" fmla="*/ 510632 h 977923"/>
                  <a:gd name="connsiteX1247" fmla="*/ 999602 w 1209257"/>
                  <a:gd name="connsiteY1247" fmla="*/ 517855 h 977923"/>
                  <a:gd name="connsiteX1248" fmla="*/ 993779 w 1209257"/>
                  <a:gd name="connsiteY1248" fmla="*/ 510632 h 977923"/>
                  <a:gd name="connsiteX1249" fmla="*/ 999602 w 1209257"/>
                  <a:gd name="connsiteY1249" fmla="*/ 503964 h 977923"/>
                  <a:gd name="connsiteX1250" fmla="*/ 980678 w 1209257"/>
                  <a:gd name="connsiteY1250" fmla="*/ 503964 h 977923"/>
                  <a:gd name="connsiteX1251" fmla="*/ 986986 w 1209257"/>
                  <a:gd name="connsiteY1251" fmla="*/ 510632 h 977923"/>
                  <a:gd name="connsiteX1252" fmla="*/ 980678 w 1209257"/>
                  <a:gd name="connsiteY1252" fmla="*/ 517855 h 977923"/>
                  <a:gd name="connsiteX1253" fmla="*/ 974370 w 1209257"/>
                  <a:gd name="connsiteY1253" fmla="*/ 510632 h 977923"/>
                  <a:gd name="connsiteX1254" fmla="*/ 980678 w 1209257"/>
                  <a:gd name="connsiteY1254" fmla="*/ 503964 h 977923"/>
                  <a:gd name="connsiteX1255" fmla="*/ 961268 w 1209257"/>
                  <a:gd name="connsiteY1255" fmla="*/ 503964 h 977923"/>
                  <a:gd name="connsiteX1256" fmla="*/ 967576 w 1209257"/>
                  <a:gd name="connsiteY1256" fmla="*/ 510632 h 977923"/>
                  <a:gd name="connsiteX1257" fmla="*/ 961268 w 1209257"/>
                  <a:gd name="connsiteY1257" fmla="*/ 517855 h 977923"/>
                  <a:gd name="connsiteX1258" fmla="*/ 955445 w 1209257"/>
                  <a:gd name="connsiteY1258" fmla="*/ 510632 h 977923"/>
                  <a:gd name="connsiteX1259" fmla="*/ 961268 w 1209257"/>
                  <a:gd name="connsiteY1259" fmla="*/ 503964 h 977923"/>
                  <a:gd name="connsiteX1260" fmla="*/ 942343 w 1209257"/>
                  <a:gd name="connsiteY1260" fmla="*/ 503964 h 977923"/>
                  <a:gd name="connsiteX1261" fmla="*/ 948652 w 1209257"/>
                  <a:gd name="connsiteY1261" fmla="*/ 510632 h 977923"/>
                  <a:gd name="connsiteX1262" fmla="*/ 942343 w 1209257"/>
                  <a:gd name="connsiteY1262" fmla="*/ 517855 h 977923"/>
                  <a:gd name="connsiteX1263" fmla="*/ 936035 w 1209257"/>
                  <a:gd name="connsiteY1263" fmla="*/ 510632 h 977923"/>
                  <a:gd name="connsiteX1264" fmla="*/ 942343 w 1209257"/>
                  <a:gd name="connsiteY1264" fmla="*/ 503964 h 977923"/>
                  <a:gd name="connsiteX1265" fmla="*/ 923419 w 1209257"/>
                  <a:gd name="connsiteY1265" fmla="*/ 503964 h 977923"/>
                  <a:gd name="connsiteX1266" fmla="*/ 929242 w 1209257"/>
                  <a:gd name="connsiteY1266" fmla="*/ 510632 h 977923"/>
                  <a:gd name="connsiteX1267" fmla="*/ 923419 w 1209257"/>
                  <a:gd name="connsiteY1267" fmla="*/ 517855 h 977923"/>
                  <a:gd name="connsiteX1268" fmla="*/ 917111 w 1209257"/>
                  <a:gd name="connsiteY1268" fmla="*/ 510632 h 977923"/>
                  <a:gd name="connsiteX1269" fmla="*/ 923419 w 1209257"/>
                  <a:gd name="connsiteY1269" fmla="*/ 503964 h 977923"/>
                  <a:gd name="connsiteX1270" fmla="*/ 904009 w 1209257"/>
                  <a:gd name="connsiteY1270" fmla="*/ 503964 h 977923"/>
                  <a:gd name="connsiteX1271" fmla="*/ 910317 w 1209257"/>
                  <a:gd name="connsiteY1271" fmla="*/ 510632 h 977923"/>
                  <a:gd name="connsiteX1272" fmla="*/ 904009 w 1209257"/>
                  <a:gd name="connsiteY1272" fmla="*/ 517855 h 977923"/>
                  <a:gd name="connsiteX1273" fmla="*/ 897701 w 1209257"/>
                  <a:gd name="connsiteY1273" fmla="*/ 510632 h 977923"/>
                  <a:gd name="connsiteX1274" fmla="*/ 904009 w 1209257"/>
                  <a:gd name="connsiteY1274" fmla="*/ 503964 h 977923"/>
                  <a:gd name="connsiteX1275" fmla="*/ 885085 w 1209257"/>
                  <a:gd name="connsiteY1275" fmla="*/ 503964 h 977923"/>
                  <a:gd name="connsiteX1276" fmla="*/ 890908 w 1209257"/>
                  <a:gd name="connsiteY1276" fmla="*/ 510632 h 977923"/>
                  <a:gd name="connsiteX1277" fmla="*/ 885085 w 1209257"/>
                  <a:gd name="connsiteY1277" fmla="*/ 517855 h 977923"/>
                  <a:gd name="connsiteX1278" fmla="*/ 878777 w 1209257"/>
                  <a:gd name="connsiteY1278" fmla="*/ 510632 h 977923"/>
                  <a:gd name="connsiteX1279" fmla="*/ 885085 w 1209257"/>
                  <a:gd name="connsiteY1279" fmla="*/ 503964 h 977923"/>
                  <a:gd name="connsiteX1280" fmla="*/ 865675 w 1209257"/>
                  <a:gd name="connsiteY1280" fmla="*/ 503964 h 977923"/>
                  <a:gd name="connsiteX1281" fmla="*/ 871983 w 1209257"/>
                  <a:gd name="connsiteY1281" fmla="*/ 510632 h 977923"/>
                  <a:gd name="connsiteX1282" fmla="*/ 865675 w 1209257"/>
                  <a:gd name="connsiteY1282" fmla="*/ 517855 h 977923"/>
                  <a:gd name="connsiteX1283" fmla="*/ 859852 w 1209257"/>
                  <a:gd name="connsiteY1283" fmla="*/ 510632 h 977923"/>
                  <a:gd name="connsiteX1284" fmla="*/ 865675 w 1209257"/>
                  <a:gd name="connsiteY1284" fmla="*/ 503964 h 977923"/>
                  <a:gd name="connsiteX1285" fmla="*/ 846750 w 1209257"/>
                  <a:gd name="connsiteY1285" fmla="*/ 503964 h 977923"/>
                  <a:gd name="connsiteX1286" fmla="*/ 853059 w 1209257"/>
                  <a:gd name="connsiteY1286" fmla="*/ 510632 h 977923"/>
                  <a:gd name="connsiteX1287" fmla="*/ 846750 w 1209257"/>
                  <a:gd name="connsiteY1287" fmla="*/ 517855 h 977923"/>
                  <a:gd name="connsiteX1288" fmla="*/ 840442 w 1209257"/>
                  <a:gd name="connsiteY1288" fmla="*/ 510632 h 977923"/>
                  <a:gd name="connsiteX1289" fmla="*/ 846750 w 1209257"/>
                  <a:gd name="connsiteY1289" fmla="*/ 503964 h 977923"/>
                  <a:gd name="connsiteX1290" fmla="*/ 827341 w 1209257"/>
                  <a:gd name="connsiteY1290" fmla="*/ 503964 h 977923"/>
                  <a:gd name="connsiteX1291" fmla="*/ 833649 w 1209257"/>
                  <a:gd name="connsiteY1291" fmla="*/ 510632 h 977923"/>
                  <a:gd name="connsiteX1292" fmla="*/ 827341 w 1209257"/>
                  <a:gd name="connsiteY1292" fmla="*/ 517855 h 977923"/>
                  <a:gd name="connsiteX1293" fmla="*/ 821518 w 1209257"/>
                  <a:gd name="connsiteY1293" fmla="*/ 510632 h 977923"/>
                  <a:gd name="connsiteX1294" fmla="*/ 827341 w 1209257"/>
                  <a:gd name="connsiteY1294" fmla="*/ 503964 h 977923"/>
                  <a:gd name="connsiteX1295" fmla="*/ 808416 w 1209257"/>
                  <a:gd name="connsiteY1295" fmla="*/ 503964 h 977923"/>
                  <a:gd name="connsiteX1296" fmla="*/ 814724 w 1209257"/>
                  <a:gd name="connsiteY1296" fmla="*/ 510632 h 977923"/>
                  <a:gd name="connsiteX1297" fmla="*/ 808416 w 1209257"/>
                  <a:gd name="connsiteY1297" fmla="*/ 517855 h 977923"/>
                  <a:gd name="connsiteX1298" fmla="*/ 802108 w 1209257"/>
                  <a:gd name="connsiteY1298" fmla="*/ 510632 h 977923"/>
                  <a:gd name="connsiteX1299" fmla="*/ 808416 w 1209257"/>
                  <a:gd name="connsiteY1299" fmla="*/ 503964 h 977923"/>
                  <a:gd name="connsiteX1300" fmla="*/ 789492 w 1209257"/>
                  <a:gd name="connsiteY1300" fmla="*/ 503964 h 977923"/>
                  <a:gd name="connsiteX1301" fmla="*/ 795315 w 1209257"/>
                  <a:gd name="connsiteY1301" fmla="*/ 510632 h 977923"/>
                  <a:gd name="connsiteX1302" fmla="*/ 789492 w 1209257"/>
                  <a:gd name="connsiteY1302" fmla="*/ 517855 h 977923"/>
                  <a:gd name="connsiteX1303" fmla="*/ 783184 w 1209257"/>
                  <a:gd name="connsiteY1303" fmla="*/ 510632 h 977923"/>
                  <a:gd name="connsiteX1304" fmla="*/ 789492 w 1209257"/>
                  <a:gd name="connsiteY1304" fmla="*/ 503964 h 977923"/>
                  <a:gd name="connsiteX1305" fmla="*/ 770082 w 1209257"/>
                  <a:gd name="connsiteY1305" fmla="*/ 503964 h 977923"/>
                  <a:gd name="connsiteX1306" fmla="*/ 776390 w 1209257"/>
                  <a:gd name="connsiteY1306" fmla="*/ 510632 h 977923"/>
                  <a:gd name="connsiteX1307" fmla="*/ 770082 w 1209257"/>
                  <a:gd name="connsiteY1307" fmla="*/ 517855 h 977923"/>
                  <a:gd name="connsiteX1308" fmla="*/ 763774 w 1209257"/>
                  <a:gd name="connsiteY1308" fmla="*/ 510632 h 977923"/>
                  <a:gd name="connsiteX1309" fmla="*/ 770082 w 1209257"/>
                  <a:gd name="connsiteY1309" fmla="*/ 503964 h 977923"/>
                  <a:gd name="connsiteX1310" fmla="*/ 751157 w 1209257"/>
                  <a:gd name="connsiteY1310" fmla="*/ 503964 h 977923"/>
                  <a:gd name="connsiteX1311" fmla="*/ 757466 w 1209257"/>
                  <a:gd name="connsiteY1311" fmla="*/ 510632 h 977923"/>
                  <a:gd name="connsiteX1312" fmla="*/ 751157 w 1209257"/>
                  <a:gd name="connsiteY1312" fmla="*/ 517855 h 977923"/>
                  <a:gd name="connsiteX1313" fmla="*/ 744849 w 1209257"/>
                  <a:gd name="connsiteY1313" fmla="*/ 510632 h 977923"/>
                  <a:gd name="connsiteX1314" fmla="*/ 751157 w 1209257"/>
                  <a:gd name="connsiteY1314" fmla="*/ 503964 h 977923"/>
                  <a:gd name="connsiteX1315" fmla="*/ 444969 w 1209257"/>
                  <a:gd name="connsiteY1315" fmla="*/ 503964 h 977923"/>
                  <a:gd name="connsiteX1316" fmla="*/ 451277 w 1209257"/>
                  <a:gd name="connsiteY1316" fmla="*/ 510632 h 977923"/>
                  <a:gd name="connsiteX1317" fmla="*/ 444969 w 1209257"/>
                  <a:gd name="connsiteY1317" fmla="*/ 517855 h 977923"/>
                  <a:gd name="connsiteX1318" fmla="*/ 438661 w 1209257"/>
                  <a:gd name="connsiteY1318" fmla="*/ 510632 h 977923"/>
                  <a:gd name="connsiteX1319" fmla="*/ 444969 w 1209257"/>
                  <a:gd name="connsiteY1319" fmla="*/ 503964 h 977923"/>
                  <a:gd name="connsiteX1320" fmla="*/ 387710 w 1209257"/>
                  <a:gd name="connsiteY1320" fmla="*/ 503964 h 977923"/>
                  <a:gd name="connsiteX1321" fmla="*/ 393533 w 1209257"/>
                  <a:gd name="connsiteY1321" fmla="*/ 510632 h 977923"/>
                  <a:gd name="connsiteX1322" fmla="*/ 387710 w 1209257"/>
                  <a:gd name="connsiteY1322" fmla="*/ 517855 h 977923"/>
                  <a:gd name="connsiteX1323" fmla="*/ 381402 w 1209257"/>
                  <a:gd name="connsiteY1323" fmla="*/ 510632 h 977923"/>
                  <a:gd name="connsiteX1324" fmla="*/ 387710 w 1209257"/>
                  <a:gd name="connsiteY1324" fmla="*/ 503964 h 977923"/>
                  <a:gd name="connsiteX1325" fmla="*/ 329966 w 1209257"/>
                  <a:gd name="connsiteY1325" fmla="*/ 503964 h 977923"/>
                  <a:gd name="connsiteX1326" fmla="*/ 336274 w 1209257"/>
                  <a:gd name="connsiteY1326" fmla="*/ 510632 h 977923"/>
                  <a:gd name="connsiteX1327" fmla="*/ 329966 w 1209257"/>
                  <a:gd name="connsiteY1327" fmla="*/ 517855 h 977923"/>
                  <a:gd name="connsiteX1328" fmla="*/ 324143 w 1209257"/>
                  <a:gd name="connsiteY1328" fmla="*/ 510632 h 977923"/>
                  <a:gd name="connsiteX1329" fmla="*/ 329966 w 1209257"/>
                  <a:gd name="connsiteY1329" fmla="*/ 503964 h 977923"/>
                  <a:gd name="connsiteX1330" fmla="*/ 311041 w 1209257"/>
                  <a:gd name="connsiteY1330" fmla="*/ 503964 h 977923"/>
                  <a:gd name="connsiteX1331" fmla="*/ 317350 w 1209257"/>
                  <a:gd name="connsiteY1331" fmla="*/ 510632 h 977923"/>
                  <a:gd name="connsiteX1332" fmla="*/ 311041 w 1209257"/>
                  <a:gd name="connsiteY1332" fmla="*/ 517855 h 977923"/>
                  <a:gd name="connsiteX1333" fmla="*/ 304733 w 1209257"/>
                  <a:gd name="connsiteY1333" fmla="*/ 510632 h 977923"/>
                  <a:gd name="connsiteX1334" fmla="*/ 311041 w 1209257"/>
                  <a:gd name="connsiteY1334" fmla="*/ 503964 h 977923"/>
                  <a:gd name="connsiteX1335" fmla="*/ 1191273 w 1209257"/>
                  <a:gd name="connsiteY1335" fmla="*/ 481738 h 977923"/>
                  <a:gd name="connsiteX1336" fmla="*/ 1197096 w 1209257"/>
                  <a:gd name="connsiteY1336" fmla="*/ 488962 h 977923"/>
                  <a:gd name="connsiteX1337" fmla="*/ 1191273 w 1209257"/>
                  <a:gd name="connsiteY1337" fmla="*/ 496185 h 977923"/>
                  <a:gd name="connsiteX1338" fmla="*/ 1184965 w 1209257"/>
                  <a:gd name="connsiteY1338" fmla="*/ 488962 h 977923"/>
                  <a:gd name="connsiteX1339" fmla="*/ 1191273 w 1209257"/>
                  <a:gd name="connsiteY1339" fmla="*/ 481738 h 977923"/>
                  <a:gd name="connsiteX1340" fmla="*/ 1171864 w 1209257"/>
                  <a:gd name="connsiteY1340" fmla="*/ 481738 h 977923"/>
                  <a:gd name="connsiteX1341" fmla="*/ 1178172 w 1209257"/>
                  <a:gd name="connsiteY1341" fmla="*/ 488962 h 977923"/>
                  <a:gd name="connsiteX1342" fmla="*/ 1171864 w 1209257"/>
                  <a:gd name="connsiteY1342" fmla="*/ 496185 h 977923"/>
                  <a:gd name="connsiteX1343" fmla="*/ 1165556 w 1209257"/>
                  <a:gd name="connsiteY1343" fmla="*/ 488962 h 977923"/>
                  <a:gd name="connsiteX1344" fmla="*/ 1171864 w 1209257"/>
                  <a:gd name="connsiteY1344" fmla="*/ 481738 h 977923"/>
                  <a:gd name="connsiteX1345" fmla="*/ 1095195 w 1209257"/>
                  <a:gd name="connsiteY1345" fmla="*/ 481738 h 977923"/>
                  <a:gd name="connsiteX1346" fmla="*/ 1101503 w 1209257"/>
                  <a:gd name="connsiteY1346" fmla="*/ 488962 h 977923"/>
                  <a:gd name="connsiteX1347" fmla="*/ 1095195 w 1209257"/>
                  <a:gd name="connsiteY1347" fmla="*/ 496185 h 977923"/>
                  <a:gd name="connsiteX1348" fmla="*/ 1089372 w 1209257"/>
                  <a:gd name="connsiteY1348" fmla="*/ 488962 h 977923"/>
                  <a:gd name="connsiteX1349" fmla="*/ 1095195 w 1209257"/>
                  <a:gd name="connsiteY1349" fmla="*/ 481738 h 977923"/>
                  <a:gd name="connsiteX1350" fmla="*/ 1076271 w 1209257"/>
                  <a:gd name="connsiteY1350" fmla="*/ 481738 h 977923"/>
                  <a:gd name="connsiteX1351" fmla="*/ 1082579 w 1209257"/>
                  <a:gd name="connsiteY1351" fmla="*/ 488962 h 977923"/>
                  <a:gd name="connsiteX1352" fmla="*/ 1076271 w 1209257"/>
                  <a:gd name="connsiteY1352" fmla="*/ 496185 h 977923"/>
                  <a:gd name="connsiteX1353" fmla="*/ 1069963 w 1209257"/>
                  <a:gd name="connsiteY1353" fmla="*/ 488962 h 977923"/>
                  <a:gd name="connsiteX1354" fmla="*/ 1076271 w 1209257"/>
                  <a:gd name="connsiteY1354" fmla="*/ 481738 h 977923"/>
                  <a:gd name="connsiteX1355" fmla="*/ 1057346 w 1209257"/>
                  <a:gd name="connsiteY1355" fmla="*/ 481738 h 977923"/>
                  <a:gd name="connsiteX1356" fmla="*/ 1063169 w 1209257"/>
                  <a:gd name="connsiteY1356" fmla="*/ 488962 h 977923"/>
                  <a:gd name="connsiteX1357" fmla="*/ 1057346 w 1209257"/>
                  <a:gd name="connsiteY1357" fmla="*/ 496185 h 977923"/>
                  <a:gd name="connsiteX1358" fmla="*/ 1051038 w 1209257"/>
                  <a:gd name="connsiteY1358" fmla="*/ 488962 h 977923"/>
                  <a:gd name="connsiteX1359" fmla="*/ 1057346 w 1209257"/>
                  <a:gd name="connsiteY1359" fmla="*/ 481738 h 977923"/>
                  <a:gd name="connsiteX1360" fmla="*/ 1037936 w 1209257"/>
                  <a:gd name="connsiteY1360" fmla="*/ 481738 h 977923"/>
                  <a:gd name="connsiteX1361" fmla="*/ 1044245 w 1209257"/>
                  <a:gd name="connsiteY1361" fmla="*/ 488962 h 977923"/>
                  <a:gd name="connsiteX1362" fmla="*/ 1037936 w 1209257"/>
                  <a:gd name="connsiteY1362" fmla="*/ 496185 h 977923"/>
                  <a:gd name="connsiteX1363" fmla="*/ 1031628 w 1209257"/>
                  <a:gd name="connsiteY1363" fmla="*/ 488962 h 977923"/>
                  <a:gd name="connsiteX1364" fmla="*/ 1037936 w 1209257"/>
                  <a:gd name="connsiteY1364" fmla="*/ 481738 h 977923"/>
                  <a:gd name="connsiteX1365" fmla="*/ 1019012 w 1209257"/>
                  <a:gd name="connsiteY1365" fmla="*/ 481738 h 977923"/>
                  <a:gd name="connsiteX1366" fmla="*/ 1024835 w 1209257"/>
                  <a:gd name="connsiteY1366" fmla="*/ 488962 h 977923"/>
                  <a:gd name="connsiteX1367" fmla="*/ 1019012 w 1209257"/>
                  <a:gd name="connsiteY1367" fmla="*/ 496185 h 977923"/>
                  <a:gd name="connsiteX1368" fmla="*/ 1012704 w 1209257"/>
                  <a:gd name="connsiteY1368" fmla="*/ 488962 h 977923"/>
                  <a:gd name="connsiteX1369" fmla="*/ 1019012 w 1209257"/>
                  <a:gd name="connsiteY1369" fmla="*/ 481738 h 977923"/>
                  <a:gd name="connsiteX1370" fmla="*/ 980678 w 1209257"/>
                  <a:gd name="connsiteY1370" fmla="*/ 481738 h 977923"/>
                  <a:gd name="connsiteX1371" fmla="*/ 986986 w 1209257"/>
                  <a:gd name="connsiteY1371" fmla="*/ 488962 h 977923"/>
                  <a:gd name="connsiteX1372" fmla="*/ 980678 w 1209257"/>
                  <a:gd name="connsiteY1372" fmla="*/ 496185 h 977923"/>
                  <a:gd name="connsiteX1373" fmla="*/ 974370 w 1209257"/>
                  <a:gd name="connsiteY1373" fmla="*/ 488962 h 977923"/>
                  <a:gd name="connsiteX1374" fmla="*/ 980678 w 1209257"/>
                  <a:gd name="connsiteY1374" fmla="*/ 481738 h 977923"/>
                  <a:gd name="connsiteX1375" fmla="*/ 961268 w 1209257"/>
                  <a:gd name="connsiteY1375" fmla="*/ 481738 h 977923"/>
                  <a:gd name="connsiteX1376" fmla="*/ 967576 w 1209257"/>
                  <a:gd name="connsiteY1376" fmla="*/ 488962 h 977923"/>
                  <a:gd name="connsiteX1377" fmla="*/ 961268 w 1209257"/>
                  <a:gd name="connsiteY1377" fmla="*/ 496185 h 977923"/>
                  <a:gd name="connsiteX1378" fmla="*/ 955445 w 1209257"/>
                  <a:gd name="connsiteY1378" fmla="*/ 488962 h 977923"/>
                  <a:gd name="connsiteX1379" fmla="*/ 961268 w 1209257"/>
                  <a:gd name="connsiteY1379" fmla="*/ 481738 h 977923"/>
                  <a:gd name="connsiteX1380" fmla="*/ 942343 w 1209257"/>
                  <a:gd name="connsiteY1380" fmla="*/ 481738 h 977923"/>
                  <a:gd name="connsiteX1381" fmla="*/ 948652 w 1209257"/>
                  <a:gd name="connsiteY1381" fmla="*/ 488962 h 977923"/>
                  <a:gd name="connsiteX1382" fmla="*/ 942343 w 1209257"/>
                  <a:gd name="connsiteY1382" fmla="*/ 496185 h 977923"/>
                  <a:gd name="connsiteX1383" fmla="*/ 936035 w 1209257"/>
                  <a:gd name="connsiteY1383" fmla="*/ 488962 h 977923"/>
                  <a:gd name="connsiteX1384" fmla="*/ 942343 w 1209257"/>
                  <a:gd name="connsiteY1384" fmla="*/ 481738 h 977923"/>
                  <a:gd name="connsiteX1385" fmla="*/ 923419 w 1209257"/>
                  <a:gd name="connsiteY1385" fmla="*/ 481738 h 977923"/>
                  <a:gd name="connsiteX1386" fmla="*/ 929242 w 1209257"/>
                  <a:gd name="connsiteY1386" fmla="*/ 488962 h 977923"/>
                  <a:gd name="connsiteX1387" fmla="*/ 923419 w 1209257"/>
                  <a:gd name="connsiteY1387" fmla="*/ 496185 h 977923"/>
                  <a:gd name="connsiteX1388" fmla="*/ 917111 w 1209257"/>
                  <a:gd name="connsiteY1388" fmla="*/ 488962 h 977923"/>
                  <a:gd name="connsiteX1389" fmla="*/ 923419 w 1209257"/>
                  <a:gd name="connsiteY1389" fmla="*/ 481738 h 977923"/>
                  <a:gd name="connsiteX1390" fmla="*/ 904009 w 1209257"/>
                  <a:gd name="connsiteY1390" fmla="*/ 481738 h 977923"/>
                  <a:gd name="connsiteX1391" fmla="*/ 910317 w 1209257"/>
                  <a:gd name="connsiteY1391" fmla="*/ 488962 h 977923"/>
                  <a:gd name="connsiteX1392" fmla="*/ 904009 w 1209257"/>
                  <a:gd name="connsiteY1392" fmla="*/ 496185 h 977923"/>
                  <a:gd name="connsiteX1393" fmla="*/ 897701 w 1209257"/>
                  <a:gd name="connsiteY1393" fmla="*/ 488962 h 977923"/>
                  <a:gd name="connsiteX1394" fmla="*/ 904009 w 1209257"/>
                  <a:gd name="connsiteY1394" fmla="*/ 481738 h 977923"/>
                  <a:gd name="connsiteX1395" fmla="*/ 885085 w 1209257"/>
                  <a:gd name="connsiteY1395" fmla="*/ 481738 h 977923"/>
                  <a:gd name="connsiteX1396" fmla="*/ 890908 w 1209257"/>
                  <a:gd name="connsiteY1396" fmla="*/ 488962 h 977923"/>
                  <a:gd name="connsiteX1397" fmla="*/ 885085 w 1209257"/>
                  <a:gd name="connsiteY1397" fmla="*/ 496185 h 977923"/>
                  <a:gd name="connsiteX1398" fmla="*/ 878777 w 1209257"/>
                  <a:gd name="connsiteY1398" fmla="*/ 488962 h 977923"/>
                  <a:gd name="connsiteX1399" fmla="*/ 885085 w 1209257"/>
                  <a:gd name="connsiteY1399" fmla="*/ 481738 h 977923"/>
                  <a:gd name="connsiteX1400" fmla="*/ 865675 w 1209257"/>
                  <a:gd name="connsiteY1400" fmla="*/ 481738 h 977923"/>
                  <a:gd name="connsiteX1401" fmla="*/ 871983 w 1209257"/>
                  <a:gd name="connsiteY1401" fmla="*/ 488962 h 977923"/>
                  <a:gd name="connsiteX1402" fmla="*/ 865675 w 1209257"/>
                  <a:gd name="connsiteY1402" fmla="*/ 496185 h 977923"/>
                  <a:gd name="connsiteX1403" fmla="*/ 859852 w 1209257"/>
                  <a:gd name="connsiteY1403" fmla="*/ 488962 h 977923"/>
                  <a:gd name="connsiteX1404" fmla="*/ 865675 w 1209257"/>
                  <a:gd name="connsiteY1404" fmla="*/ 481738 h 977923"/>
                  <a:gd name="connsiteX1405" fmla="*/ 846750 w 1209257"/>
                  <a:gd name="connsiteY1405" fmla="*/ 481738 h 977923"/>
                  <a:gd name="connsiteX1406" fmla="*/ 853059 w 1209257"/>
                  <a:gd name="connsiteY1406" fmla="*/ 488962 h 977923"/>
                  <a:gd name="connsiteX1407" fmla="*/ 846750 w 1209257"/>
                  <a:gd name="connsiteY1407" fmla="*/ 496185 h 977923"/>
                  <a:gd name="connsiteX1408" fmla="*/ 840442 w 1209257"/>
                  <a:gd name="connsiteY1408" fmla="*/ 488962 h 977923"/>
                  <a:gd name="connsiteX1409" fmla="*/ 846750 w 1209257"/>
                  <a:gd name="connsiteY1409" fmla="*/ 481738 h 977923"/>
                  <a:gd name="connsiteX1410" fmla="*/ 827341 w 1209257"/>
                  <a:gd name="connsiteY1410" fmla="*/ 481738 h 977923"/>
                  <a:gd name="connsiteX1411" fmla="*/ 833649 w 1209257"/>
                  <a:gd name="connsiteY1411" fmla="*/ 488962 h 977923"/>
                  <a:gd name="connsiteX1412" fmla="*/ 827341 w 1209257"/>
                  <a:gd name="connsiteY1412" fmla="*/ 496185 h 977923"/>
                  <a:gd name="connsiteX1413" fmla="*/ 821518 w 1209257"/>
                  <a:gd name="connsiteY1413" fmla="*/ 488962 h 977923"/>
                  <a:gd name="connsiteX1414" fmla="*/ 827341 w 1209257"/>
                  <a:gd name="connsiteY1414" fmla="*/ 481738 h 977923"/>
                  <a:gd name="connsiteX1415" fmla="*/ 808416 w 1209257"/>
                  <a:gd name="connsiteY1415" fmla="*/ 481738 h 977923"/>
                  <a:gd name="connsiteX1416" fmla="*/ 814724 w 1209257"/>
                  <a:gd name="connsiteY1416" fmla="*/ 488962 h 977923"/>
                  <a:gd name="connsiteX1417" fmla="*/ 808416 w 1209257"/>
                  <a:gd name="connsiteY1417" fmla="*/ 496185 h 977923"/>
                  <a:gd name="connsiteX1418" fmla="*/ 802108 w 1209257"/>
                  <a:gd name="connsiteY1418" fmla="*/ 488962 h 977923"/>
                  <a:gd name="connsiteX1419" fmla="*/ 808416 w 1209257"/>
                  <a:gd name="connsiteY1419" fmla="*/ 481738 h 977923"/>
                  <a:gd name="connsiteX1420" fmla="*/ 789492 w 1209257"/>
                  <a:gd name="connsiteY1420" fmla="*/ 481738 h 977923"/>
                  <a:gd name="connsiteX1421" fmla="*/ 795315 w 1209257"/>
                  <a:gd name="connsiteY1421" fmla="*/ 488962 h 977923"/>
                  <a:gd name="connsiteX1422" fmla="*/ 789492 w 1209257"/>
                  <a:gd name="connsiteY1422" fmla="*/ 496185 h 977923"/>
                  <a:gd name="connsiteX1423" fmla="*/ 783184 w 1209257"/>
                  <a:gd name="connsiteY1423" fmla="*/ 488962 h 977923"/>
                  <a:gd name="connsiteX1424" fmla="*/ 789492 w 1209257"/>
                  <a:gd name="connsiteY1424" fmla="*/ 481738 h 977923"/>
                  <a:gd name="connsiteX1425" fmla="*/ 770082 w 1209257"/>
                  <a:gd name="connsiteY1425" fmla="*/ 481738 h 977923"/>
                  <a:gd name="connsiteX1426" fmla="*/ 776390 w 1209257"/>
                  <a:gd name="connsiteY1426" fmla="*/ 488962 h 977923"/>
                  <a:gd name="connsiteX1427" fmla="*/ 770082 w 1209257"/>
                  <a:gd name="connsiteY1427" fmla="*/ 496185 h 977923"/>
                  <a:gd name="connsiteX1428" fmla="*/ 763774 w 1209257"/>
                  <a:gd name="connsiteY1428" fmla="*/ 488962 h 977923"/>
                  <a:gd name="connsiteX1429" fmla="*/ 770082 w 1209257"/>
                  <a:gd name="connsiteY1429" fmla="*/ 481738 h 977923"/>
                  <a:gd name="connsiteX1430" fmla="*/ 751157 w 1209257"/>
                  <a:gd name="connsiteY1430" fmla="*/ 481738 h 977923"/>
                  <a:gd name="connsiteX1431" fmla="*/ 757466 w 1209257"/>
                  <a:gd name="connsiteY1431" fmla="*/ 488962 h 977923"/>
                  <a:gd name="connsiteX1432" fmla="*/ 751157 w 1209257"/>
                  <a:gd name="connsiteY1432" fmla="*/ 496185 h 977923"/>
                  <a:gd name="connsiteX1433" fmla="*/ 744849 w 1209257"/>
                  <a:gd name="connsiteY1433" fmla="*/ 488962 h 977923"/>
                  <a:gd name="connsiteX1434" fmla="*/ 751157 w 1209257"/>
                  <a:gd name="connsiteY1434" fmla="*/ 481738 h 977923"/>
                  <a:gd name="connsiteX1435" fmla="*/ 329966 w 1209257"/>
                  <a:gd name="connsiteY1435" fmla="*/ 481738 h 977923"/>
                  <a:gd name="connsiteX1436" fmla="*/ 336274 w 1209257"/>
                  <a:gd name="connsiteY1436" fmla="*/ 488962 h 977923"/>
                  <a:gd name="connsiteX1437" fmla="*/ 329966 w 1209257"/>
                  <a:gd name="connsiteY1437" fmla="*/ 496185 h 977923"/>
                  <a:gd name="connsiteX1438" fmla="*/ 324143 w 1209257"/>
                  <a:gd name="connsiteY1438" fmla="*/ 488962 h 977923"/>
                  <a:gd name="connsiteX1439" fmla="*/ 329966 w 1209257"/>
                  <a:gd name="connsiteY1439" fmla="*/ 481738 h 977923"/>
                  <a:gd name="connsiteX1440" fmla="*/ 311041 w 1209257"/>
                  <a:gd name="connsiteY1440" fmla="*/ 481738 h 977923"/>
                  <a:gd name="connsiteX1441" fmla="*/ 317350 w 1209257"/>
                  <a:gd name="connsiteY1441" fmla="*/ 488962 h 977923"/>
                  <a:gd name="connsiteX1442" fmla="*/ 311041 w 1209257"/>
                  <a:gd name="connsiteY1442" fmla="*/ 496185 h 977923"/>
                  <a:gd name="connsiteX1443" fmla="*/ 304733 w 1209257"/>
                  <a:gd name="connsiteY1443" fmla="*/ 488962 h 977923"/>
                  <a:gd name="connsiteX1444" fmla="*/ 311041 w 1209257"/>
                  <a:gd name="connsiteY1444" fmla="*/ 481738 h 977923"/>
                  <a:gd name="connsiteX1445" fmla="*/ 1191273 w 1209257"/>
                  <a:gd name="connsiteY1445" fmla="*/ 460068 h 977923"/>
                  <a:gd name="connsiteX1446" fmla="*/ 1197096 w 1209257"/>
                  <a:gd name="connsiteY1446" fmla="*/ 467292 h 977923"/>
                  <a:gd name="connsiteX1447" fmla="*/ 1191273 w 1209257"/>
                  <a:gd name="connsiteY1447" fmla="*/ 473959 h 977923"/>
                  <a:gd name="connsiteX1448" fmla="*/ 1184965 w 1209257"/>
                  <a:gd name="connsiteY1448" fmla="*/ 467292 h 977923"/>
                  <a:gd name="connsiteX1449" fmla="*/ 1191273 w 1209257"/>
                  <a:gd name="connsiteY1449" fmla="*/ 460068 h 977923"/>
                  <a:gd name="connsiteX1450" fmla="*/ 1171864 w 1209257"/>
                  <a:gd name="connsiteY1450" fmla="*/ 460068 h 977923"/>
                  <a:gd name="connsiteX1451" fmla="*/ 1178172 w 1209257"/>
                  <a:gd name="connsiteY1451" fmla="*/ 467292 h 977923"/>
                  <a:gd name="connsiteX1452" fmla="*/ 1171864 w 1209257"/>
                  <a:gd name="connsiteY1452" fmla="*/ 473959 h 977923"/>
                  <a:gd name="connsiteX1453" fmla="*/ 1165556 w 1209257"/>
                  <a:gd name="connsiteY1453" fmla="*/ 467292 h 977923"/>
                  <a:gd name="connsiteX1454" fmla="*/ 1171864 w 1209257"/>
                  <a:gd name="connsiteY1454" fmla="*/ 460068 h 977923"/>
                  <a:gd name="connsiteX1455" fmla="*/ 1152939 w 1209257"/>
                  <a:gd name="connsiteY1455" fmla="*/ 460068 h 977923"/>
                  <a:gd name="connsiteX1456" fmla="*/ 1158762 w 1209257"/>
                  <a:gd name="connsiteY1456" fmla="*/ 467292 h 977923"/>
                  <a:gd name="connsiteX1457" fmla="*/ 1152939 w 1209257"/>
                  <a:gd name="connsiteY1457" fmla="*/ 473959 h 977923"/>
                  <a:gd name="connsiteX1458" fmla="*/ 1146631 w 1209257"/>
                  <a:gd name="connsiteY1458" fmla="*/ 467292 h 977923"/>
                  <a:gd name="connsiteX1459" fmla="*/ 1152939 w 1209257"/>
                  <a:gd name="connsiteY1459" fmla="*/ 460068 h 977923"/>
                  <a:gd name="connsiteX1460" fmla="*/ 1133529 w 1209257"/>
                  <a:gd name="connsiteY1460" fmla="*/ 460068 h 977923"/>
                  <a:gd name="connsiteX1461" fmla="*/ 1139838 w 1209257"/>
                  <a:gd name="connsiteY1461" fmla="*/ 467292 h 977923"/>
                  <a:gd name="connsiteX1462" fmla="*/ 1133529 w 1209257"/>
                  <a:gd name="connsiteY1462" fmla="*/ 473959 h 977923"/>
                  <a:gd name="connsiteX1463" fmla="*/ 1127221 w 1209257"/>
                  <a:gd name="connsiteY1463" fmla="*/ 467292 h 977923"/>
                  <a:gd name="connsiteX1464" fmla="*/ 1133529 w 1209257"/>
                  <a:gd name="connsiteY1464" fmla="*/ 460068 h 977923"/>
                  <a:gd name="connsiteX1465" fmla="*/ 1114605 w 1209257"/>
                  <a:gd name="connsiteY1465" fmla="*/ 460068 h 977923"/>
                  <a:gd name="connsiteX1466" fmla="*/ 1120913 w 1209257"/>
                  <a:gd name="connsiteY1466" fmla="*/ 467292 h 977923"/>
                  <a:gd name="connsiteX1467" fmla="*/ 1114605 w 1209257"/>
                  <a:gd name="connsiteY1467" fmla="*/ 473959 h 977923"/>
                  <a:gd name="connsiteX1468" fmla="*/ 1108297 w 1209257"/>
                  <a:gd name="connsiteY1468" fmla="*/ 467292 h 977923"/>
                  <a:gd name="connsiteX1469" fmla="*/ 1114605 w 1209257"/>
                  <a:gd name="connsiteY1469" fmla="*/ 460068 h 977923"/>
                  <a:gd name="connsiteX1470" fmla="*/ 1095195 w 1209257"/>
                  <a:gd name="connsiteY1470" fmla="*/ 460068 h 977923"/>
                  <a:gd name="connsiteX1471" fmla="*/ 1101503 w 1209257"/>
                  <a:gd name="connsiteY1471" fmla="*/ 467292 h 977923"/>
                  <a:gd name="connsiteX1472" fmla="*/ 1095195 w 1209257"/>
                  <a:gd name="connsiteY1472" fmla="*/ 473959 h 977923"/>
                  <a:gd name="connsiteX1473" fmla="*/ 1089372 w 1209257"/>
                  <a:gd name="connsiteY1473" fmla="*/ 467292 h 977923"/>
                  <a:gd name="connsiteX1474" fmla="*/ 1095195 w 1209257"/>
                  <a:gd name="connsiteY1474" fmla="*/ 460068 h 977923"/>
                  <a:gd name="connsiteX1475" fmla="*/ 1057346 w 1209257"/>
                  <a:gd name="connsiteY1475" fmla="*/ 460068 h 977923"/>
                  <a:gd name="connsiteX1476" fmla="*/ 1063169 w 1209257"/>
                  <a:gd name="connsiteY1476" fmla="*/ 467292 h 977923"/>
                  <a:gd name="connsiteX1477" fmla="*/ 1057346 w 1209257"/>
                  <a:gd name="connsiteY1477" fmla="*/ 473959 h 977923"/>
                  <a:gd name="connsiteX1478" fmla="*/ 1051038 w 1209257"/>
                  <a:gd name="connsiteY1478" fmla="*/ 467292 h 977923"/>
                  <a:gd name="connsiteX1479" fmla="*/ 1057346 w 1209257"/>
                  <a:gd name="connsiteY1479" fmla="*/ 460068 h 977923"/>
                  <a:gd name="connsiteX1480" fmla="*/ 1037936 w 1209257"/>
                  <a:gd name="connsiteY1480" fmla="*/ 460068 h 977923"/>
                  <a:gd name="connsiteX1481" fmla="*/ 1044245 w 1209257"/>
                  <a:gd name="connsiteY1481" fmla="*/ 467292 h 977923"/>
                  <a:gd name="connsiteX1482" fmla="*/ 1037936 w 1209257"/>
                  <a:gd name="connsiteY1482" fmla="*/ 473959 h 977923"/>
                  <a:gd name="connsiteX1483" fmla="*/ 1031628 w 1209257"/>
                  <a:gd name="connsiteY1483" fmla="*/ 467292 h 977923"/>
                  <a:gd name="connsiteX1484" fmla="*/ 1037936 w 1209257"/>
                  <a:gd name="connsiteY1484" fmla="*/ 460068 h 977923"/>
                  <a:gd name="connsiteX1485" fmla="*/ 1019012 w 1209257"/>
                  <a:gd name="connsiteY1485" fmla="*/ 460068 h 977923"/>
                  <a:gd name="connsiteX1486" fmla="*/ 1024835 w 1209257"/>
                  <a:gd name="connsiteY1486" fmla="*/ 467292 h 977923"/>
                  <a:gd name="connsiteX1487" fmla="*/ 1019012 w 1209257"/>
                  <a:gd name="connsiteY1487" fmla="*/ 473959 h 977923"/>
                  <a:gd name="connsiteX1488" fmla="*/ 1012704 w 1209257"/>
                  <a:gd name="connsiteY1488" fmla="*/ 467292 h 977923"/>
                  <a:gd name="connsiteX1489" fmla="*/ 1019012 w 1209257"/>
                  <a:gd name="connsiteY1489" fmla="*/ 460068 h 977923"/>
                  <a:gd name="connsiteX1490" fmla="*/ 999602 w 1209257"/>
                  <a:gd name="connsiteY1490" fmla="*/ 460068 h 977923"/>
                  <a:gd name="connsiteX1491" fmla="*/ 1005910 w 1209257"/>
                  <a:gd name="connsiteY1491" fmla="*/ 467292 h 977923"/>
                  <a:gd name="connsiteX1492" fmla="*/ 999602 w 1209257"/>
                  <a:gd name="connsiteY1492" fmla="*/ 473959 h 977923"/>
                  <a:gd name="connsiteX1493" fmla="*/ 993779 w 1209257"/>
                  <a:gd name="connsiteY1493" fmla="*/ 467292 h 977923"/>
                  <a:gd name="connsiteX1494" fmla="*/ 999602 w 1209257"/>
                  <a:gd name="connsiteY1494" fmla="*/ 460068 h 977923"/>
                  <a:gd name="connsiteX1495" fmla="*/ 980678 w 1209257"/>
                  <a:gd name="connsiteY1495" fmla="*/ 460068 h 977923"/>
                  <a:gd name="connsiteX1496" fmla="*/ 986986 w 1209257"/>
                  <a:gd name="connsiteY1496" fmla="*/ 467292 h 977923"/>
                  <a:gd name="connsiteX1497" fmla="*/ 980678 w 1209257"/>
                  <a:gd name="connsiteY1497" fmla="*/ 473959 h 977923"/>
                  <a:gd name="connsiteX1498" fmla="*/ 974370 w 1209257"/>
                  <a:gd name="connsiteY1498" fmla="*/ 467292 h 977923"/>
                  <a:gd name="connsiteX1499" fmla="*/ 980678 w 1209257"/>
                  <a:gd name="connsiteY1499" fmla="*/ 460068 h 977923"/>
                  <a:gd name="connsiteX1500" fmla="*/ 961268 w 1209257"/>
                  <a:gd name="connsiteY1500" fmla="*/ 460068 h 977923"/>
                  <a:gd name="connsiteX1501" fmla="*/ 967576 w 1209257"/>
                  <a:gd name="connsiteY1501" fmla="*/ 467292 h 977923"/>
                  <a:gd name="connsiteX1502" fmla="*/ 961268 w 1209257"/>
                  <a:gd name="connsiteY1502" fmla="*/ 473959 h 977923"/>
                  <a:gd name="connsiteX1503" fmla="*/ 955445 w 1209257"/>
                  <a:gd name="connsiteY1503" fmla="*/ 467292 h 977923"/>
                  <a:gd name="connsiteX1504" fmla="*/ 961268 w 1209257"/>
                  <a:gd name="connsiteY1504" fmla="*/ 460068 h 977923"/>
                  <a:gd name="connsiteX1505" fmla="*/ 942343 w 1209257"/>
                  <a:gd name="connsiteY1505" fmla="*/ 460068 h 977923"/>
                  <a:gd name="connsiteX1506" fmla="*/ 948652 w 1209257"/>
                  <a:gd name="connsiteY1506" fmla="*/ 467292 h 977923"/>
                  <a:gd name="connsiteX1507" fmla="*/ 942343 w 1209257"/>
                  <a:gd name="connsiteY1507" fmla="*/ 473959 h 977923"/>
                  <a:gd name="connsiteX1508" fmla="*/ 936035 w 1209257"/>
                  <a:gd name="connsiteY1508" fmla="*/ 467292 h 977923"/>
                  <a:gd name="connsiteX1509" fmla="*/ 942343 w 1209257"/>
                  <a:gd name="connsiteY1509" fmla="*/ 460068 h 977923"/>
                  <a:gd name="connsiteX1510" fmla="*/ 923419 w 1209257"/>
                  <a:gd name="connsiteY1510" fmla="*/ 460068 h 977923"/>
                  <a:gd name="connsiteX1511" fmla="*/ 929242 w 1209257"/>
                  <a:gd name="connsiteY1511" fmla="*/ 467292 h 977923"/>
                  <a:gd name="connsiteX1512" fmla="*/ 923419 w 1209257"/>
                  <a:gd name="connsiteY1512" fmla="*/ 473959 h 977923"/>
                  <a:gd name="connsiteX1513" fmla="*/ 917111 w 1209257"/>
                  <a:gd name="connsiteY1513" fmla="*/ 467292 h 977923"/>
                  <a:gd name="connsiteX1514" fmla="*/ 923419 w 1209257"/>
                  <a:gd name="connsiteY1514" fmla="*/ 460068 h 977923"/>
                  <a:gd name="connsiteX1515" fmla="*/ 904009 w 1209257"/>
                  <a:gd name="connsiteY1515" fmla="*/ 460068 h 977923"/>
                  <a:gd name="connsiteX1516" fmla="*/ 910317 w 1209257"/>
                  <a:gd name="connsiteY1516" fmla="*/ 467292 h 977923"/>
                  <a:gd name="connsiteX1517" fmla="*/ 904009 w 1209257"/>
                  <a:gd name="connsiteY1517" fmla="*/ 473959 h 977923"/>
                  <a:gd name="connsiteX1518" fmla="*/ 897701 w 1209257"/>
                  <a:gd name="connsiteY1518" fmla="*/ 467292 h 977923"/>
                  <a:gd name="connsiteX1519" fmla="*/ 904009 w 1209257"/>
                  <a:gd name="connsiteY1519" fmla="*/ 460068 h 977923"/>
                  <a:gd name="connsiteX1520" fmla="*/ 885085 w 1209257"/>
                  <a:gd name="connsiteY1520" fmla="*/ 460068 h 977923"/>
                  <a:gd name="connsiteX1521" fmla="*/ 890908 w 1209257"/>
                  <a:gd name="connsiteY1521" fmla="*/ 467292 h 977923"/>
                  <a:gd name="connsiteX1522" fmla="*/ 885085 w 1209257"/>
                  <a:gd name="connsiteY1522" fmla="*/ 473959 h 977923"/>
                  <a:gd name="connsiteX1523" fmla="*/ 878777 w 1209257"/>
                  <a:gd name="connsiteY1523" fmla="*/ 467292 h 977923"/>
                  <a:gd name="connsiteX1524" fmla="*/ 885085 w 1209257"/>
                  <a:gd name="connsiteY1524" fmla="*/ 460068 h 977923"/>
                  <a:gd name="connsiteX1525" fmla="*/ 865675 w 1209257"/>
                  <a:gd name="connsiteY1525" fmla="*/ 460068 h 977923"/>
                  <a:gd name="connsiteX1526" fmla="*/ 871983 w 1209257"/>
                  <a:gd name="connsiteY1526" fmla="*/ 467292 h 977923"/>
                  <a:gd name="connsiteX1527" fmla="*/ 865675 w 1209257"/>
                  <a:gd name="connsiteY1527" fmla="*/ 473959 h 977923"/>
                  <a:gd name="connsiteX1528" fmla="*/ 859852 w 1209257"/>
                  <a:gd name="connsiteY1528" fmla="*/ 467292 h 977923"/>
                  <a:gd name="connsiteX1529" fmla="*/ 865675 w 1209257"/>
                  <a:gd name="connsiteY1529" fmla="*/ 460068 h 977923"/>
                  <a:gd name="connsiteX1530" fmla="*/ 846750 w 1209257"/>
                  <a:gd name="connsiteY1530" fmla="*/ 460068 h 977923"/>
                  <a:gd name="connsiteX1531" fmla="*/ 853059 w 1209257"/>
                  <a:gd name="connsiteY1531" fmla="*/ 467292 h 977923"/>
                  <a:gd name="connsiteX1532" fmla="*/ 846750 w 1209257"/>
                  <a:gd name="connsiteY1532" fmla="*/ 473959 h 977923"/>
                  <a:gd name="connsiteX1533" fmla="*/ 840442 w 1209257"/>
                  <a:gd name="connsiteY1533" fmla="*/ 467292 h 977923"/>
                  <a:gd name="connsiteX1534" fmla="*/ 846750 w 1209257"/>
                  <a:gd name="connsiteY1534" fmla="*/ 460068 h 977923"/>
                  <a:gd name="connsiteX1535" fmla="*/ 827341 w 1209257"/>
                  <a:gd name="connsiteY1535" fmla="*/ 460068 h 977923"/>
                  <a:gd name="connsiteX1536" fmla="*/ 833649 w 1209257"/>
                  <a:gd name="connsiteY1536" fmla="*/ 467292 h 977923"/>
                  <a:gd name="connsiteX1537" fmla="*/ 827341 w 1209257"/>
                  <a:gd name="connsiteY1537" fmla="*/ 473959 h 977923"/>
                  <a:gd name="connsiteX1538" fmla="*/ 821518 w 1209257"/>
                  <a:gd name="connsiteY1538" fmla="*/ 467292 h 977923"/>
                  <a:gd name="connsiteX1539" fmla="*/ 827341 w 1209257"/>
                  <a:gd name="connsiteY1539" fmla="*/ 460068 h 977923"/>
                  <a:gd name="connsiteX1540" fmla="*/ 808416 w 1209257"/>
                  <a:gd name="connsiteY1540" fmla="*/ 460068 h 977923"/>
                  <a:gd name="connsiteX1541" fmla="*/ 814724 w 1209257"/>
                  <a:gd name="connsiteY1541" fmla="*/ 467292 h 977923"/>
                  <a:gd name="connsiteX1542" fmla="*/ 808416 w 1209257"/>
                  <a:gd name="connsiteY1542" fmla="*/ 473959 h 977923"/>
                  <a:gd name="connsiteX1543" fmla="*/ 802108 w 1209257"/>
                  <a:gd name="connsiteY1543" fmla="*/ 467292 h 977923"/>
                  <a:gd name="connsiteX1544" fmla="*/ 808416 w 1209257"/>
                  <a:gd name="connsiteY1544" fmla="*/ 460068 h 977923"/>
                  <a:gd name="connsiteX1545" fmla="*/ 789492 w 1209257"/>
                  <a:gd name="connsiteY1545" fmla="*/ 460068 h 977923"/>
                  <a:gd name="connsiteX1546" fmla="*/ 795315 w 1209257"/>
                  <a:gd name="connsiteY1546" fmla="*/ 467292 h 977923"/>
                  <a:gd name="connsiteX1547" fmla="*/ 789492 w 1209257"/>
                  <a:gd name="connsiteY1547" fmla="*/ 473959 h 977923"/>
                  <a:gd name="connsiteX1548" fmla="*/ 783184 w 1209257"/>
                  <a:gd name="connsiteY1548" fmla="*/ 467292 h 977923"/>
                  <a:gd name="connsiteX1549" fmla="*/ 789492 w 1209257"/>
                  <a:gd name="connsiteY1549" fmla="*/ 460068 h 977923"/>
                  <a:gd name="connsiteX1550" fmla="*/ 770082 w 1209257"/>
                  <a:gd name="connsiteY1550" fmla="*/ 460068 h 977923"/>
                  <a:gd name="connsiteX1551" fmla="*/ 776390 w 1209257"/>
                  <a:gd name="connsiteY1551" fmla="*/ 467292 h 977923"/>
                  <a:gd name="connsiteX1552" fmla="*/ 770082 w 1209257"/>
                  <a:gd name="connsiteY1552" fmla="*/ 473959 h 977923"/>
                  <a:gd name="connsiteX1553" fmla="*/ 763774 w 1209257"/>
                  <a:gd name="connsiteY1553" fmla="*/ 467292 h 977923"/>
                  <a:gd name="connsiteX1554" fmla="*/ 770082 w 1209257"/>
                  <a:gd name="connsiteY1554" fmla="*/ 460068 h 977923"/>
                  <a:gd name="connsiteX1555" fmla="*/ 426044 w 1209257"/>
                  <a:gd name="connsiteY1555" fmla="*/ 460068 h 977923"/>
                  <a:gd name="connsiteX1556" fmla="*/ 431867 w 1209257"/>
                  <a:gd name="connsiteY1556" fmla="*/ 467292 h 977923"/>
                  <a:gd name="connsiteX1557" fmla="*/ 426044 w 1209257"/>
                  <a:gd name="connsiteY1557" fmla="*/ 473959 h 977923"/>
                  <a:gd name="connsiteX1558" fmla="*/ 419736 w 1209257"/>
                  <a:gd name="connsiteY1558" fmla="*/ 467292 h 977923"/>
                  <a:gd name="connsiteX1559" fmla="*/ 426044 w 1209257"/>
                  <a:gd name="connsiteY1559" fmla="*/ 460068 h 977923"/>
                  <a:gd name="connsiteX1560" fmla="*/ 329966 w 1209257"/>
                  <a:gd name="connsiteY1560" fmla="*/ 460068 h 977923"/>
                  <a:gd name="connsiteX1561" fmla="*/ 336274 w 1209257"/>
                  <a:gd name="connsiteY1561" fmla="*/ 467292 h 977923"/>
                  <a:gd name="connsiteX1562" fmla="*/ 329966 w 1209257"/>
                  <a:gd name="connsiteY1562" fmla="*/ 473959 h 977923"/>
                  <a:gd name="connsiteX1563" fmla="*/ 324143 w 1209257"/>
                  <a:gd name="connsiteY1563" fmla="*/ 467292 h 977923"/>
                  <a:gd name="connsiteX1564" fmla="*/ 329966 w 1209257"/>
                  <a:gd name="connsiteY1564" fmla="*/ 460068 h 977923"/>
                  <a:gd name="connsiteX1565" fmla="*/ 311041 w 1209257"/>
                  <a:gd name="connsiteY1565" fmla="*/ 460068 h 977923"/>
                  <a:gd name="connsiteX1566" fmla="*/ 317350 w 1209257"/>
                  <a:gd name="connsiteY1566" fmla="*/ 467292 h 977923"/>
                  <a:gd name="connsiteX1567" fmla="*/ 311041 w 1209257"/>
                  <a:gd name="connsiteY1567" fmla="*/ 473959 h 977923"/>
                  <a:gd name="connsiteX1568" fmla="*/ 304733 w 1209257"/>
                  <a:gd name="connsiteY1568" fmla="*/ 467292 h 977923"/>
                  <a:gd name="connsiteX1569" fmla="*/ 311041 w 1209257"/>
                  <a:gd name="connsiteY1569" fmla="*/ 460068 h 977923"/>
                  <a:gd name="connsiteX1570" fmla="*/ 292117 w 1209257"/>
                  <a:gd name="connsiteY1570" fmla="*/ 460068 h 977923"/>
                  <a:gd name="connsiteX1571" fmla="*/ 297940 w 1209257"/>
                  <a:gd name="connsiteY1571" fmla="*/ 467292 h 977923"/>
                  <a:gd name="connsiteX1572" fmla="*/ 292117 w 1209257"/>
                  <a:gd name="connsiteY1572" fmla="*/ 473959 h 977923"/>
                  <a:gd name="connsiteX1573" fmla="*/ 285809 w 1209257"/>
                  <a:gd name="connsiteY1573" fmla="*/ 467292 h 977923"/>
                  <a:gd name="connsiteX1574" fmla="*/ 292117 w 1209257"/>
                  <a:gd name="connsiteY1574" fmla="*/ 460068 h 977923"/>
                  <a:gd name="connsiteX1575" fmla="*/ 1204308 w 1209257"/>
                  <a:gd name="connsiteY1575" fmla="*/ 444587 h 977923"/>
                  <a:gd name="connsiteX1576" fmla="*/ 1204222 w 1209257"/>
                  <a:gd name="connsiteY1576" fmla="*/ 445446 h 977923"/>
                  <a:gd name="connsiteX1577" fmla="*/ 1203890 w 1209257"/>
                  <a:gd name="connsiteY1577" fmla="*/ 445066 h 977923"/>
                  <a:gd name="connsiteX1578" fmla="*/ 1191273 w 1209257"/>
                  <a:gd name="connsiteY1578" fmla="*/ 437843 h 977923"/>
                  <a:gd name="connsiteX1579" fmla="*/ 1197096 w 1209257"/>
                  <a:gd name="connsiteY1579" fmla="*/ 445066 h 977923"/>
                  <a:gd name="connsiteX1580" fmla="*/ 1191273 w 1209257"/>
                  <a:gd name="connsiteY1580" fmla="*/ 452290 h 977923"/>
                  <a:gd name="connsiteX1581" fmla="*/ 1184965 w 1209257"/>
                  <a:gd name="connsiteY1581" fmla="*/ 445066 h 977923"/>
                  <a:gd name="connsiteX1582" fmla="*/ 1191273 w 1209257"/>
                  <a:gd name="connsiteY1582" fmla="*/ 437843 h 977923"/>
                  <a:gd name="connsiteX1583" fmla="*/ 1171864 w 1209257"/>
                  <a:gd name="connsiteY1583" fmla="*/ 437843 h 977923"/>
                  <a:gd name="connsiteX1584" fmla="*/ 1178172 w 1209257"/>
                  <a:gd name="connsiteY1584" fmla="*/ 445066 h 977923"/>
                  <a:gd name="connsiteX1585" fmla="*/ 1171864 w 1209257"/>
                  <a:gd name="connsiteY1585" fmla="*/ 452290 h 977923"/>
                  <a:gd name="connsiteX1586" fmla="*/ 1165556 w 1209257"/>
                  <a:gd name="connsiteY1586" fmla="*/ 445066 h 977923"/>
                  <a:gd name="connsiteX1587" fmla="*/ 1171864 w 1209257"/>
                  <a:gd name="connsiteY1587" fmla="*/ 437843 h 977923"/>
                  <a:gd name="connsiteX1588" fmla="*/ 1152939 w 1209257"/>
                  <a:gd name="connsiteY1588" fmla="*/ 437843 h 977923"/>
                  <a:gd name="connsiteX1589" fmla="*/ 1158762 w 1209257"/>
                  <a:gd name="connsiteY1589" fmla="*/ 445066 h 977923"/>
                  <a:gd name="connsiteX1590" fmla="*/ 1152939 w 1209257"/>
                  <a:gd name="connsiteY1590" fmla="*/ 452290 h 977923"/>
                  <a:gd name="connsiteX1591" fmla="*/ 1146631 w 1209257"/>
                  <a:gd name="connsiteY1591" fmla="*/ 445066 h 977923"/>
                  <a:gd name="connsiteX1592" fmla="*/ 1152939 w 1209257"/>
                  <a:gd name="connsiteY1592" fmla="*/ 437843 h 977923"/>
                  <a:gd name="connsiteX1593" fmla="*/ 1133529 w 1209257"/>
                  <a:gd name="connsiteY1593" fmla="*/ 437843 h 977923"/>
                  <a:gd name="connsiteX1594" fmla="*/ 1139838 w 1209257"/>
                  <a:gd name="connsiteY1594" fmla="*/ 445066 h 977923"/>
                  <a:gd name="connsiteX1595" fmla="*/ 1133529 w 1209257"/>
                  <a:gd name="connsiteY1595" fmla="*/ 452290 h 977923"/>
                  <a:gd name="connsiteX1596" fmla="*/ 1127221 w 1209257"/>
                  <a:gd name="connsiteY1596" fmla="*/ 445066 h 977923"/>
                  <a:gd name="connsiteX1597" fmla="*/ 1133529 w 1209257"/>
                  <a:gd name="connsiteY1597" fmla="*/ 437843 h 977923"/>
                  <a:gd name="connsiteX1598" fmla="*/ 1114605 w 1209257"/>
                  <a:gd name="connsiteY1598" fmla="*/ 437843 h 977923"/>
                  <a:gd name="connsiteX1599" fmla="*/ 1120913 w 1209257"/>
                  <a:gd name="connsiteY1599" fmla="*/ 445066 h 977923"/>
                  <a:gd name="connsiteX1600" fmla="*/ 1114605 w 1209257"/>
                  <a:gd name="connsiteY1600" fmla="*/ 452290 h 977923"/>
                  <a:gd name="connsiteX1601" fmla="*/ 1108297 w 1209257"/>
                  <a:gd name="connsiteY1601" fmla="*/ 445066 h 977923"/>
                  <a:gd name="connsiteX1602" fmla="*/ 1114605 w 1209257"/>
                  <a:gd name="connsiteY1602" fmla="*/ 437843 h 977923"/>
                  <a:gd name="connsiteX1603" fmla="*/ 1095195 w 1209257"/>
                  <a:gd name="connsiteY1603" fmla="*/ 437843 h 977923"/>
                  <a:gd name="connsiteX1604" fmla="*/ 1101503 w 1209257"/>
                  <a:gd name="connsiteY1604" fmla="*/ 445066 h 977923"/>
                  <a:gd name="connsiteX1605" fmla="*/ 1095195 w 1209257"/>
                  <a:gd name="connsiteY1605" fmla="*/ 452290 h 977923"/>
                  <a:gd name="connsiteX1606" fmla="*/ 1089372 w 1209257"/>
                  <a:gd name="connsiteY1606" fmla="*/ 445066 h 977923"/>
                  <a:gd name="connsiteX1607" fmla="*/ 1095195 w 1209257"/>
                  <a:gd name="connsiteY1607" fmla="*/ 437843 h 977923"/>
                  <a:gd name="connsiteX1608" fmla="*/ 1076271 w 1209257"/>
                  <a:gd name="connsiteY1608" fmla="*/ 437843 h 977923"/>
                  <a:gd name="connsiteX1609" fmla="*/ 1082579 w 1209257"/>
                  <a:gd name="connsiteY1609" fmla="*/ 445066 h 977923"/>
                  <a:gd name="connsiteX1610" fmla="*/ 1076271 w 1209257"/>
                  <a:gd name="connsiteY1610" fmla="*/ 452290 h 977923"/>
                  <a:gd name="connsiteX1611" fmla="*/ 1069963 w 1209257"/>
                  <a:gd name="connsiteY1611" fmla="*/ 445066 h 977923"/>
                  <a:gd name="connsiteX1612" fmla="*/ 1076271 w 1209257"/>
                  <a:gd name="connsiteY1612" fmla="*/ 437843 h 977923"/>
                  <a:gd name="connsiteX1613" fmla="*/ 1057346 w 1209257"/>
                  <a:gd name="connsiteY1613" fmla="*/ 437843 h 977923"/>
                  <a:gd name="connsiteX1614" fmla="*/ 1063169 w 1209257"/>
                  <a:gd name="connsiteY1614" fmla="*/ 445066 h 977923"/>
                  <a:gd name="connsiteX1615" fmla="*/ 1057346 w 1209257"/>
                  <a:gd name="connsiteY1615" fmla="*/ 452290 h 977923"/>
                  <a:gd name="connsiteX1616" fmla="*/ 1051038 w 1209257"/>
                  <a:gd name="connsiteY1616" fmla="*/ 445066 h 977923"/>
                  <a:gd name="connsiteX1617" fmla="*/ 1057346 w 1209257"/>
                  <a:gd name="connsiteY1617" fmla="*/ 437843 h 977923"/>
                  <a:gd name="connsiteX1618" fmla="*/ 1037936 w 1209257"/>
                  <a:gd name="connsiteY1618" fmla="*/ 437843 h 977923"/>
                  <a:gd name="connsiteX1619" fmla="*/ 1044245 w 1209257"/>
                  <a:gd name="connsiteY1619" fmla="*/ 445066 h 977923"/>
                  <a:gd name="connsiteX1620" fmla="*/ 1037936 w 1209257"/>
                  <a:gd name="connsiteY1620" fmla="*/ 452290 h 977923"/>
                  <a:gd name="connsiteX1621" fmla="*/ 1031628 w 1209257"/>
                  <a:gd name="connsiteY1621" fmla="*/ 445066 h 977923"/>
                  <a:gd name="connsiteX1622" fmla="*/ 1037936 w 1209257"/>
                  <a:gd name="connsiteY1622" fmla="*/ 437843 h 977923"/>
                  <a:gd name="connsiteX1623" fmla="*/ 1019012 w 1209257"/>
                  <a:gd name="connsiteY1623" fmla="*/ 437843 h 977923"/>
                  <a:gd name="connsiteX1624" fmla="*/ 1024835 w 1209257"/>
                  <a:gd name="connsiteY1624" fmla="*/ 445066 h 977923"/>
                  <a:gd name="connsiteX1625" fmla="*/ 1019012 w 1209257"/>
                  <a:gd name="connsiteY1625" fmla="*/ 452290 h 977923"/>
                  <a:gd name="connsiteX1626" fmla="*/ 1012704 w 1209257"/>
                  <a:gd name="connsiteY1626" fmla="*/ 445066 h 977923"/>
                  <a:gd name="connsiteX1627" fmla="*/ 1019012 w 1209257"/>
                  <a:gd name="connsiteY1627" fmla="*/ 437843 h 977923"/>
                  <a:gd name="connsiteX1628" fmla="*/ 999602 w 1209257"/>
                  <a:gd name="connsiteY1628" fmla="*/ 437843 h 977923"/>
                  <a:gd name="connsiteX1629" fmla="*/ 1005910 w 1209257"/>
                  <a:gd name="connsiteY1629" fmla="*/ 445066 h 977923"/>
                  <a:gd name="connsiteX1630" fmla="*/ 999602 w 1209257"/>
                  <a:gd name="connsiteY1630" fmla="*/ 452290 h 977923"/>
                  <a:gd name="connsiteX1631" fmla="*/ 993779 w 1209257"/>
                  <a:gd name="connsiteY1631" fmla="*/ 445066 h 977923"/>
                  <a:gd name="connsiteX1632" fmla="*/ 999602 w 1209257"/>
                  <a:gd name="connsiteY1632" fmla="*/ 437843 h 977923"/>
                  <a:gd name="connsiteX1633" fmla="*/ 980678 w 1209257"/>
                  <a:gd name="connsiteY1633" fmla="*/ 437843 h 977923"/>
                  <a:gd name="connsiteX1634" fmla="*/ 986986 w 1209257"/>
                  <a:gd name="connsiteY1634" fmla="*/ 445066 h 977923"/>
                  <a:gd name="connsiteX1635" fmla="*/ 980678 w 1209257"/>
                  <a:gd name="connsiteY1635" fmla="*/ 452290 h 977923"/>
                  <a:gd name="connsiteX1636" fmla="*/ 974370 w 1209257"/>
                  <a:gd name="connsiteY1636" fmla="*/ 445066 h 977923"/>
                  <a:gd name="connsiteX1637" fmla="*/ 980678 w 1209257"/>
                  <a:gd name="connsiteY1637" fmla="*/ 437843 h 977923"/>
                  <a:gd name="connsiteX1638" fmla="*/ 942343 w 1209257"/>
                  <a:gd name="connsiteY1638" fmla="*/ 437843 h 977923"/>
                  <a:gd name="connsiteX1639" fmla="*/ 948652 w 1209257"/>
                  <a:gd name="connsiteY1639" fmla="*/ 445066 h 977923"/>
                  <a:gd name="connsiteX1640" fmla="*/ 942343 w 1209257"/>
                  <a:gd name="connsiteY1640" fmla="*/ 452290 h 977923"/>
                  <a:gd name="connsiteX1641" fmla="*/ 936035 w 1209257"/>
                  <a:gd name="connsiteY1641" fmla="*/ 445066 h 977923"/>
                  <a:gd name="connsiteX1642" fmla="*/ 942343 w 1209257"/>
                  <a:gd name="connsiteY1642" fmla="*/ 437843 h 977923"/>
                  <a:gd name="connsiteX1643" fmla="*/ 923419 w 1209257"/>
                  <a:gd name="connsiteY1643" fmla="*/ 437843 h 977923"/>
                  <a:gd name="connsiteX1644" fmla="*/ 929242 w 1209257"/>
                  <a:gd name="connsiteY1644" fmla="*/ 445066 h 977923"/>
                  <a:gd name="connsiteX1645" fmla="*/ 923419 w 1209257"/>
                  <a:gd name="connsiteY1645" fmla="*/ 452290 h 977923"/>
                  <a:gd name="connsiteX1646" fmla="*/ 917111 w 1209257"/>
                  <a:gd name="connsiteY1646" fmla="*/ 445066 h 977923"/>
                  <a:gd name="connsiteX1647" fmla="*/ 923419 w 1209257"/>
                  <a:gd name="connsiteY1647" fmla="*/ 437843 h 977923"/>
                  <a:gd name="connsiteX1648" fmla="*/ 885085 w 1209257"/>
                  <a:gd name="connsiteY1648" fmla="*/ 437843 h 977923"/>
                  <a:gd name="connsiteX1649" fmla="*/ 890908 w 1209257"/>
                  <a:gd name="connsiteY1649" fmla="*/ 445066 h 977923"/>
                  <a:gd name="connsiteX1650" fmla="*/ 885085 w 1209257"/>
                  <a:gd name="connsiteY1650" fmla="*/ 452290 h 977923"/>
                  <a:gd name="connsiteX1651" fmla="*/ 878777 w 1209257"/>
                  <a:gd name="connsiteY1651" fmla="*/ 445066 h 977923"/>
                  <a:gd name="connsiteX1652" fmla="*/ 885085 w 1209257"/>
                  <a:gd name="connsiteY1652" fmla="*/ 437843 h 977923"/>
                  <a:gd name="connsiteX1653" fmla="*/ 865675 w 1209257"/>
                  <a:gd name="connsiteY1653" fmla="*/ 437843 h 977923"/>
                  <a:gd name="connsiteX1654" fmla="*/ 871983 w 1209257"/>
                  <a:gd name="connsiteY1654" fmla="*/ 445066 h 977923"/>
                  <a:gd name="connsiteX1655" fmla="*/ 865675 w 1209257"/>
                  <a:gd name="connsiteY1655" fmla="*/ 452290 h 977923"/>
                  <a:gd name="connsiteX1656" fmla="*/ 859852 w 1209257"/>
                  <a:gd name="connsiteY1656" fmla="*/ 445066 h 977923"/>
                  <a:gd name="connsiteX1657" fmla="*/ 865675 w 1209257"/>
                  <a:gd name="connsiteY1657" fmla="*/ 437843 h 977923"/>
                  <a:gd name="connsiteX1658" fmla="*/ 846750 w 1209257"/>
                  <a:gd name="connsiteY1658" fmla="*/ 437843 h 977923"/>
                  <a:gd name="connsiteX1659" fmla="*/ 853059 w 1209257"/>
                  <a:gd name="connsiteY1659" fmla="*/ 445066 h 977923"/>
                  <a:gd name="connsiteX1660" fmla="*/ 846750 w 1209257"/>
                  <a:gd name="connsiteY1660" fmla="*/ 452290 h 977923"/>
                  <a:gd name="connsiteX1661" fmla="*/ 840442 w 1209257"/>
                  <a:gd name="connsiteY1661" fmla="*/ 445066 h 977923"/>
                  <a:gd name="connsiteX1662" fmla="*/ 846750 w 1209257"/>
                  <a:gd name="connsiteY1662" fmla="*/ 437843 h 977923"/>
                  <a:gd name="connsiteX1663" fmla="*/ 827341 w 1209257"/>
                  <a:gd name="connsiteY1663" fmla="*/ 437843 h 977923"/>
                  <a:gd name="connsiteX1664" fmla="*/ 833649 w 1209257"/>
                  <a:gd name="connsiteY1664" fmla="*/ 445066 h 977923"/>
                  <a:gd name="connsiteX1665" fmla="*/ 827341 w 1209257"/>
                  <a:gd name="connsiteY1665" fmla="*/ 452290 h 977923"/>
                  <a:gd name="connsiteX1666" fmla="*/ 821518 w 1209257"/>
                  <a:gd name="connsiteY1666" fmla="*/ 445066 h 977923"/>
                  <a:gd name="connsiteX1667" fmla="*/ 827341 w 1209257"/>
                  <a:gd name="connsiteY1667" fmla="*/ 437843 h 977923"/>
                  <a:gd name="connsiteX1668" fmla="*/ 808416 w 1209257"/>
                  <a:gd name="connsiteY1668" fmla="*/ 437843 h 977923"/>
                  <a:gd name="connsiteX1669" fmla="*/ 814724 w 1209257"/>
                  <a:gd name="connsiteY1669" fmla="*/ 445066 h 977923"/>
                  <a:gd name="connsiteX1670" fmla="*/ 808416 w 1209257"/>
                  <a:gd name="connsiteY1670" fmla="*/ 452290 h 977923"/>
                  <a:gd name="connsiteX1671" fmla="*/ 802108 w 1209257"/>
                  <a:gd name="connsiteY1671" fmla="*/ 445066 h 977923"/>
                  <a:gd name="connsiteX1672" fmla="*/ 808416 w 1209257"/>
                  <a:gd name="connsiteY1672" fmla="*/ 437843 h 977923"/>
                  <a:gd name="connsiteX1673" fmla="*/ 789492 w 1209257"/>
                  <a:gd name="connsiteY1673" fmla="*/ 437843 h 977923"/>
                  <a:gd name="connsiteX1674" fmla="*/ 795315 w 1209257"/>
                  <a:gd name="connsiteY1674" fmla="*/ 445066 h 977923"/>
                  <a:gd name="connsiteX1675" fmla="*/ 789492 w 1209257"/>
                  <a:gd name="connsiteY1675" fmla="*/ 452290 h 977923"/>
                  <a:gd name="connsiteX1676" fmla="*/ 783184 w 1209257"/>
                  <a:gd name="connsiteY1676" fmla="*/ 445066 h 977923"/>
                  <a:gd name="connsiteX1677" fmla="*/ 789492 w 1209257"/>
                  <a:gd name="connsiteY1677" fmla="*/ 437843 h 977923"/>
                  <a:gd name="connsiteX1678" fmla="*/ 406634 w 1209257"/>
                  <a:gd name="connsiteY1678" fmla="*/ 437843 h 977923"/>
                  <a:gd name="connsiteX1679" fmla="*/ 412943 w 1209257"/>
                  <a:gd name="connsiteY1679" fmla="*/ 445066 h 977923"/>
                  <a:gd name="connsiteX1680" fmla="*/ 406634 w 1209257"/>
                  <a:gd name="connsiteY1680" fmla="*/ 452290 h 977923"/>
                  <a:gd name="connsiteX1681" fmla="*/ 400326 w 1209257"/>
                  <a:gd name="connsiteY1681" fmla="*/ 445066 h 977923"/>
                  <a:gd name="connsiteX1682" fmla="*/ 406634 w 1209257"/>
                  <a:gd name="connsiteY1682" fmla="*/ 437843 h 977923"/>
                  <a:gd name="connsiteX1683" fmla="*/ 387710 w 1209257"/>
                  <a:gd name="connsiteY1683" fmla="*/ 437843 h 977923"/>
                  <a:gd name="connsiteX1684" fmla="*/ 393533 w 1209257"/>
                  <a:gd name="connsiteY1684" fmla="*/ 445066 h 977923"/>
                  <a:gd name="connsiteX1685" fmla="*/ 387710 w 1209257"/>
                  <a:gd name="connsiteY1685" fmla="*/ 452290 h 977923"/>
                  <a:gd name="connsiteX1686" fmla="*/ 381402 w 1209257"/>
                  <a:gd name="connsiteY1686" fmla="*/ 445066 h 977923"/>
                  <a:gd name="connsiteX1687" fmla="*/ 387710 w 1209257"/>
                  <a:gd name="connsiteY1687" fmla="*/ 437843 h 977923"/>
                  <a:gd name="connsiteX1688" fmla="*/ 368300 w 1209257"/>
                  <a:gd name="connsiteY1688" fmla="*/ 437843 h 977923"/>
                  <a:gd name="connsiteX1689" fmla="*/ 374608 w 1209257"/>
                  <a:gd name="connsiteY1689" fmla="*/ 445066 h 977923"/>
                  <a:gd name="connsiteX1690" fmla="*/ 368300 w 1209257"/>
                  <a:gd name="connsiteY1690" fmla="*/ 452290 h 977923"/>
                  <a:gd name="connsiteX1691" fmla="*/ 362477 w 1209257"/>
                  <a:gd name="connsiteY1691" fmla="*/ 445066 h 977923"/>
                  <a:gd name="connsiteX1692" fmla="*/ 368300 w 1209257"/>
                  <a:gd name="connsiteY1692" fmla="*/ 437843 h 977923"/>
                  <a:gd name="connsiteX1693" fmla="*/ 349376 w 1209257"/>
                  <a:gd name="connsiteY1693" fmla="*/ 437843 h 977923"/>
                  <a:gd name="connsiteX1694" fmla="*/ 355684 w 1209257"/>
                  <a:gd name="connsiteY1694" fmla="*/ 445066 h 977923"/>
                  <a:gd name="connsiteX1695" fmla="*/ 349376 w 1209257"/>
                  <a:gd name="connsiteY1695" fmla="*/ 452290 h 977923"/>
                  <a:gd name="connsiteX1696" fmla="*/ 343068 w 1209257"/>
                  <a:gd name="connsiteY1696" fmla="*/ 445066 h 977923"/>
                  <a:gd name="connsiteX1697" fmla="*/ 349376 w 1209257"/>
                  <a:gd name="connsiteY1697" fmla="*/ 437843 h 977923"/>
                  <a:gd name="connsiteX1698" fmla="*/ 329966 w 1209257"/>
                  <a:gd name="connsiteY1698" fmla="*/ 437843 h 977923"/>
                  <a:gd name="connsiteX1699" fmla="*/ 336274 w 1209257"/>
                  <a:gd name="connsiteY1699" fmla="*/ 445066 h 977923"/>
                  <a:gd name="connsiteX1700" fmla="*/ 329966 w 1209257"/>
                  <a:gd name="connsiteY1700" fmla="*/ 452290 h 977923"/>
                  <a:gd name="connsiteX1701" fmla="*/ 324143 w 1209257"/>
                  <a:gd name="connsiteY1701" fmla="*/ 445066 h 977923"/>
                  <a:gd name="connsiteX1702" fmla="*/ 329966 w 1209257"/>
                  <a:gd name="connsiteY1702" fmla="*/ 437843 h 977923"/>
                  <a:gd name="connsiteX1703" fmla="*/ 311041 w 1209257"/>
                  <a:gd name="connsiteY1703" fmla="*/ 437843 h 977923"/>
                  <a:gd name="connsiteX1704" fmla="*/ 317350 w 1209257"/>
                  <a:gd name="connsiteY1704" fmla="*/ 445066 h 977923"/>
                  <a:gd name="connsiteX1705" fmla="*/ 311041 w 1209257"/>
                  <a:gd name="connsiteY1705" fmla="*/ 452290 h 977923"/>
                  <a:gd name="connsiteX1706" fmla="*/ 304733 w 1209257"/>
                  <a:gd name="connsiteY1706" fmla="*/ 445066 h 977923"/>
                  <a:gd name="connsiteX1707" fmla="*/ 311041 w 1209257"/>
                  <a:gd name="connsiteY1707" fmla="*/ 437843 h 977923"/>
                  <a:gd name="connsiteX1708" fmla="*/ 292117 w 1209257"/>
                  <a:gd name="connsiteY1708" fmla="*/ 437843 h 977923"/>
                  <a:gd name="connsiteX1709" fmla="*/ 297940 w 1209257"/>
                  <a:gd name="connsiteY1709" fmla="*/ 445066 h 977923"/>
                  <a:gd name="connsiteX1710" fmla="*/ 292117 w 1209257"/>
                  <a:gd name="connsiteY1710" fmla="*/ 452290 h 977923"/>
                  <a:gd name="connsiteX1711" fmla="*/ 285809 w 1209257"/>
                  <a:gd name="connsiteY1711" fmla="*/ 445066 h 977923"/>
                  <a:gd name="connsiteX1712" fmla="*/ 292117 w 1209257"/>
                  <a:gd name="connsiteY1712" fmla="*/ 437843 h 977923"/>
                  <a:gd name="connsiteX1713" fmla="*/ 272707 w 1209257"/>
                  <a:gd name="connsiteY1713" fmla="*/ 437843 h 977923"/>
                  <a:gd name="connsiteX1714" fmla="*/ 279015 w 1209257"/>
                  <a:gd name="connsiteY1714" fmla="*/ 445066 h 977923"/>
                  <a:gd name="connsiteX1715" fmla="*/ 272707 w 1209257"/>
                  <a:gd name="connsiteY1715" fmla="*/ 452290 h 977923"/>
                  <a:gd name="connsiteX1716" fmla="*/ 266399 w 1209257"/>
                  <a:gd name="connsiteY1716" fmla="*/ 445066 h 977923"/>
                  <a:gd name="connsiteX1717" fmla="*/ 272707 w 1209257"/>
                  <a:gd name="connsiteY1717" fmla="*/ 437843 h 977923"/>
                  <a:gd name="connsiteX1718" fmla="*/ 253783 w 1209257"/>
                  <a:gd name="connsiteY1718" fmla="*/ 437843 h 977923"/>
                  <a:gd name="connsiteX1719" fmla="*/ 259606 w 1209257"/>
                  <a:gd name="connsiteY1719" fmla="*/ 445066 h 977923"/>
                  <a:gd name="connsiteX1720" fmla="*/ 253783 w 1209257"/>
                  <a:gd name="connsiteY1720" fmla="*/ 452290 h 977923"/>
                  <a:gd name="connsiteX1721" fmla="*/ 247475 w 1209257"/>
                  <a:gd name="connsiteY1721" fmla="*/ 445066 h 977923"/>
                  <a:gd name="connsiteX1722" fmla="*/ 253783 w 1209257"/>
                  <a:gd name="connsiteY1722" fmla="*/ 437843 h 977923"/>
                  <a:gd name="connsiteX1723" fmla="*/ 1206778 w 1209257"/>
                  <a:gd name="connsiteY1723" fmla="*/ 420089 h 977923"/>
                  <a:gd name="connsiteX1724" fmla="*/ 1206198 w 1209257"/>
                  <a:gd name="connsiteY1724" fmla="*/ 425837 h 977923"/>
                  <a:gd name="connsiteX1725" fmla="*/ 1203890 w 1209257"/>
                  <a:gd name="connsiteY1725" fmla="*/ 423396 h 977923"/>
                  <a:gd name="connsiteX1726" fmla="*/ 999602 w 1209257"/>
                  <a:gd name="connsiteY1726" fmla="*/ 417840 h 977923"/>
                  <a:gd name="connsiteX1727" fmla="*/ 1004455 w 1209257"/>
                  <a:gd name="connsiteY1727" fmla="*/ 423396 h 977923"/>
                  <a:gd name="connsiteX1728" fmla="*/ 999602 w 1209257"/>
                  <a:gd name="connsiteY1728" fmla="*/ 428397 h 977923"/>
                  <a:gd name="connsiteX1729" fmla="*/ 995235 w 1209257"/>
                  <a:gd name="connsiteY1729" fmla="*/ 423396 h 977923"/>
                  <a:gd name="connsiteX1730" fmla="*/ 999602 w 1209257"/>
                  <a:gd name="connsiteY1730" fmla="*/ 417840 h 977923"/>
                  <a:gd name="connsiteX1731" fmla="*/ 1191273 w 1209257"/>
                  <a:gd name="connsiteY1731" fmla="*/ 416173 h 977923"/>
                  <a:gd name="connsiteX1732" fmla="*/ 1197096 w 1209257"/>
                  <a:gd name="connsiteY1732" fmla="*/ 423396 h 977923"/>
                  <a:gd name="connsiteX1733" fmla="*/ 1191273 w 1209257"/>
                  <a:gd name="connsiteY1733" fmla="*/ 430064 h 977923"/>
                  <a:gd name="connsiteX1734" fmla="*/ 1184965 w 1209257"/>
                  <a:gd name="connsiteY1734" fmla="*/ 423396 h 977923"/>
                  <a:gd name="connsiteX1735" fmla="*/ 1191273 w 1209257"/>
                  <a:gd name="connsiteY1735" fmla="*/ 416173 h 977923"/>
                  <a:gd name="connsiteX1736" fmla="*/ 1171864 w 1209257"/>
                  <a:gd name="connsiteY1736" fmla="*/ 416173 h 977923"/>
                  <a:gd name="connsiteX1737" fmla="*/ 1178172 w 1209257"/>
                  <a:gd name="connsiteY1737" fmla="*/ 423396 h 977923"/>
                  <a:gd name="connsiteX1738" fmla="*/ 1171864 w 1209257"/>
                  <a:gd name="connsiteY1738" fmla="*/ 430064 h 977923"/>
                  <a:gd name="connsiteX1739" fmla="*/ 1165556 w 1209257"/>
                  <a:gd name="connsiteY1739" fmla="*/ 423396 h 977923"/>
                  <a:gd name="connsiteX1740" fmla="*/ 1171864 w 1209257"/>
                  <a:gd name="connsiteY1740" fmla="*/ 416173 h 977923"/>
                  <a:gd name="connsiteX1741" fmla="*/ 1152939 w 1209257"/>
                  <a:gd name="connsiteY1741" fmla="*/ 416173 h 977923"/>
                  <a:gd name="connsiteX1742" fmla="*/ 1158762 w 1209257"/>
                  <a:gd name="connsiteY1742" fmla="*/ 423396 h 977923"/>
                  <a:gd name="connsiteX1743" fmla="*/ 1152939 w 1209257"/>
                  <a:gd name="connsiteY1743" fmla="*/ 430064 h 977923"/>
                  <a:gd name="connsiteX1744" fmla="*/ 1146631 w 1209257"/>
                  <a:gd name="connsiteY1744" fmla="*/ 423396 h 977923"/>
                  <a:gd name="connsiteX1745" fmla="*/ 1152939 w 1209257"/>
                  <a:gd name="connsiteY1745" fmla="*/ 416173 h 977923"/>
                  <a:gd name="connsiteX1746" fmla="*/ 1133529 w 1209257"/>
                  <a:gd name="connsiteY1746" fmla="*/ 416173 h 977923"/>
                  <a:gd name="connsiteX1747" fmla="*/ 1139838 w 1209257"/>
                  <a:gd name="connsiteY1747" fmla="*/ 423396 h 977923"/>
                  <a:gd name="connsiteX1748" fmla="*/ 1133529 w 1209257"/>
                  <a:gd name="connsiteY1748" fmla="*/ 430064 h 977923"/>
                  <a:gd name="connsiteX1749" fmla="*/ 1127221 w 1209257"/>
                  <a:gd name="connsiteY1749" fmla="*/ 423396 h 977923"/>
                  <a:gd name="connsiteX1750" fmla="*/ 1133529 w 1209257"/>
                  <a:gd name="connsiteY1750" fmla="*/ 416173 h 977923"/>
                  <a:gd name="connsiteX1751" fmla="*/ 1114605 w 1209257"/>
                  <a:gd name="connsiteY1751" fmla="*/ 416173 h 977923"/>
                  <a:gd name="connsiteX1752" fmla="*/ 1120913 w 1209257"/>
                  <a:gd name="connsiteY1752" fmla="*/ 423396 h 977923"/>
                  <a:gd name="connsiteX1753" fmla="*/ 1114605 w 1209257"/>
                  <a:gd name="connsiteY1753" fmla="*/ 430064 h 977923"/>
                  <a:gd name="connsiteX1754" fmla="*/ 1108297 w 1209257"/>
                  <a:gd name="connsiteY1754" fmla="*/ 423396 h 977923"/>
                  <a:gd name="connsiteX1755" fmla="*/ 1114605 w 1209257"/>
                  <a:gd name="connsiteY1755" fmla="*/ 416173 h 977923"/>
                  <a:gd name="connsiteX1756" fmla="*/ 1095195 w 1209257"/>
                  <a:gd name="connsiteY1756" fmla="*/ 416173 h 977923"/>
                  <a:gd name="connsiteX1757" fmla="*/ 1101503 w 1209257"/>
                  <a:gd name="connsiteY1757" fmla="*/ 423396 h 977923"/>
                  <a:gd name="connsiteX1758" fmla="*/ 1095195 w 1209257"/>
                  <a:gd name="connsiteY1758" fmla="*/ 430064 h 977923"/>
                  <a:gd name="connsiteX1759" fmla="*/ 1089372 w 1209257"/>
                  <a:gd name="connsiteY1759" fmla="*/ 423396 h 977923"/>
                  <a:gd name="connsiteX1760" fmla="*/ 1095195 w 1209257"/>
                  <a:gd name="connsiteY1760" fmla="*/ 416173 h 977923"/>
                  <a:gd name="connsiteX1761" fmla="*/ 1076271 w 1209257"/>
                  <a:gd name="connsiteY1761" fmla="*/ 416173 h 977923"/>
                  <a:gd name="connsiteX1762" fmla="*/ 1082579 w 1209257"/>
                  <a:gd name="connsiteY1762" fmla="*/ 423396 h 977923"/>
                  <a:gd name="connsiteX1763" fmla="*/ 1076271 w 1209257"/>
                  <a:gd name="connsiteY1763" fmla="*/ 430064 h 977923"/>
                  <a:gd name="connsiteX1764" fmla="*/ 1069963 w 1209257"/>
                  <a:gd name="connsiteY1764" fmla="*/ 423396 h 977923"/>
                  <a:gd name="connsiteX1765" fmla="*/ 1076271 w 1209257"/>
                  <a:gd name="connsiteY1765" fmla="*/ 416173 h 977923"/>
                  <a:gd name="connsiteX1766" fmla="*/ 1057346 w 1209257"/>
                  <a:gd name="connsiteY1766" fmla="*/ 416173 h 977923"/>
                  <a:gd name="connsiteX1767" fmla="*/ 1063169 w 1209257"/>
                  <a:gd name="connsiteY1767" fmla="*/ 423396 h 977923"/>
                  <a:gd name="connsiteX1768" fmla="*/ 1057346 w 1209257"/>
                  <a:gd name="connsiteY1768" fmla="*/ 430064 h 977923"/>
                  <a:gd name="connsiteX1769" fmla="*/ 1051038 w 1209257"/>
                  <a:gd name="connsiteY1769" fmla="*/ 423396 h 977923"/>
                  <a:gd name="connsiteX1770" fmla="*/ 1057346 w 1209257"/>
                  <a:gd name="connsiteY1770" fmla="*/ 416173 h 977923"/>
                  <a:gd name="connsiteX1771" fmla="*/ 1037936 w 1209257"/>
                  <a:gd name="connsiteY1771" fmla="*/ 416173 h 977923"/>
                  <a:gd name="connsiteX1772" fmla="*/ 1044245 w 1209257"/>
                  <a:gd name="connsiteY1772" fmla="*/ 423396 h 977923"/>
                  <a:gd name="connsiteX1773" fmla="*/ 1037936 w 1209257"/>
                  <a:gd name="connsiteY1773" fmla="*/ 430064 h 977923"/>
                  <a:gd name="connsiteX1774" fmla="*/ 1031628 w 1209257"/>
                  <a:gd name="connsiteY1774" fmla="*/ 423396 h 977923"/>
                  <a:gd name="connsiteX1775" fmla="*/ 1037936 w 1209257"/>
                  <a:gd name="connsiteY1775" fmla="*/ 416173 h 977923"/>
                  <a:gd name="connsiteX1776" fmla="*/ 1019012 w 1209257"/>
                  <a:gd name="connsiteY1776" fmla="*/ 416173 h 977923"/>
                  <a:gd name="connsiteX1777" fmla="*/ 1024835 w 1209257"/>
                  <a:gd name="connsiteY1777" fmla="*/ 423396 h 977923"/>
                  <a:gd name="connsiteX1778" fmla="*/ 1019012 w 1209257"/>
                  <a:gd name="connsiteY1778" fmla="*/ 430064 h 977923"/>
                  <a:gd name="connsiteX1779" fmla="*/ 1012704 w 1209257"/>
                  <a:gd name="connsiteY1779" fmla="*/ 423396 h 977923"/>
                  <a:gd name="connsiteX1780" fmla="*/ 1019012 w 1209257"/>
                  <a:gd name="connsiteY1780" fmla="*/ 416173 h 977923"/>
                  <a:gd name="connsiteX1781" fmla="*/ 865675 w 1209257"/>
                  <a:gd name="connsiteY1781" fmla="*/ 416173 h 977923"/>
                  <a:gd name="connsiteX1782" fmla="*/ 871983 w 1209257"/>
                  <a:gd name="connsiteY1782" fmla="*/ 423396 h 977923"/>
                  <a:gd name="connsiteX1783" fmla="*/ 865675 w 1209257"/>
                  <a:gd name="connsiteY1783" fmla="*/ 430064 h 977923"/>
                  <a:gd name="connsiteX1784" fmla="*/ 859852 w 1209257"/>
                  <a:gd name="connsiteY1784" fmla="*/ 423396 h 977923"/>
                  <a:gd name="connsiteX1785" fmla="*/ 865675 w 1209257"/>
                  <a:gd name="connsiteY1785" fmla="*/ 416173 h 977923"/>
                  <a:gd name="connsiteX1786" fmla="*/ 846750 w 1209257"/>
                  <a:gd name="connsiteY1786" fmla="*/ 416173 h 977923"/>
                  <a:gd name="connsiteX1787" fmla="*/ 853059 w 1209257"/>
                  <a:gd name="connsiteY1787" fmla="*/ 423396 h 977923"/>
                  <a:gd name="connsiteX1788" fmla="*/ 846750 w 1209257"/>
                  <a:gd name="connsiteY1788" fmla="*/ 430064 h 977923"/>
                  <a:gd name="connsiteX1789" fmla="*/ 840442 w 1209257"/>
                  <a:gd name="connsiteY1789" fmla="*/ 423396 h 977923"/>
                  <a:gd name="connsiteX1790" fmla="*/ 846750 w 1209257"/>
                  <a:gd name="connsiteY1790" fmla="*/ 416173 h 977923"/>
                  <a:gd name="connsiteX1791" fmla="*/ 827341 w 1209257"/>
                  <a:gd name="connsiteY1791" fmla="*/ 416173 h 977923"/>
                  <a:gd name="connsiteX1792" fmla="*/ 833649 w 1209257"/>
                  <a:gd name="connsiteY1792" fmla="*/ 423396 h 977923"/>
                  <a:gd name="connsiteX1793" fmla="*/ 827341 w 1209257"/>
                  <a:gd name="connsiteY1793" fmla="*/ 430064 h 977923"/>
                  <a:gd name="connsiteX1794" fmla="*/ 821518 w 1209257"/>
                  <a:gd name="connsiteY1794" fmla="*/ 423396 h 977923"/>
                  <a:gd name="connsiteX1795" fmla="*/ 827341 w 1209257"/>
                  <a:gd name="connsiteY1795" fmla="*/ 416173 h 977923"/>
                  <a:gd name="connsiteX1796" fmla="*/ 808416 w 1209257"/>
                  <a:gd name="connsiteY1796" fmla="*/ 416173 h 977923"/>
                  <a:gd name="connsiteX1797" fmla="*/ 814724 w 1209257"/>
                  <a:gd name="connsiteY1797" fmla="*/ 423396 h 977923"/>
                  <a:gd name="connsiteX1798" fmla="*/ 808416 w 1209257"/>
                  <a:gd name="connsiteY1798" fmla="*/ 430064 h 977923"/>
                  <a:gd name="connsiteX1799" fmla="*/ 802108 w 1209257"/>
                  <a:gd name="connsiteY1799" fmla="*/ 423396 h 977923"/>
                  <a:gd name="connsiteX1800" fmla="*/ 808416 w 1209257"/>
                  <a:gd name="connsiteY1800" fmla="*/ 416173 h 977923"/>
                  <a:gd name="connsiteX1801" fmla="*/ 444969 w 1209257"/>
                  <a:gd name="connsiteY1801" fmla="*/ 416173 h 977923"/>
                  <a:gd name="connsiteX1802" fmla="*/ 451277 w 1209257"/>
                  <a:gd name="connsiteY1802" fmla="*/ 423396 h 977923"/>
                  <a:gd name="connsiteX1803" fmla="*/ 444969 w 1209257"/>
                  <a:gd name="connsiteY1803" fmla="*/ 430064 h 977923"/>
                  <a:gd name="connsiteX1804" fmla="*/ 438661 w 1209257"/>
                  <a:gd name="connsiteY1804" fmla="*/ 423396 h 977923"/>
                  <a:gd name="connsiteX1805" fmla="*/ 444969 w 1209257"/>
                  <a:gd name="connsiteY1805" fmla="*/ 416173 h 977923"/>
                  <a:gd name="connsiteX1806" fmla="*/ 426044 w 1209257"/>
                  <a:gd name="connsiteY1806" fmla="*/ 416173 h 977923"/>
                  <a:gd name="connsiteX1807" fmla="*/ 431867 w 1209257"/>
                  <a:gd name="connsiteY1807" fmla="*/ 423396 h 977923"/>
                  <a:gd name="connsiteX1808" fmla="*/ 426044 w 1209257"/>
                  <a:gd name="connsiteY1808" fmla="*/ 430064 h 977923"/>
                  <a:gd name="connsiteX1809" fmla="*/ 419736 w 1209257"/>
                  <a:gd name="connsiteY1809" fmla="*/ 423396 h 977923"/>
                  <a:gd name="connsiteX1810" fmla="*/ 426044 w 1209257"/>
                  <a:gd name="connsiteY1810" fmla="*/ 416173 h 977923"/>
                  <a:gd name="connsiteX1811" fmla="*/ 406634 w 1209257"/>
                  <a:gd name="connsiteY1811" fmla="*/ 416173 h 977923"/>
                  <a:gd name="connsiteX1812" fmla="*/ 412943 w 1209257"/>
                  <a:gd name="connsiteY1812" fmla="*/ 423396 h 977923"/>
                  <a:gd name="connsiteX1813" fmla="*/ 406634 w 1209257"/>
                  <a:gd name="connsiteY1813" fmla="*/ 430064 h 977923"/>
                  <a:gd name="connsiteX1814" fmla="*/ 400326 w 1209257"/>
                  <a:gd name="connsiteY1814" fmla="*/ 423396 h 977923"/>
                  <a:gd name="connsiteX1815" fmla="*/ 406634 w 1209257"/>
                  <a:gd name="connsiteY1815" fmla="*/ 416173 h 977923"/>
                  <a:gd name="connsiteX1816" fmla="*/ 387710 w 1209257"/>
                  <a:gd name="connsiteY1816" fmla="*/ 416173 h 977923"/>
                  <a:gd name="connsiteX1817" fmla="*/ 393533 w 1209257"/>
                  <a:gd name="connsiteY1817" fmla="*/ 423396 h 977923"/>
                  <a:gd name="connsiteX1818" fmla="*/ 387710 w 1209257"/>
                  <a:gd name="connsiteY1818" fmla="*/ 430064 h 977923"/>
                  <a:gd name="connsiteX1819" fmla="*/ 381402 w 1209257"/>
                  <a:gd name="connsiteY1819" fmla="*/ 423396 h 977923"/>
                  <a:gd name="connsiteX1820" fmla="*/ 387710 w 1209257"/>
                  <a:gd name="connsiteY1820" fmla="*/ 416173 h 977923"/>
                  <a:gd name="connsiteX1821" fmla="*/ 368300 w 1209257"/>
                  <a:gd name="connsiteY1821" fmla="*/ 416173 h 977923"/>
                  <a:gd name="connsiteX1822" fmla="*/ 374608 w 1209257"/>
                  <a:gd name="connsiteY1822" fmla="*/ 423396 h 977923"/>
                  <a:gd name="connsiteX1823" fmla="*/ 368300 w 1209257"/>
                  <a:gd name="connsiteY1823" fmla="*/ 430064 h 977923"/>
                  <a:gd name="connsiteX1824" fmla="*/ 362477 w 1209257"/>
                  <a:gd name="connsiteY1824" fmla="*/ 423396 h 977923"/>
                  <a:gd name="connsiteX1825" fmla="*/ 368300 w 1209257"/>
                  <a:gd name="connsiteY1825" fmla="*/ 416173 h 977923"/>
                  <a:gd name="connsiteX1826" fmla="*/ 349376 w 1209257"/>
                  <a:gd name="connsiteY1826" fmla="*/ 416173 h 977923"/>
                  <a:gd name="connsiteX1827" fmla="*/ 355684 w 1209257"/>
                  <a:gd name="connsiteY1827" fmla="*/ 423396 h 977923"/>
                  <a:gd name="connsiteX1828" fmla="*/ 349376 w 1209257"/>
                  <a:gd name="connsiteY1828" fmla="*/ 430064 h 977923"/>
                  <a:gd name="connsiteX1829" fmla="*/ 343068 w 1209257"/>
                  <a:gd name="connsiteY1829" fmla="*/ 423396 h 977923"/>
                  <a:gd name="connsiteX1830" fmla="*/ 349376 w 1209257"/>
                  <a:gd name="connsiteY1830" fmla="*/ 416173 h 977923"/>
                  <a:gd name="connsiteX1831" fmla="*/ 329966 w 1209257"/>
                  <a:gd name="connsiteY1831" fmla="*/ 416173 h 977923"/>
                  <a:gd name="connsiteX1832" fmla="*/ 336274 w 1209257"/>
                  <a:gd name="connsiteY1832" fmla="*/ 423396 h 977923"/>
                  <a:gd name="connsiteX1833" fmla="*/ 329966 w 1209257"/>
                  <a:gd name="connsiteY1833" fmla="*/ 430064 h 977923"/>
                  <a:gd name="connsiteX1834" fmla="*/ 324143 w 1209257"/>
                  <a:gd name="connsiteY1834" fmla="*/ 423396 h 977923"/>
                  <a:gd name="connsiteX1835" fmla="*/ 329966 w 1209257"/>
                  <a:gd name="connsiteY1835" fmla="*/ 416173 h 977923"/>
                  <a:gd name="connsiteX1836" fmla="*/ 311041 w 1209257"/>
                  <a:gd name="connsiteY1836" fmla="*/ 416173 h 977923"/>
                  <a:gd name="connsiteX1837" fmla="*/ 317350 w 1209257"/>
                  <a:gd name="connsiteY1837" fmla="*/ 423396 h 977923"/>
                  <a:gd name="connsiteX1838" fmla="*/ 311041 w 1209257"/>
                  <a:gd name="connsiteY1838" fmla="*/ 430064 h 977923"/>
                  <a:gd name="connsiteX1839" fmla="*/ 304733 w 1209257"/>
                  <a:gd name="connsiteY1839" fmla="*/ 423396 h 977923"/>
                  <a:gd name="connsiteX1840" fmla="*/ 311041 w 1209257"/>
                  <a:gd name="connsiteY1840" fmla="*/ 416173 h 977923"/>
                  <a:gd name="connsiteX1841" fmla="*/ 292117 w 1209257"/>
                  <a:gd name="connsiteY1841" fmla="*/ 416173 h 977923"/>
                  <a:gd name="connsiteX1842" fmla="*/ 297940 w 1209257"/>
                  <a:gd name="connsiteY1842" fmla="*/ 423396 h 977923"/>
                  <a:gd name="connsiteX1843" fmla="*/ 292117 w 1209257"/>
                  <a:gd name="connsiteY1843" fmla="*/ 430064 h 977923"/>
                  <a:gd name="connsiteX1844" fmla="*/ 285809 w 1209257"/>
                  <a:gd name="connsiteY1844" fmla="*/ 423396 h 977923"/>
                  <a:gd name="connsiteX1845" fmla="*/ 292117 w 1209257"/>
                  <a:gd name="connsiteY1845" fmla="*/ 416173 h 977923"/>
                  <a:gd name="connsiteX1846" fmla="*/ 272707 w 1209257"/>
                  <a:gd name="connsiteY1846" fmla="*/ 416173 h 977923"/>
                  <a:gd name="connsiteX1847" fmla="*/ 279015 w 1209257"/>
                  <a:gd name="connsiteY1847" fmla="*/ 423396 h 977923"/>
                  <a:gd name="connsiteX1848" fmla="*/ 272707 w 1209257"/>
                  <a:gd name="connsiteY1848" fmla="*/ 430064 h 977923"/>
                  <a:gd name="connsiteX1849" fmla="*/ 266399 w 1209257"/>
                  <a:gd name="connsiteY1849" fmla="*/ 423396 h 977923"/>
                  <a:gd name="connsiteX1850" fmla="*/ 272707 w 1209257"/>
                  <a:gd name="connsiteY1850" fmla="*/ 416173 h 977923"/>
                  <a:gd name="connsiteX1851" fmla="*/ 253783 w 1209257"/>
                  <a:gd name="connsiteY1851" fmla="*/ 416173 h 977923"/>
                  <a:gd name="connsiteX1852" fmla="*/ 259606 w 1209257"/>
                  <a:gd name="connsiteY1852" fmla="*/ 423396 h 977923"/>
                  <a:gd name="connsiteX1853" fmla="*/ 253783 w 1209257"/>
                  <a:gd name="connsiteY1853" fmla="*/ 430064 h 977923"/>
                  <a:gd name="connsiteX1854" fmla="*/ 247475 w 1209257"/>
                  <a:gd name="connsiteY1854" fmla="*/ 423396 h 977923"/>
                  <a:gd name="connsiteX1855" fmla="*/ 253783 w 1209257"/>
                  <a:gd name="connsiteY1855" fmla="*/ 416173 h 977923"/>
                  <a:gd name="connsiteX1856" fmla="*/ 234373 w 1209257"/>
                  <a:gd name="connsiteY1856" fmla="*/ 416173 h 977923"/>
                  <a:gd name="connsiteX1857" fmla="*/ 240681 w 1209257"/>
                  <a:gd name="connsiteY1857" fmla="*/ 423396 h 977923"/>
                  <a:gd name="connsiteX1858" fmla="*/ 234373 w 1209257"/>
                  <a:gd name="connsiteY1858" fmla="*/ 430064 h 977923"/>
                  <a:gd name="connsiteX1859" fmla="*/ 228550 w 1209257"/>
                  <a:gd name="connsiteY1859" fmla="*/ 423396 h 977923"/>
                  <a:gd name="connsiteX1860" fmla="*/ 234373 w 1209257"/>
                  <a:gd name="connsiteY1860" fmla="*/ 416173 h 977923"/>
                  <a:gd name="connsiteX1861" fmla="*/ 923419 w 1209257"/>
                  <a:gd name="connsiteY1861" fmla="*/ 398948 h 977923"/>
                  <a:gd name="connsiteX1862" fmla="*/ 925360 w 1209257"/>
                  <a:gd name="connsiteY1862" fmla="*/ 401171 h 977923"/>
                  <a:gd name="connsiteX1863" fmla="*/ 923419 w 1209257"/>
                  <a:gd name="connsiteY1863" fmla="*/ 403393 h 977923"/>
                  <a:gd name="connsiteX1864" fmla="*/ 920993 w 1209257"/>
                  <a:gd name="connsiteY1864" fmla="*/ 401171 h 977923"/>
                  <a:gd name="connsiteX1865" fmla="*/ 923419 w 1209257"/>
                  <a:gd name="connsiteY1865" fmla="*/ 398948 h 977923"/>
                  <a:gd name="connsiteX1866" fmla="*/ 1209257 w 1209257"/>
                  <a:gd name="connsiteY1866" fmla="*/ 395498 h 977923"/>
                  <a:gd name="connsiteX1867" fmla="*/ 1208189 w 1209257"/>
                  <a:gd name="connsiteY1867" fmla="*/ 406093 h 977923"/>
                  <a:gd name="connsiteX1868" fmla="*/ 1203890 w 1209257"/>
                  <a:gd name="connsiteY1868" fmla="*/ 401171 h 977923"/>
                  <a:gd name="connsiteX1869" fmla="*/ 1191273 w 1209257"/>
                  <a:gd name="connsiteY1869" fmla="*/ 394503 h 977923"/>
                  <a:gd name="connsiteX1870" fmla="*/ 1197096 w 1209257"/>
                  <a:gd name="connsiteY1870" fmla="*/ 401171 h 977923"/>
                  <a:gd name="connsiteX1871" fmla="*/ 1191273 w 1209257"/>
                  <a:gd name="connsiteY1871" fmla="*/ 408394 h 977923"/>
                  <a:gd name="connsiteX1872" fmla="*/ 1184965 w 1209257"/>
                  <a:gd name="connsiteY1872" fmla="*/ 401171 h 977923"/>
                  <a:gd name="connsiteX1873" fmla="*/ 1191273 w 1209257"/>
                  <a:gd name="connsiteY1873" fmla="*/ 394503 h 977923"/>
                  <a:gd name="connsiteX1874" fmla="*/ 1171864 w 1209257"/>
                  <a:gd name="connsiteY1874" fmla="*/ 394503 h 977923"/>
                  <a:gd name="connsiteX1875" fmla="*/ 1178172 w 1209257"/>
                  <a:gd name="connsiteY1875" fmla="*/ 401171 h 977923"/>
                  <a:gd name="connsiteX1876" fmla="*/ 1171864 w 1209257"/>
                  <a:gd name="connsiteY1876" fmla="*/ 408394 h 977923"/>
                  <a:gd name="connsiteX1877" fmla="*/ 1165556 w 1209257"/>
                  <a:gd name="connsiteY1877" fmla="*/ 401171 h 977923"/>
                  <a:gd name="connsiteX1878" fmla="*/ 1171864 w 1209257"/>
                  <a:gd name="connsiteY1878" fmla="*/ 394503 h 977923"/>
                  <a:gd name="connsiteX1879" fmla="*/ 1152939 w 1209257"/>
                  <a:gd name="connsiteY1879" fmla="*/ 394503 h 977923"/>
                  <a:gd name="connsiteX1880" fmla="*/ 1158762 w 1209257"/>
                  <a:gd name="connsiteY1880" fmla="*/ 401171 h 977923"/>
                  <a:gd name="connsiteX1881" fmla="*/ 1152939 w 1209257"/>
                  <a:gd name="connsiteY1881" fmla="*/ 408394 h 977923"/>
                  <a:gd name="connsiteX1882" fmla="*/ 1146631 w 1209257"/>
                  <a:gd name="connsiteY1882" fmla="*/ 401171 h 977923"/>
                  <a:gd name="connsiteX1883" fmla="*/ 1152939 w 1209257"/>
                  <a:gd name="connsiteY1883" fmla="*/ 394503 h 977923"/>
                  <a:gd name="connsiteX1884" fmla="*/ 1133529 w 1209257"/>
                  <a:gd name="connsiteY1884" fmla="*/ 394503 h 977923"/>
                  <a:gd name="connsiteX1885" fmla="*/ 1139838 w 1209257"/>
                  <a:gd name="connsiteY1885" fmla="*/ 401171 h 977923"/>
                  <a:gd name="connsiteX1886" fmla="*/ 1133529 w 1209257"/>
                  <a:gd name="connsiteY1886" fmla="*/ 408394 h 977923"/>
                  <a:gd name="connsiteX1887" fmla="*/ 1127221 w 1209257"/>
                  <a:gd name="connsiteY1887" fmla="*/ 401171 h 977923"/>
                  <a:gd name="connsiteX1888" fmla="*/ 1133529 w 1209257"/>
                  <a:gd name="connsiteY1888" fmla="*/ 394503 h 977923"/>
                  <a:gd name="connsiteX1889" fmla="*/ 1114605 w 1209257"/>
                  <a:gd name="connsiteY1889" fmla="*/ 394503 h 977923"/>
                  <a:gd name="connsiteX1890" fmla="*/ 1120913 w 1209257"/>
                  <a:gd name="connsiteY1890" fmla="*/ 401171 h 977923"/>
                  <a:gd name="connsiteX1891" fmla="*/ 1114605 w 1209257"/>
                  <a:gd name="connsiteY1891" fmla="*/ 408394 h 977923"/>
                  <a:gd name="connsiteX1892" fmla="*/ 1108297 w 1209257"/>
                  <a:gd name="connsiteY1892" fmla="*/ 401171 h 977923"/>
                  <a:gd name="connsiteX1893" fmla="*/ 1114605 w 1209257"/>
                  <a:gd name="connsiteY1893" fmla="*/ 394503 h 977923"/>
                  <a:gd name="connsiteX1894" fmla="*/ 1095195 w 1209257"/>
                  <a:gd name="connsiteY1894" fmla="*/ 394503 h 977923"/>
                  <a:gd name="connsiteX1895" fmla="*/ 1101503 w 1209257"/>
                  <a:gd name="connsiteY1895" fmla="*/ 401171 h 977923"/>
                  <a:gd name="connsiteX1896" fmla="*/ 1095195 w 1209257"/>
                  <a:gd name="connsiteY1896" fmla="*/ 408394 h 977923"/>
                  <a:gd name="connsiteX1897" fmla="*/ 1089372 w 1209257"/>
                  <a:gd name="connsiteY1897" fmla="*/ 401171 h 977923"/>
                  <a:gd name="connsiteX1898" fmla="*/ 1095195 w 1209257"/>
                  <a:gd name="connsiteY1898" fmla="*/ 394503 h 977923"/>
                  <a:gd name="connsiteX1899" fmla="*/ 1057346 w 1209257"/>
                  <a:gd name="connsiteY1899" fmla="*/ 394503 h 977923"/>
                  <a:gd name="connsiteX1900" fmla="*/ 1063169 w 1209257"/>
                  <a:gd name="connsiteY1900" fmla="*/ 401171 h 977923"/>
                  <a:gd name="connsiteX1901" fmla="*/ 1057346 w 1209257"/>
                  <a:gd name="connsiteY1901" fmla="*/ 408394 h 977923"/>
                  <a:gd name="connsiteX1902" fmla="*/ 1051038 w 1209257"/>
                  <a:gd name="connsiteY1902" fmla="*/ 401171 h 977923"/>
                  <a:gd name="connsiteX1903" fmla="*/ 1057346 w 1209257"/>
                  <a:gd name="connsiteY1903" fmla="*/ 394503 h 977923"/>
                  <a:gd name="connsiteX1904" fmla="*/ 1037936 w 1209257"/>
                  <a:gd name="connsiteY1904" fmla="*/ 394503 h 977923"/>
                  <a:gd name="connsiteX1905" fmla="*/ 1044245 w 1209257"/>
                  <a:gd name="connsiteY1905" fmla="*/ 401171 h 977923"/>
                  <a:gd name="connsiteX1906" fmla="*/ 1037936 w 1209257"/>
                  <a:gd name="connsiteY1906" fmla="*/ 408394 h 977923"/>
                  <a:gd name="connsiteX1907" fmla="*/ 1031628 w 1209257"/>
                  <a:gd name="connsiteY1907" fmla="*/ 401171 h 977923"/>
                  <a:gd name="connsiteX1908" fmla="*/ 1037936 w 1209257"/>
                  <a:gd name="connsiteY1908" fmla="*/ 394503 h 977923"/>
                  <a:gd name="connsiteX1909" fmla="*/ 1019012 w 1209257"/>
                  <a:gd name="connsiteY1909" fmla="*/ 394503 h 977923"/>
                  <a:gd name="connsiteX1910" fmla="*/ 1024835 w 1209257"/>
                  <a:gd name="connsiteY1910" fmla="*/ 401171 h 977923"/>
                  <a:gd name="connsiteX1911" fmla="*/ 1019012 w 1209257"/>
                  <a:gd name="connsiteY1911" fmla="*/ 408394 h 977923"/>
                  <a:gd name="connsiteX1912" fmla="*/ 1012704 w 1209257"/>
                  <a:gd name="connsiteY1912" fmla="*/ 401171 h 977923"/>
                  <a:gd name="connsiteX1913" fmla="*/ 1019012 w 1209257"/>
                  <a:gd name="connsiteY1913" fmla="*/ 394503 h 977923"/>
                  <a:gd name="connsiteX1914" fmla="*/ 999602 w 1209257"/>
                  <a:gd name="connsiteY1914" fmla="*/ 394503 h 977923"/>
                  <a:gd name="connsiteX1915" fmla="*/ 1005910 w 1209257"/>
                  <a:gd name="connsiteY1915" fmla="*/ 401171 h 977923"/>
                  <a:gd name="connsiteX1916" fmla="*/ 999602 w 1209257"/>
                  <a:gd name="connsiteY1916" fmla="*/ 408394 h 977923"/>
                  <a:gd name="connsiteX1917" fmla="*/ 993779 w 1209257"/>
                  <a:gd name="connsiteY1917" fmla="*/ 401171 h 977923"/>
                  <a:gd name="connsiteX1918" fmla="*/ 999602 w 1209257"/>
                  <a:gd name="connsiteY1918" fmla="*/ 394503 h 977923"/>
                  <a:gd name="connsiteX1919" fmla="*/ 980678 w 1209257"/>
                  <a:gd name="connsiteY1919" fmla="*/ 394503 h 977923"/>
                  <a:gd name="connsiteX1920" fmla="*/ 986986 w 1209257"/>
                  <a:gd name="connsiteY1920" fmla="*/ 401171 h 977923"/>
                  <a:gd name="connsiteX1921" fmla="*/ 980678 w 1209257"/>
                  <a:gd name="connsiteY1921" fmla="*/ 408394 h 977923"/>
                  <a:gd name="connsiteX1922" fmla="*/ 974370 w 1209257"/>
                  <a:gd name="connsiteY1922" fmla="*/ 401171 h 977923"/>
                  <a:gd name="connsiteX1923" fmla="*/ 980678 w 1209257"/>
                  <a:gd name="connsiteY1923" fmla="*/ 394503 h 977923"/>
                  <a:gd name="connsiteX1924" fmla="*/ 961268 w 1209257"/>
                  <a:gd name="connsiteY1924" fmla="*/ 394503 h 977923"/>
                  <a:gd name="connsiteX1925" fmla="*/ 967576 w 1209257"/>
                  <a:gd name="connsiteY1925" fmla="*/ 401171 h 977923"/>
                  <a:gd name="connsiteX1926" fmla="*/ 961268 w 1209257"/>
                  <a:gd name="connsiteY1926" fmla="*/ 408394 h 977923"/>
                  <a:gd name="connsiteX1927" fmla="*/ 955445 w 1209257"/>
                  <a:gd name="connsiteY1927" fmla="*/ 401171 h 977923"/>
                  <a:gd name="connsiteX1928" fmla="*/ 961268 w 1209257"/>
                  <a:gd name="connsiteY1928" fmla="*/ 394503 h 977923"/>
                  <a:gd name="connsiteX1929" fmla="*/ 942343 w 1209257"/>
                  <a:gd name="connsiteY1929" fmla="*/ 394503 h 977923"/>
                  <a:gd name="connsiteX1930" fmla="*/ 948652 w 1209257"/>
                  <a:gd name="connsiteY1930" fmla="*/ 401171 h 977923"/>
                  <a:gd name="connsiteX1931" fmla="*/ 942343 w 1209257"/>
                  <a:gd name="connsiteY1931" fmla="*/ 408394 h 977923"/>
                  <a:gd name="connsiteX1932" fmla="*/ 936035 w 1209257"/>
                  <a:gd name="connsiteY1932" fmla="*/ 401171 h 977923"/>
                  <a:gd name="connsiteX1933" fmla="*/ 942343 w 1209257"/>
                  <a:gd name="connsiteY1933" fmla="*/ 394503 h 977923"/>
                  <a:gd name="connsiteX1934" fmla="*/ 808416 w 1209257"/>
                  <a:gd name="connsiteY1934" fmla="*/ 394503 h 977923"/>
                  <a:gd name="connsiteX1935" fmla="*/ 814724 w 1209257"/>
                  <a:gd name="connsiteY1935" fmla="*/ 401171 h 977923"/>
                  <a:gd name="connsiteX1936" fmla="*/ 808416 w 1209257"/>
                  <a:gd name="connsiteY1936" fmla="*/ 408394 h 977923"/>
                  <a:gd name="connsiteX1937" fmla="*/ 802108 w 1209257"/>
                  <a:gd name="connsiteY1937" fmla="*/ 401171 h 977923"/>
                  <a:gd name="connsiteX1938" fmla="*/ 808416 w 1209257"/>
                  <a:gd name="connsiteY1938" fmla="*/ 394503 h 977923"/>
                  <a:gd name="connsiteX1939" fmla="*/ 789492 w 1209257"/>
                  <a:gd name="connsiteY1939" fmla="*/ 394503 h 977923"/>
                  <a:gd name="connsiteX1940" fmla="*/ 795315 w 1209257"/>
                  <a:gd name="connsiteY1940" fmla="*/ 401171 h 977923"/>
                  <a:gd name="connsiteX1941" fmla="*/ 789492 w 1209257"/>
                  <a:gd name="connsiteY1941" fmla="*/ 408394 h 977923"/>
                  <a:gd name="connsiteX1942" fmla="*/ 783184 w 1209257"/>
                  <a:gd name="connsiteY1942" fmla="*/ 401171 h 977923"/>
                  <a:gd name="connsiteX1943" fmla="*/ 789492 w 1209257"/>
                  <a:gd name="connsiteY1943" fmla="*/ 394503 h 977923"/>
                  <a:gd name="connsiteX1944" fmla="*/ 426044 w 1209257"/>
                  <a:gd name="connsiteY1944" fmla="*/ 394503 h 977923"/>
                  <a:gd name="connsiteX1945" fmla="*/ 431867 w 1209257"/>
                  <a:gd name="connsiteY1945" fmla="*/ 401171 h 977923"/>
                  <a:gd name="connsiteX1946" fmla="*/ 426044 w 1209257"/>
                  <a:gd name="connsiteY1946" fmla="*/ 408394 h 977923"/>
                  <a:gd name="connsiteX1947" fmla="*/ 419736 w 1209257"/>
                  <a:gd name="connsiteY1947" fmla="*/ 401171 h 977923"/>
                  <a:gd name="connsiteX1948" fmla="*/ 426044 w 1209257"/>
                  <a:gd name="connsiteY1948" fmla="*/ 394503 h 977923"/>
                  <a:gd name="connsiteX1949" fmla="*/ 406634 w 1209257"/>
                  <a:gd name="connsiteY1949" fmla="*/ 394503 h 977923"/>
                  <a:gd name="connsiteX1950" fmla="*/ 412943 w 1209257"/>
                  <a:gd name="connsiteY1950" fmla="*/ 401171 h 977923"/>
                  <a:gd name="connsiteX1951" fmla="*/ 406634 w 1209257"/>
                  <a:gd name="connsiteY1951" fmla="*/ 408394 h 977923"/>
                  <a:gd name="connsiteX1952" fmla="*/ 400326 w 1209257"/>
                  <a:gd name="connsiteY1952" fmla="*/ 401171 h 977923"/>
                  <a:gd name="connsiteX1953" fmla="*/ 406634 w 1209257"/>
                  <a:gd name="connsiteY1953" fmla="*/ 394503 h 977923"/>
                  <a:gd name="connsiteX1954" fmla="*/ 387710 w 1209257"/>
                  <a:gd name="connsiteY1954" fmla="*/ 394503 h 977923"/>
                  <a:gd name="connsiteX1955" fmla="*/ 393533 w 1209257"/>
                  <a:gd name="connsiteY1955" fmla="*/ 401171 h 977923"/>
                  <a:gd name="connsiteX1956" fmla="*/ 387710 w 1209257"/>
                  <a:gd name="connsiteY1956" fmla="*/ 408394 h 977923"/>
                  <a:gd name="connsiteX1957" fmla="*/ 381402 w 1209257"/>
                  <a:gd name="connsiteY1957" fmla="*/ 401171 h 977923"/>
                  <a:gd name="connsiteX1958" fmla="*/ 387710 w 1209257"/>
                  <a:gd name="connsiteY1958" fmla="*/ 394503 h 977923"/>
                  <a:gd name="connsiteX1959" fmla="*/ 368300 w 1209257"/>
                  <a:gd name="connsiteY1959" fmla="*/ 394503 h 977923"/>
                  <a:gd name="connsiteX1960" fmla="*/ 374608 w 1209257"/>
                  <a:gd name="connsiteY1960" fmla="*/ 401171 h 977923"/>
                  <a:gd name="connsiteX1961" fmla="*/ 368300 w 1209257"/>
                  <a:gd name="connsiteY1961" fmla="*/ 408394 h 977923"/>
                  <a:gd name="connsiteX1962" fmla="*/ 362477 w 1209257"/>
                  <a:gd name="connsiteY1962" fmla="*/ 401171 h 977923"/>
                  <a:gd name="connsiteX1963" fmla="*/ 368300 w 1209257"/>
                  <a:gd name="connsiteY1963" fmla="*/ 394503 h 977923"/>
                  <a:gd name="connsiteX1964" fmla="*/ 349376 w 1209257"/>
                  <a:gd name="connsiteY1964" fmla="*/ 394503 h 977923"/>
                  <a:gd name="connsiteX1965" fmla="*/ 355684 w 1209257"/>
                  <a:gd name="connsiteY1965" fmla="*/ 401171 h 977923"/>
                  <a:gd name="connsiteX1966" fmla="*/ 349376 w 1209257"/>
                  <a:gd name="connsiteY1966" fmla="*/ 408394 h 977923"/>
                  <a:gd name="connsiteX1967" fmla="*/ 343068 w 1209257"/>
                  <a:gd name="connsiteY1967" fmla="*/ 401171 h 977923"/>
                  <a:gd name="connsiteX1968" fmla="*/ 349376 w 1209257"/>
                  <a:gd name="connsiteY1968" fmla="*/ 394503 h 977923"/>
                  <a:gd name="connsiteX1969" fmla="*/ 329966 w 1209257"/>
                  <a:gd name="connsiteY1969" fmla="*/ 394503 h 977923"/>
                  <a:gd name="connsiteX1970" fmla="*/ 336274 w 1209257"/>
                  <a:gd name="connsiteY1970" fmla="*/ 401171 h 977923"/>
                  <a:gd name="connsiteX1971" fmla="*/ 329966 w 1209257"/>
                  <a:gd name="connsiteY1971" fmla="*/ 408394 h 977923"/>
                  <a:gd name="connsiteX1972" fmla="*/ 324143 w 1209257"/>
                  <a:gd name="connsiteY1972" fmla="*/ 401171 h 977923"/>
                  <a:gd name="connsiteX1973" fmla="*/ 329966 w 1209257"/>
                  <a:gd name="connsiteY1973" fmla="*/ 394503 h 977923"/>
                  <a:gd name="connsiteX1974" fmla="*/ 311041 w 1209257"/>
                  <a:gd name="connsiteY1974" fmla="*/ 394503 h 977923"/>
                  <a:gd name="connsiteX1975" fmla="*/ 317350 w 1209257"/>
                  <a:gd name="connsiteY1975" fmla="*/ 401171 h 977923"/>
                  <a:gd name="connsiteX1976" fmla="*/ 311041 w 1209257"/>
                  <a:gd name="connsiteY1976" fmla="*/ 408394 h 977923"/>
                  <a:gd name="connsiteX1977" fmla="*/ 304733 w 1209257"/>
                  <a:gd name="connsiteY1977" fmla="*/ 401171 h 977923"/>
                  <a:gd name="connsiteX1978" fmla="*/ 311041 w 1209257"/>
                  <a:gd name="connsiteY1978" fmla="*/ 394503 h 977923"/>
                  <a:gd name="connsiteX1979" fmla="*/ 292117 w 1209257"/>
                  <a:gd name="connsiteY1979" fmla="*/ 394503 h 977923"/>
                  <a:gd name="connsiteX1980" fmla="*/ 297940 w 1209257"/>
                  <a:gd name="connsiteY1980" fmla="*/ 401171 h 977923"/>
                  <a:gd name="connsiteX1981" fmla="*/ 292117 w 1209257"/>
                  <a:gd name="connsiteY1981" fmla="*/ 408394 h 977923"/>
                  <a:gd name="connsiteX1982" fmla="*/ 285809 w 1209257"/>
                  <a:gd name="connsiteY1982" fmla="*/ 401171 h 977923"/>
                  <a:gd name="connsiteX1983" fmla="*/ 292117 w 1209257"/>
                  <a:gd name="connsiteY1983" fmla="*/ 394503 h 977923"/>
                  <a:gd name="connsiteX1984" fmla="*/ 272707 w 1209257"/>
                  <a:gd name="connsiteY1984" fmla="*/ 394503 h 977923"/>
                  <a:gd name="connsiteX1985" fmla="*/ 279015 w 1209257"/>
                  <a:gd name="connsiteY1985" fmla="*/ 401171 h 977923"/>
                  <a:gd name="connsiteX1986" fmla="*/ 272707 w 1209257"/>
                  <a:gd name="connsiteY1986" fmla="*/ 408394 h 977923"/>
                  <a:gd name="connsiteX1987" fmla="*/ 266399 w 1209257"/>
                  <a:gd name="connsiteY1987" fmla="*/ 401171 h 977923"/>
                  <a:gd name="connsiteX1988" fmla="*/ 272707 w 1209257"/>
                  <a:gd name="connsiteY1988" fmla="*/ 394503 h 977923"/>
                  <a:gd name="connsiteX1989" fmla="*/ 253783 w 1209257"/>
                  <a:gd name="connsiteY1989" fmla="*/ 394503 h 977923"/>
                  <a:gd name="connsiteX1990" fmla="*/ 259606 w 1209257"/>
                  <a:gd name="connsiteY1990" fmla="*/ 401171 h 977923"/>
                  <a:gd name="connsiteX1991" fmla="*/ 253783 w 1209257"/>
                  <a:gd name="connsiteY1991" fmla="*/ 408394 h 977923"/>
                  <a:gd name="connsiteX1992" fmla="*/ 247475 w 1209257"/>
                  <a:gd name="connsiteY1992" fmla="*/ 401171 h 977923"/>
                  <a:gd name="connsiteX1993" fmla="*/ 253783 w 1209257"/>
                  <a:gd name="connsiteY1993" fmla="*/ 394503 h 977923"/>
                  <a:gd name="connsiteX1994" fmla="*/ 234373 w 1209257"/>
                  <a:gd name="connsiteY1994" fmla="*/ 394503 h 977923"/>
                  <a:gd name="connsiteX1995" fmla="*/ 240681 w 1209257"/>
                  <a:gd name="connsiteY1995" fmla="*/ 401171 h 977923"/>
                  <a:gd name="connsiteX1996" fmla="*/ 234373 w 1209257"/>
                  <a:gd name="connsiteY1996" fmla="*/ 408394 h 977923"/>
                  <a:gd name="connsiteX1997" fmla="*/ 228550 w 1209257"/>
                  <a:gd name="connsiteY1997" fmla="*/ 401171 h 977923"/>
                  <a:gd name="connsiteX1998" fmla="*/ 234373 w 1209257"/>
                  <a:gd name="connsiteY1998" fmla="*/ 394503 h 977923"/>
                  <a:gd name="connsiteX1999" fmla="*/ 885085 w 1209257"/>
                  <a:gd name="connsiteY1999" fmla="*/ 375611 h 977923"/>
                  <a:gd name="connsiteX2000" fmla="*/ 887996 w 1209257"/>
                  <a:gd name="connsiteY2000" fmla="*/ 379501 h 977923"/>
                  <a:gd name="connsiteX2001" fmla="*/ 885085 w 1209257"/>
                  <a:gd name="connsiteY2001" fmla="*/ 382835 h 977923"/>
                  <a:gd name="connsiteX2002" fmla="*/ 881688 w 1209257"/>
                  <a:gd name="connsiteY2002" fmla="*/ 379501 h 977923"/>
                  <a:gd name="connsiteX2003" fmla="*/ 885085 w 1209257"/>
                  <a:gd name="connsiteY2003" fmla="*/ 375611 h 977923"/>
                  <a:gd name="connsiteX2004" fmla="*/ 1207545 w 1209257"/>
                  <a:gd name="connsiteY2004" fmla="*/ 375316 h 977923"/>
                  <a:gd name="connsiteX2005" fmla="*/ 1208499 w 1209257"/>
                  <a:gd name="connsiteY2005" fmla="*/ 384779 h 977923"/>
                  <a:gd name="connsiteX2006" fmla="*/ 1203890 w 1209257"/>
                  <a:gd name="connsiteY2006" fmla="*/ 379501 h 977923"/>
                  <a:gd name="connsiteX2007" fmla="*/ 1191273 w 1209257"/>
                  <a:gd name="connsiteY2007" fmla="*/ 372278 h 977923"/>
                  <a:gd name="connsiteX2008" fmla="*/ 1197096 w 1209257"/>
                  <a:gd name="connsiteY2008" fmla="*/ 379501 h 977923"/>
                  <a:gd name="connsiteX2009" fmla="*/ 1191273 w 1209257"/>
                  <a:gd name="connsiteY2009" fmla="*/ 386724 h 977923"/>
                  <a:gd name="connsiteX2010" fmla="*/ 1184965 w 1209257"/>
                  <a:gd name="connsiteY2010" fmla="*/ 379501 h 977923"/>
                  <a:gd name="connsiteX2011" fmla="*/ 1191273 w 1209257"/>
                  <a:gd name="connsiteY2011" fmla="*/ 372278 h 977923"/>
                  <a:gd name="connsiteX2012" fmla="*/ 1171864 w 1209257"/>
                  <a:gd name="connsiteY2012" fmla="*/ 372278 h 977923"/>
                  <a:gd name="connsiteX2013" fmla="*/ 1178172 w 1209257"/>
                  <a:gd name="connsiteY2013" fmla="*/ 379501 h 977923"/>
                  <a:gd name="connsiteX2014" fmla="*/ 1171864 w 1209257"/>
                  <a:gd name="connsiteY2014" fmla="*/ 386724 h 977923"/>
                  <a:gd name="connsiteX2015" fmla="*/ 1165556 w 1209257"/>
                  <a:gd name="connsiteY2015" fmla="*/ 379501 h 977923"/>
                  <a:gd name="connsiteX2016" fmla="*/ 1171864 w 1209257"/>
                  <a:gd name="connsiteY2016" fmla="*/ 372278 h 977923"/>
                  <a:gd name="connsiteX2017" fmla="*/ 1152939 w 1209257"/>
                  <a:gd name="connsiteY2017" fmla="*/ 372278 h 977923"/>
                  <a:gd name="connsiteX2018" fmla="*/ 1158762 w 1209257"/>
                  <a:gd name="connsiteY2018" fmla="*/ 379501 h 977923"/>
                  <a:gd name="connsiteX2019" fmla="*/ 1152939 w 1209257"/>
                  <a:gd name="connsiteY2019" fmla="*/ 386724 h 977923"/>
                  <a:gd name="connsiteX2020" fmla="*/ 1146631 w 1209257"/>
                  <a:gd name="connsiteY2020" fmla="*/ 379501 h 977923"/>
                  <a:gd name="connsiteX2021" fmla="*/ 1152939 w 1209257"/>
                  <a:gd name="connsiteY2021" fmla="*/ 372278 h 977923"/>
                  <a:gd name="connsiteX2022" fmla="*/ 1133529 w 1209257"/>
                  <a:gd name="connsiteY2022" fmla="*/ 372278 h 977923"/>
                  <a:gd name="connsiteX2023" fmla="*/ 1139838 w 1209257"/>
                  <a:gd name="connsiteY2023" fmla="*/ 379501 h 977923"/>
                  <a:gd name="connsiteX2024" fmla="*/ 1133529 w 1209257"/>
                  <a:gd name="connsiteY2024" fmla="*/ 386724 h 977923"/>
                  <a:gd name="connsiteX2025" fmla="*/ 1127221 w 1209257"/>
                  <a:gd name="connsiteY2025" fmla="*/ 379501 h 977923"/>
                  <a:gd name="connsiteX2026" fmla="*/ 1133529 w 1209257"/>
                  <a:gd name="connsiteY2026" fmla="*/ 372278 h 977923"/>
                  <a:gd name="connsiteX2027" fmla="*/ 1114605 w 1209257"/>
                  <a:gd name="connsiteY2027" fmla="*/ 372278 h 977923"/>
                  <a:gd name="connsiteX2028" fmla="*/ 1120913 w 1209257"/>
                  <a:gd name="connsiteY2028" fmla="*/ 379501 h 977923"/>
                  <a:gd name="connsiteX2029" fmla="*/ 1114605 w 1209257"/>
                  <a:gd name="connsiteY2029" fmla="*/ 386724 h 977923"/>
                  <a:gd name="connsiteX2030" fmla="*/ 1108297 w 1209257"/>
                  <a:gd name="connsiteY2030" fmla="*/ 379501 h 977923"/>
                  <a:gd name="connsiteX2031" fmla="*/ 1114605 w 1209257"/>
                  <a:gd name="connsiteY2031" fmla="*/ 372278 h 977923"/>
                  <a:gd name="connsiteX2032" fmla="*/ 1095195 w 1209257"/>
                  <a:gd name="connsiteY2032" fmla="*/ 372278 h 977923"/>
                  <a:gd name="connsiteX2033" fmla="*/ 1101503 w 1209257"/>
                  <a:gd name="connsiteY2033" fmla="*/ 379501 h 977923"/>
                  <a:gd name="connsiteX2034" fmla="*/ 1095195 w 1209257"/>
                  <a:gd name="connsiteY2034" fmla="*/ 386724 h 977923"/>
                  <a:gd name="connsiteX2035" fmla="*/ 1089372 w 1209257"/>
                  <a:gd name="connsiteY2035" fmla="*/ 379501 h 977923"/>
                  <a:gd name="connsiteX2036" fmla="*/ 1095195 w 1209257"/>
                  <a:gd name="connsiteY2036" fmla="*/ 372278 h 977923"/>
                  <a:gd name="connsiteX2037" fmla="*/ 1057346 w 1209257"/>
                  <a:gd name="connsiteY2037" fmla="*/ 372278 h 977923"/>
                  <a:gd name="connsiteX2038" fmla="*/ 1063169 w 1209257"/>
                  <a:gd name="connsiteY2038" fmla="*/ 379501 h 977923"/>
                  <a:gd name="connsiteX2039" fmla="*/ 1057346 w 1209257"/>
                  <a:gd name="connsiteY2039" fmla="*/ 386724 h 977923"/>
                  <a:gd name="connsiteX2040" fmla="*/ 1051038 w 1209257"/>
                  <a:gd name="connsiteY2040" fmla="*/ 379501 h 977923"/>
                  <a:gd name="connsiteX2041" fmla="*/ 1057346 w 1209257"/>
                  <a:gd name="connsiteY2041" fmla="*/ 372278 h 977923"/>
                  <a:gd name="connsiteX2042" fmla="*/ 1037936 w 1209257"/>
                  <a:gd name="connsiteY2042" fmla="*/ 372278 h 977923"/>
                  <a:gd name="connsiteX2043" fmla="*/ 1044245 w 1209257"/>
                  <a:gd name="connsiteY2043" fmla="*/ 379501 h 977923"/>
                  <a:gd name="connsiteX2044" fmla="*/ 1037936 w 1209257"/>
                  <a:gd name="connsiteY2044" fmla="*/ 386724 h 977923"/>
                  <a:gd name="connsiteX2045" fmla="*/ 1031628 w 1209257"/>
                  <a:gd name="connsiteY2045" fmla="*/ 379501 h 977923"/>
                  <a:gd name="connsiteX2046" fmla="*/ 1037936 w 1209257"/>
                  <a:gd name="connsiteY2046" fmla="*/ 372278 h 977923"/>
                  <a:gd name="connsiteX2047" fmla="*/ 999602 w 1209257"/>
                  <a:gd name="connsiteY2047" fmla="*/ 372278 h 977923"/>
                  <a:gd name="connsiteX2048" fmla="*/ 1005910 w 1209257"/>
                  <a:gd name="connsiteY2048" fmla="*/ 379501 h 977923"/>
                  <a:gd name="connsiteX2049" fmla="*/ 999602 w 1209257"/>
                  <a:gd name="connsiteY2049" fmla="*/ 386724 h 977923"/>
                  <a:gd name="connsiteX2050" fmla="*/ 993779 w 1209257"/>
                  <a:gd name="connsiteY2050" fmla="*/ 379501 h 977923"/>
                  <a:gd name="connsiteX2051" fmla="*/ 999602 w 1209257"/>
                  <a:gd name="connsiteY2051" fmla="*/ 372278 h 977923"/>
                  <a:gd name="connsiteX2052" fmla="*/ 980678 w 1209257"/>
                  <a:gd name="connsiteY2052" fmla="*/ 372278 h 977923"/>
                  <a:gd name="connsiteX2053" fmla="*/ 986986 w 1209257"/>
                  <a:gd name="connsiteY2053" fmla="*/ 379501 h 977923"/>
                  <a:gd name="connsiteX2054" fmla="*/ 980678 w 1209257"/>
                  <a:gd name="connsiteY2054" fmla="*/ 386724 h 977923"/>
                  <a:gd name="connsiteX2055" fmla="*/ 974370 w 1209257"/>
                  <a:gd name="connsiteY2055" fmla="*/ 379501 h 977923"/>
                  <a:gd name="connsiteX2056" fmla="*/ 980678 w 1209257"/>
                  <a:gd name="connsiteY2056" fmla="*/ 372278 h 977923"/>
                  <a:gd name="connsiteX2057" fmla="*/ 961268 w 1209257"/>
                  <a:gd name="connsiteY2057" fmla="*/ 372278 h 977923"/>
                  <a:gd name="connsiteX2058" fmla="*/ 967576 w 1209257"/>
                  <a:gd name="connsiteY2058" fmla="*/ 379501 h 977923"/>
                  <a:gd name="connsiteX2059" fmla="*/ 961268 w 1209257"/>
                  <a:gd name="connsiteY2059" fmla="*/ 386724 h 977923"/>
                  <a:gd name="connsiteX2060" fmla="*/ 955445 w 1209257"/>
                  <a:gd name="connsiteY2060" fmla="*/ 379501 h 977923"/>
                  <a:gd name="connsiteX2061" fmla="*/ 961268 w 1209257"/>
                  <a:gd name="connsiteY2061" fmla="*/ 372278 h 977923"/>
                  <a:gd name="connsiteX2062" fmla="*/ 942343 w 1209257"/>
                  <a:gd name="connsiteY2062" fmla="*/ 372278 h 977923"/>
                  <a:gd name="connsiteX2063" fmla="*/ 948652 w 1209257"/>
                  <a:gd name="connsiteY2063" fmla="*/ 379501 h 977923"/>
                  <a:gd name="connsiteX2064" fmla="*/ 942343 w 1209257"/>
                  <a:gd name="connsiteY2064" fmla="*/ 386724 h 977923"/>
                  <a:gd name="connsiteX2065" fmla="*/ 936035 w 1209257"/>
                  <a:gd name="connsiteY2065" fmla="*/ 379501 h 977923"/>
                  <a:gd name="connsiteX2066" fmla="*/ 942343 w 1209257"/>
                  <a:gd name="connsiteY2066" fmla="*/ 372278 h 977923"/>
                  <a:gd name="connsiteX2067" fmla="*/ 923419 w 1209257"/>
                  <a:gd name="connsiteY2067" fmla="*/ 372278 h 977923"/>
                  <a:gd name="connsiteX2068" fmla="*/ 929242 w 1209257"/>
                  <a:gd name="connsiteY2068" fmla="*/ 379501 h 977923"/>
                  <a:gd name="connsiteX2069" fmla="*/ 923419 w 1209257"/>
                  <a:gd name="connsiteY2069" fmla="*/ 386724 h 977923"/>
                  <a:gd name="connsiteX2070" fmla="*/ 917111 w 1209257"/>
                  <a:gd name="connsiteY2070" fmla="*/ 379501 h 977923"/>
                  <a:gd name="connsiteX2071" fmla="*/ 923419 w 1209257"/>
                  <a:gd name="connsiteY2071" fmla="*/ 372278 h 977923"/>
                  <a:gd name="connsiteX2072" fmla="*/ 827341 w 1209257"/>
                  <a:gd name="connsiteY2072" fmla="*/ 372278 h 977923"/>
                  <a:gd name="connsiteX2073" fmla="*/ 833649 w 1209257"/>
                  <a:gd name="connsiteY2073" fmla="*/ 379501 h 977923"/>
                  <a:gd name="connsiteX2074" fmla="*/ 827341 w 1209257"/>
                  <a:gd name="connsiteY2074" fmla="*/ 386724 h 977923"/>
                  <a:gd name="connsiteX2075" fmla="*/ 821518 w 1209257"/>
                  <a:gd name="connsiteY2075" fmla="*/ 379501 h 977923"/>
                  <a:gd name="connsiteX2076" fmla="*/ 827341 w 1209257"/>
                  <a:gd name="connsiteY2076" fmla="*/ 372278 h 977923"/>
                  <a:gd name="connsiteX2077" fmla="*/ 808416 w 1209257"/>
                  <a:gd name="connsiteY2077" fmla="*/ 372278 h 977923"/>
                  <a:gd name="connsiteX2078" fmla="*/ 814724 w 1209257"/>
                  <a:gd name="connsiteY2078" fmla="*/ 379501 h 977923"/>
                  <a:gd name="connsiteX2079" fmla="*/ 808416 w 1209257"/>
                  <a:gd name="connsiteY2079" fmla="*/ 386724 h 977923"/>
                  <a:gd name="connsiteX2080" fmla="*/ 802108 w 1209257"/>
                  <a:gd name="connsiteY2080" fmla="*/ 379501 h 977923"/>
                  <a:gd name="connsiteX2081" fmla="*/ 808416 w 1209257"/>
                  <a:gd name="connsiteY2081" fmla="*/ 372278 h 977923"/>
                  <a:gd name="connsiteX2082" fmla="*/ 789492 w 1209257"/>
                  <a:gd name="connsiteY2082" fmla="*/ 372278 h 977923"/>
                  <a:gd name="connsiteX2083" fmla="*/ 795315 w 1209257"/>
                  <a:gd name="connsiteY2083" fmla="*/ 379501 h 977923"/>
                  <a:gd name="connsiteX2084" fmla="*/ 789492 w 1209257"/>
                  <a:gd name="connsiteY2084" fmla="*/ 386724 h 977923"/>
                  <a:gd name="connsiteX2085" fmla="*/ 783184 w 1209257"/>
                  <a:gd name="connsiteY2085" fmla="*/ 379501 h 977923"/>
                  <a:gd name="connsiteX2086" fmla="*/ 789492 w 1209257"/>
                  <a:gd name="connsiteY2086" fmla="*/ 372278 h 977923"/>
                  <a:gd name="connsiteX2087" fmla="*/ 463893 w 1209257"/>
                  <a:gd name="connsiteY2087" fmla="*/ 372278 h 977923"/>
                  <a:gd name="connsiteX2088" fmla="*/ 470201 w 1209257"/>
                  <a:gd name="connsiteY2088" fmla="*/ 379501 h 977923"/>
                  <a:gd name="connsiteX2089" fmla="*/ 463893 w 1209257"/>
                  <a:gd name="connsiteY2089" fmla="*/ 386724 h 977923"/>
                  <a:gd name="connsiteX2090" fmla="*/ 458070 w 1209257"/>
                  <a:gd name="connsiteY2090" fmla="*/ 379501 h 977923"/>
                  <a:gd name="connsiteX2091" fmla="*/ 463893 w 1209257"/>
                  <a:gd name="connsiteY2091" fmla="*/ 372278 h 977923"/>
                  <a:gd name="connsiteX2092" fmla="*/ 444969 w 1209257"/>
                  <a:gd name="connsiteY2092" fmla="*/ 372278 h 977923"/>
                  <a:gd name="connsiteX2093" fmla="*/ 451277 w 1209257"/>
                  <a:gd name="connsiteY2093" fmla="*/ 379501 h 977923"/>
                  <a:gd name="connsiteX2094" fmla="*/ 444969 w 1209257"/>
                  <a:gd name="connsiteY2094" fmla="*/ 386724 h 977923"/>
                  <a:gd name="connsiteX2095" fmla="*/ 438661 w 1209257"/>
                  <a:gd name="connsiteY2095" fmla="*/ 379501 h 977923"/>
                  <a:gd name="connsiteX2096" fmla="*/ 444969 w 1209257"/>
                  <a:gd name="connsiteY2096" fmla="*/ 372278 h 977923"/>
                  <a:gd name="connsiteX2097" fmla="*/ 426044 w 1209257"/>
                  <a:gd name="connsiteY2097" fmla="*/ 372278 h 977923"/>
                  <a:gd name="connsiteX2098" fmla="*/ 431867 w 1209257"/>
                  <a:gd name="connsiteY2098" fmla="*/ 379501 h 977923"/>
                  <a:gd name="connsiteX2099" fmla="*/ 426044 w 1209257"/>
                  <a:gd name="connsiteY2099" fmla="*/ 386724 h 977923"/>
                  <a:gd name="connsiteX2100" fmla="*/ 419736 w 1209257"/>
                  <a:gd name="connsiteY2100" fmla="*/ 379501 h 977923"/>
                  <a:gd name="connsiteX2101" fmla="*/ 426044 w 1209257"/>
                  <a:gd name="connsiteY2101" fmla="*/ 372278 h 977923"/>
                  <a:gd name="connsiteX2102" fmla="*/ 406634 w 1209257"/>
                  <a:gd name="connsiteY2102" fmla="*/ 372278 h 977923"/>
                  <a:gd name="connsiteX2103" fmla="*/ 412943 w 1209257"/>
                  <a:gd name="connsiteY2103" fmla="*/ 379501 h 977923"/>
                  <a:gd name="connsiteX2104" fmla="*/ 406634 w 1209257"/>
                  <a:gd name="connsiteY2104" fmla="*/ 386724 h 977923"/>
                  <a:gd name="connsiteX2105" fmla="*/ 400326 w 1209257"/>
                  <a:gd name="connsiteY2105" fmla="*/ 379501 h 977923"/>
                  <a:gd name="connsiteX2106" fmla="*/ 406634 w 1209257"/>
                  <a:gd name="connsiteY2106" fmla="*/ 372278 h 977923"/>
                  <a:gd name="connsiteX2107" fmla="*/ 387710 w 1209257"/>
                  <a:gd name="connsiteY2107" fmla="*/ 372278 h 977923"/>
                  <a:gd name="connsiteX2108" fmla="*/ 393533 w 1209257"/>
                  <a:gd name="connsiteY2108" fmla="*/ 379501 h 977923"/>
                  <a:gd name="connsiteX2109" fmla="*/ 387710 w 1209257"/>
                  <a:gd name="connsiteY2109" fmla="*/ 386724 h 977923"/>
                  <a:gd name="connsiteX2110" fmla="*/ 381402 w 1209257"/>
                  <a:gd name="connsiteY2110" fmla="*/ 379501 h 977923"/>
                  <a:gd name="connsiteX2111" fmla="*/ 387710 w 1209257"/>
                  <a:gd name="connsiteY2111" fmla="*/ 372278 h 977923"/>
                  <a:gd name="connsiteX2112" fmla="*/ 368300 w 1209257"/>
                  <a:gd name="connsiteY2112" fmla="*/ 372278 h 977923"/>
                  <a:gd name="connsiteX2113" fmla="*/ 374608 w 1209257"/>
                  <a:gd name="connsiteY2113" fmla="*/ 379501 h 977923"/>
                  <a:gd name="connsiteX2114" fmla="*/ 368300 w 1209257"/>
                  <a:gd name="connsiteY2114" fmla="*/ 386724 h 977923"/>
                  <a:gd name="connsiteX2115" fmla="*/ 362477 w 1209257"/>
                  <a:gd name="connsiteY2115" fmla="*/ 379501 h 977923"/>
                  <a:gd name="connsiteX2116" fmla="*/ 368300 w 1209257"/>
                  <a:gd name="connsiteY2116" fmla="*/ 372278 h 977923"/>
                  <a:gd name="connsiteX2117" fmla="*/ 349376 w 1209257"/>
                  <a:gd name="connsiteY2117" fmla="*/ 372278 h 977923"/>
                  <a:gd name="connsiteX2118" fmla="*/ 355684 w 1209257"/>
                  <a:gd name="connsiteY2118" fmla="*/ 379501 h 977923"/>
                  <a:gd name="connsiteX2119" fmla="*/ 349376 w 1209257"/>
                  <a:gd name="connsiteY2119" fmla="*/ 386724 h 977923"/>
                  <a:gd name="connsiteX2120" fmla="*/ 343068 w 1209257"/>
                  <a:gd name="connsiteY2120" fmla="*/ 379501 h 977923"/>
                  <a:gd name="connsiteX2121" fmla="*/ 349376 w 1209257"/>
                  <a:gd name="connsiteY2121" fmla="*/ 372278 h 977923"/>
                  <a:gd name="connsiteX2122" fmla="*/ 329966 w 1209257"/>
                  <a:gd name="connsiteY2122" fmla="*/ 372278 h 977923"/>
                  <a:gd name="connsiteX2123" fmla="*/ 336274 w 1209257"/>
                  <a:gd name="connsiteY2123" fmla="*/ 379501 h 977923"/>
                  <a:gd name="connsiteX2124" fmla="*/ 329966 w 1209257"/>
                  <a:gd name="connsiteY2124" fmla="*/ 386724 h 977923"/>
                  <a:gd name="connsiteX2125" fmla="*/ 324143 w 1209257"/>
                  <a:gd name="connsiteY2125" fmla="*/ 379501 h 977923"/>
                  <a:gd name="connsiteX2126" fmla="*/ 329966 w 1209257"/>
                  <a:gd name="connsiteY2126" fmla="*/ 372278 h 977923"/>
                  <a:gd name="connsiteX2127" fmla="*/ 311041 w 1209257"/>
                  <a:gd name="connsiteY2127" fmla="*/ 372278 h 977923"/>
                  <a:gd name="connsiteX2128" fmla="*/ 317350 w 1209257"/>
                  <a:gd name="connsiteY2128" fmla="*/ 379501 h 977923"/>
                  <a:gd name="connsiteX2129" fmla="*/ 311041 w 1209257"/>
                  <a:gd name="connsiteY2129" fmla="*/ 386724 h 977923"/>
                  <a:gd name="connsiteX2130" fmla="*/ 304733 w 1209257"/>
                  <a:gd name="connsiteY2130" fmla="*/ 379501 h 977923"/>
                  <a:gd name="connsiteX2131" fmla="*/ 311041 w 1209257"/>
                  <a:gd name="connsiteY2131" fmla="*/ 372278 h 977923"/>
                  <a:gd name="connsiteX2132" fmla="*/ 292117 w 1209257"/>
                  <a:gd name="connsiteY2132" fmla="*/ 372278 h 977923"/>
                  <a:gd name="connsiteX2133" fmla="*/ 297940 w 1209257"/>
                  <a:gd name="connsiteY2133" fmla="*/ 379501 h 977923"/>
                  <a:gd name="connsiteX2134" fmla="*/ 292117 w 1209257"/>
                  <a:gd name="connsiteY2134" fmla="*/ 386724 h 977923"/>
                  <a:gd name="connsiteX2135" fmla="*/ 285809 w 1209257"/>
                  <a:gd name="connsiteY2135" fmla="*/ 379501 h 977923"/>
                  <a:gd name="connsiteX2136" fmla="*/ 292117 w 1209257"/>
                  <a:gd name="connsiteY2136" fmla="*/ 372278 h 977923"/>
                  <a:gd name="connsiteX2137" fmla="*/ 272707 w 1209257"/>
                  <a:gd name="connsiteY2137" fmla="*/ 372278 h 977923"/>
                  <a:gd name="connsiteX2138" fmla="*/ 279015 w 1209257"/>
                  <a:gd name="connsiteY2138" fmla="*/ 379501 h 977923"/>
                  <a:gd name="connsiteX2139" fmla="*/ 272707 w 1209257"/>
                  <a:gd name="connsiteY2139" fmla="*/ 386724 h 977923"/>
                  <a:gd name="connsiteX2140" fmla="*/ 266399 w 1209257"/>
                  <a:gd name="connsiteY2140" fmla="*/ 379501 h 977923"/>
                  <a:gd name="connsiteX2141" fmla="*/ 272707 w 1209257"/>
                  <a:gd name="connsiteY2141" fmla="*/ 372278 h 977923"/>
                  <a:gd name="connsiteX2142" fmla="*/ 253783 w 1209257"/>
                  <a:gd name="connsiteY2142" fmla="*/ 372278 h 977923"/>
                  <a:gd name="connsiteX2143" fmla="*/ 259606 w 1209257"/>
                  <a:gd name="connsiteY2143" fmla="*/ 379501 h 977923"/>
                  <a:gd name="connsiteX2144" fmla="*/ 253783 w 1209257"/>
                  <a:gd name="connsiteY2144" fmla="*/ 386724 h 977923"/>
                  <a:gd name="connsiteX2145" fmla="*/ 247475 w 1209257"/>
                  <a:gd name="connsiteY2145" fmla="*/ 379501 h 977923"/>
                  <a:gd name="connsiteX2146" fmla="*/ 253783 w 1209257"/>
                  <a:gd name="connsiteY2146" fmla="*/ 372278 h 977923"/>
                  <a:gd name="connsiteX2147" fmla="*/ 234373 w 1209257"/>
                  <a:gd name="connsiteY2147" fmla="*/ 372278 h 977923"/>
                  <a:gd name="connsiteX2148" fmla="*/ 240681 w 1209257"/>
                  <a:gd name="connsiteY2148" fmla="*/ 379501 h 977923"/>
                  <a:gd name="connsiteX2149" fmla="*/ 234373 w 1209257"/>
                  <a:gd name="connsiteY2149" fmla="*/ 386724 h 977923"/>
                  <a:gd name="connsiteX2150" fmla="*/ 228550 w 1209257"/>
                  <a:gd name="connsiteY2150" fmla="*/ 379501 h 977923"/>
                  <a:gd name="connsiteX2151" fmla="*/ 234373 w 1209257"/>
                  <a:gd name="connsiteY2151" fmla="*/ 372278 h 977923"/>
                  <a:gd name="connsiteX2152" fmla="*/ 215448 w 1209257"/>
                  <a:gd name="connsiteY2152" fmla="*/ 372278 h 977923"/>
                  <a:gd name="connsiteX2153" fmla="*/ 221757 w 1209257"/>
                  <a:gd name="connsiteY2153" fmla="*/ 379501 h 977923"/>
                  <a:gd name="connsiteX2154" fmla="*/ 215448 w 1209257"/>
                  <a:gd name="connsiteY2154" fmla="*/ 386724 h 977923"/>
                  <a:gd name="connsiteX2155" fmla="*/ 209140 w 1209257"/>
                  <a:gd name="connsiteY2155" fmla="*/ 379501 h 977923"/>
                  <a:gd name="connsiteX2156" fmla="*/ 215448 w 1209257"/>
                  <a:gd name="connsiteY2156" fmla="*/ 372278 h 977923"/>
                  <a:gd name="connsiteX2157" fmla="*/ 1205550 w 1209257"/>
                  <a:gd name="connsiteY2157" fmla="*/ 355521 h 977923"/>
                  <a:gd name="connsiteX2158" fmla="*/ 1205966 w 1209257"/>
                  <a:gd name="connsiteY2158" fmla="*/ 359653 h 977923"/>
                  <a:gd name="connsiteX2159" fmla="*/ 1203890 w 1209257"/>
                  <a:gd name="connsiteY2159" fmla="*/ 357275 h 977923"/>
                  <a:gd name="connsiteX2160" fmla="*/ 1191273 w 1209257"/>
                  <a:gd name="connsiteY2160" fmla="*/ 350608 h 977923"/>
                  <a:gd name="connsiteX2161" fmla="*/ 1197096 w 1209257"/>
                  <a:gd name="connsiteY2161" fmla="*/ 357275 h 977923"/>
                  <a:gd name="connsiteX2162" fmla="*/ 1191273 w 1209257"/>
                  <a:gd name="connsiteY2162" fmla="*/ 364499 h 977923"/>
                  <a:gd name="connsiteX2163" fmla="*/ 1184965 w 1209257"/>
                  <a:gd name="connsiteY2163" fmla="*/ 357275 h 977923"/>
                  <a:gd name="connsiteX2164" fmla="*/ 1191273 w 1209257"/>
                  <a:gd name="connsiteY2164" fmla="*/ 350608 h 977923"/>
                  <a:gd name="connsiteX2165" fmla="*/ 1171864 w 1209257"/>
                  <a:gd name="connsiteY2165" fmla="*/ 350608 h 977923"/>
                  <a:gd name="connsiteX2166" fmla="*/ 1178172 w 1209257"/>
                  <a:gd name="connsiteY2166" fmla="*/ 357275 h 977923"/>
                  <a:gd name="connsiteX2167" fmla="*/ 1171864 w 1209257"/>
                  <a:gd name="connsiteY2167" fmla="*/ 364499 h 977923"/>
                  <a:gd name="connsiteX2168" fmla="*/ 1165556 w 1209257"/>
                  <a:gd name="connsiteY2168" fmla="*/ 357275 h 977923"/>
                  <a:gd name="connsiteX2169" fmla="*/ 1171864 w 1209257"/>
                  <a:gd name="connsiteY2169" fmla="*/ 350608 h 977923"/>
                  <a:gd name="connsiteX2170" fmla="*/ 1152939 w 1209257"/>
                  <a:gd name="connsiteY2170" fmla="*/ 350608 h 977923"/>
                  <a:gd name="connsiteX2171" fmla="*/ 1158762 w 1209257"/>
                  <a:gd name="connsiteY2171" fmla="*/ 357275 h 977923"/>
                  <a:gd name="connsiteX2172" fmla="*/ 1152939 w 1209257"/>
                  <a:gd name="connsiteY2172" fmla="*/ 364499 h 977923"/>
                  <a:gd name="connsiteX2173" fmla="*/ 1146631 w 1209257"/>
                  <a:gd name="connsiteY2173" fmla="*/ 357275 h 977923"/>
                  <a:gd name="connsiteX2174" fmla="*/ 1152939 w 1209257"/>
                  <a:gd name="connsiteY2174" fmla="*/ 350608 h 977923"/>
                  <a:gd name="connsiteX2175" fmla="*/ 1133529 w 1209257"/>
                  <a:gd name="connsiteY2175" fmla="*/ 350608 h 977923"/>
                  <a:gd name="connsiteX2176" fmla="*/ 1139838 w 1209257"/>
                  <a:gd name="connsiteY2176" fmla="*/ 357275 h 977923"/>
                  <a:gd name="connsiteX2177" fmla="*/ 1133529 w 1209257"/>
                  <a:gd name="connsiteY2177" fmla="*/ 364499 h 977923"/>
                  <a:gd name="connsiteX2178" fmla="*/ 1127221 w 1209257"/>
                  <a:gd name="connsiteY2178" fmla="*/ 357275 h 977923"/>
                  <a:gd name="connsiteX2179" fmla="*/ 1133529 w 1209257"/>
                  <a:gd name="connsiteY2179" fmla="*/ 350608 h 977923"/>
                  <a:gd name="connsiteX2180" fmla="*/ 1114605 w 1209257"/>
                  <a:gd name="connsiteY2180" fmla="*/ 350608 h 977923"/>
                  <a:gd name="connsiteX2181" fmla="*/ 1120913 w 1209257"/>
                  <a:gd name="connsiteY2181" fmla="*/ 357275 h 977923"/>
                  <a:gd name="connsiteX2182" fmla="*/ 1114605 w 1209257"/>
                  <a:gd name="connsiteY2182" fmla="*/ 364499 h 977923"/>
                  <a:gd name="connsiteX2183" fmla="*/ 1108297 w 1209257"/>
                  <a:gd name="connsiteY2183" fmla="*/ 357275 h 977923"/>
                  <a:gd name="connsiteX2184" fmla="*/ 1114605 w 1209257"/>
                  <a:gd name="connsiteY2184" fmla="*/ 350608 h 977923"/>
                  <a:gd name="connsiteX2185" fmla="*/ 1095195 w 1209257"/>
                  <a:gd name="connsiteY2185" fmla="*/ 350608 h 977923"/>
                  <a:gd name="connsiteX2186" fmla="*/ 1101503 w 1209257"/>
                  <a:gd name="connsiteY2186" fmla="*/ 357275 h 977923"/>
                  <a:gd name="connsiteX2187" fmla="*/ 1095195 w 1209257"/>
                  <a:gd name="connsiteY2187" fmla="*/ 364499 h 977923"/>
                  <a:gd name="connsiteX2188" fmla="*/ 1089372 w 1209257"/>
                  <a:gd name="connsiteY2188" fmla="*/ 357275 h 977923"/>
                  <a:gd name="connsiteX2189" fmla="*/ 1095195 w 1209257"/>
                  <a:gd name="connsiteY2189" fmla="*/ 350608 h 977923"/>
                  <a:gd name="connsiteX2190" fmla="*/ 1076271 w 1209257"/>
                  <a:gd name="connsiteY2190" fmla="*/ 350608 h 977923"/>
                  <a:gd name="connsiteX2191" fmla="*/ 1082579 w 1209257"/>
                  <a:gd name="connsiteY2191" fmla="*/ 357275 h 977923"/>
                  <a:gd name="connsiteX2192" fmla="*/ 1076271 w 1209257"/>
                  <a:gd name="connsiteY2192" fmla="*/ 364499 h 977923"/>
                  <a:gd name="connsiteX2193" fmla="*/ 1069963 w 1209257"/>
                  <a:gd name="connsiteY2193" fmla="*/ 357275 h 977923"/>
                  <a:gd name="connsiteX2194" fmla="*/ 1076271 w 1209257"/>
                  <a:gd name="connsiteY2194" fmla="*/ 350608 h 977923"/>
                  <a:gd name="connsiteX2195" fmla="*/ 1037936 w 1209257"/>
                  <a:gd name="connsiteY2195" fmla="*/ 350608 h 977923"/>
                  <a:gd name="connsiteX2196" fmla="*/ 1044245 w 1209257"/>
                  <a:gd name="connsiteY2196" fmla="*/ 357275 h 977923"/>
                  <a:gd name="connsiteX2197" fmla="*/ 1037936 w 1209257"/>
                  <a:gd name="connsiteY2197" fmla="*/ 364499 h 977923"/>
                  <a:gd name="connsiteX2198" fmla="*/ 1031628 w 1209257"/>
                  <a:gd name="connsiteY2198" fmla="*/ 357275 h 977923"/>
                  <a:gd name="connsiteX2199" fmla="*/ 1037936 w 1209257"/>
                  <a:gd name="connsiteY2199" fmla="*/ 350608 h 977923"/>
                  <a:gd name="connsiteX2200" fmla="*/ 1019012 w 1209257"/>
                  <a:gd name="connsiteY2200" fmla="*/ 350608 h 977923"/>
                  <a:gd name="connsiteX2201" fmla="*/ 1024835 w 1209257"/>
                  <a:gd name="connsiteY2201" fmla="*/ 357275 h 977923"/>
                  <a:gd name="connsiteX2202" fmla="*/ 1019012 w 1209257"/>
                  <a:gd name="connsiteY2202" fmla="*/ 364499 h 977923"/>
                  <a:gd name="connsiteX2203" fmla="*/ 1012704 w 1209257"/>
                  <a:gd name="connsiteY2203" fmla="*/ 357275 h 977923"/>
                  <a:gd name="connsiteX2204" fmla="*/ 1019012 w 1209257"/>
                  <a:gd name="connsiteY2204" fmla="*/ 350608 h 977923"/>
                  <a:gd name="connsiteX2205" fmla="*/ 961268 w 1209257"/>
                  <a:gd name="connsiteY2205" fmla="*/ 350608 h 977923"/>
                  <a:gd name="connsiteX2206" fmla="*/ 967576 w 1209257"/>
                  <a:gd name="connsiteY2206" fmla="*/ 357275 h 977923"/>
                  <a:gd name="connsiteX2207" fmla="*/ 961268 w 1209257"/>
                  <a:gd name="connsiteY2207" fmla="*/ 364499 h 977923"/>
                  <a:gd name="connsiteX2208" fmla="*/ 955445 w 1209257"/>
                  <a:gd name="connsiteY2208" fmla="*/ 357275 h 977923"/>
                  <a:gd name="connsiteX2209" fmla="*/ 961268 w 1209257"/>
                  <a:gd name="connsiteY2209" fmla="*/ 350608 h 977923"/>
                  <a:gd name="connsiteX2210" fmla="*/ 942343 w 1209257"/>
                  <a:gd name="connsiteY2210" fmla="*/ 350608 h 977923"/>
                  <a:gd name="connsiteX2211" fmla="*/ 948652 w 1209257"/>
                  <a:gd name="connsiteY2211" fmla="*/ 357275 h 977923"/>
                  <a:gd name="connsiteX2212" fmla="*/ 942343 w 1209257"/>
                  <a:gd name="connsiteY2212" fmla="*/ 364499 h 977923"/>
                  <a:gd name="connsiteX2213" fmla="*/ 936035 w 1209257"/>
                  <a:gd name="connsiteY2213" fmla="*/ 357275 h 977923"/>
                  <a:gd name="connsiteX2214" fmla="*/ 942343 w 1209257"/>
                  <a:gd name="connsiteY2214" fmla="*/ 350608 h 977923"/>
                  <a:gd name="connsiteX2215" fmla="*/ 923419 w 1209257"/>
                  <a:gd name="connsiteY2215" fmla="*/ 350608 h 977923"/>
                  <a:gd name="connsiteX2216" fmla="*/ 929242 w 1209257"/>
                  <a:gd name="connsiteY2216" fmla="*/ 357275 h 977923"/>
                  <a:gd name="connsiteX2217" fmla="*/ 923419 w 1209257"/>
                  <a:gd name="connsiteY2217" fmla="*/ 364499 h 977923"/>
                  <a:gd name="connsiteX2218" fmla="*/ 917111 w 1209257"/>
                  <a:gd name="connsiteY2218" fmla="*/ 357275 h 977923"/>
                  <a:gd name="connsiteX2219" fmla="*/ 923419 w 1209257"/>
                  <a:gd name="connsiteY2219" fmla="*/ 350608 h 977923"/>
                  <a:gd name="connsiteX2220" fmla="*/ 904009 w 1209257"/>
                  <a:gd name="connsiteY2220" fmla="*/ 350608 h 977923"/>
                  <a:gd name="connsiteX2221" fmla="*/ 910317 w 1209257"/>
                  <a:gd name="connsiteY2221" fmla="*/ 357275 h 977923"/>
                  <a:gd name="connsiteX2222" fmla="*/ 904009 w 1209257"/>
                  <a:gd name="connsiteY2222" fmla="*/ 364499 h 977923"/>
                  <a:gd name="connsiteX2223" fmla="*/ 897701 w 1209257"/>
                  <a:gd name="connsiteY2223" fmla="*/ 357275 h 977923"/>
                  <a:gd name="connsiteX2224" fmla="*/ 904009 w 1209257"/>
                  <a:gd name="connsiteY2224" fmla="*/ 350608 h 977923"/>
                  <a:gd name="connsiteX2225" fmla="*/ 865675 w 1209257"/>
                  <a:gd name="connsiteY2225" fmla="*/ 350608 h 977923"/>
                  <a:gd name="connsiteX2226" fmla="*/ 871983 w 1209257"/>
                  <a:gd name="connsiteY2226" fmla="*/ 357275 h 977923"/>
                  <a:gd name="connsiteX2227" fmla="*/ 865675 w 1209257"/>
                  <a:gd name="connsiteY2227" fmla="*/ 364499 h 977923"/>
                  <a:gd name="connsiteX2228" fmla="*/ 859852 w 1209257"/>
                  <a:gd name="connsiteY2228" fmla="*/ 357275 h 977923"/>
                  <a:gd name="connsiteX2229" fmla="*/ 865675 w 1209257"/>
                  <a:gd name="connsiteY2229" fmla="*/ 350608 h 977923"/>
                  <a:gd name="connsiteX2230" fmla="*/ 846750 w 1209257"/>
                  <a:gd name="connsiteY2230" fmla="*/ 350608 h 977923"/>
                  <a:gd name="connsiteX2231" fmla="*/ 853059 w 1209257"/>
                  <a:gd name="connsiteY2231" fmla="*/ 357275 h 977923"/>
                  <a:gd name="connsiteX2232" fmla="*/ 846750 w 1209257"/>
                  <a:gd name="connsiteY2232" fmla="*/ 364499 h 977923"/>
                  <a:gd name="connsiteX2233" fmla="*/ 840442 w 1209257"/>
                  <a:gd name="connsiteY2233" fmla="*/ 357275 h 977923"/>
                  <a:gd name="connsiteX2234" fmla="*/ 846750 w 1209257"/>
                  <a:gd name="connsiteY2234" fmla="*/ 350608 h 977923"/>
                  <a:gd name="connsiteX2235" fmla="*/ 827341 w 1209257"/>
                  <a:gd name="connsiteY2235" fmla="*/ 350608 h 977923"/>
                  <a:gd name="connsiteX2236" fmla="*/ 833649 w 1209257"/>
                  <a:gd name="connsiteY2236" fmla="*/ 357275 h 977923"/>
                  <a:gd name="connsiteX2237" fmla="*/ 827341 w 1209257"/>
                  <a:gd name="connsiteY2237" fmla="*/ 364499 h 977923"/>
                  <a:gd name="connsiteX2238" fmla="*/ 821518 w 1209257"/>
                  <a:gd name="connsiteY2238" fmla="*/ 357275 h 977923"/>
                  <a:gd name="connsiteX2239" fmla="*/ 827341 w 1209257"/>
                  <a:gd name="connsiteY2239" fmla="*/ 350608 h 977923"/>
                  <a:gd name="connsiteX2240" fmla="*/ 502227 w 1209257"/>
                  <a:gd name="connsiteY2240" fmla="*/ 350608 h 977923"/>
                  <a:gd name="connsiteX2241" fmla="*/ 508536 w 1209257"/>
                  <a:gd name="connsiteY2241" fmla="*/ 357275 h 977923"/>
                  <a:gd name="connsiteX2242" fmla="*/ 502227 w 1209257"/>
                  <a:gd name="connsiteY2242" fmla="*/ 364499 h 977923"/>
                  <a:gd name="connsiteX2243" fmla="*/ 495919 w 1209257"/>
                  <a:gd name="connsiteY2243" fmla="*/ 357275 h 977923"/>
                  <a:gd name="connsiteX2244" fmla="*/ 502227 w 1209257"/>
                  <a:gd name="connsiteY2244" fmla="*/ 350608 h 977923"/>
                  <a:gd name="connsiteX2245" fmla="*/ 483303 w 1209257"/>
                  <a:gd name="connsiteY2245" fmla="*/ 350608 h 977923"/>
                  <a:gd name="connsiteX2246" fmla="*/ 489611 w 1209257"/>
                  <a:gd name="connsiteY2246" fmla="*/ 357275 h 977923"/>
                  <a:gd name="connsiteX2247" fmla="*/ 483303 w 1209257"/>
                  <a:gd name="connsiteY2247" fmla="*/ 364499 h 977923"/>
                  <a:gd name="connsiteX2248" fmla="*/ 476995 w 1209257"/>
                  <a:gd name="connsiteY2248" fmla="*/ 357275 h 977923"/>
                  <a:gd name="connsiteX2249" fmla="*/ 483303 w 1209257"/>
                  <a:gd name="connsiteY2249" fmla="*/ 350608 h 977923"/>
                  <a:gd name="connsiteX2250" fmla="*/ 463893 w 1209257"/>
                  <a:gd name="connsiteY2250" fmla="*/ 350608 h 977923"/>
                  <a:gd name="connsiteX2251" fmla="*/ 470201 w 1209257"/>
                  <a:gd name="connsiteY2251" fmla="*/ 357275 h 977923"/>
                  <a:gd name="connsiteX2252" fmla="*/ 463893 w 1209257"/>
                  <a:gd name="connsiteY2252" fmla="*/ 364499 h 977923"/>
                  <a:gd name="connsiteX2253" fmla="*/ 458070 w 1209257"/>
                  <a:gd name="connsiteY2253" fmla="*/ 357275 h 977923"/>
                  <a:gd name="connsiteX2254" fmla="*/ 463893 w 1209257"/>
                  <a:gd name="connsiteY2254" fmla="*/ 350608 h 977923"/>
                  <a:gd name="connsiteX2255" fmla="*/ 444969 w 1209257"/>
                  <a:gd name="connsiteY2255" fmla="*/ 350608 h 977923"/>
                  <a:gd name="connsiteX2256" fmla="*/ 451277 w 1209257"/>
                  <a:gd name="connsiteY2256" fmla="*/ 357275 h 977923"/>
                  <a:gd name="connsiteX2257" fmla="*/ 444969 w 1209257"/>
                  <a:gd name="connsiteY2257" fmla="*/ 364499 h 977923"/>
                  <a:gd name="connsiteX2258" fmla="*/ 438661 w 1209257"/>
                  <a:gd name="connsiteY2258" fmla="*/ 357275 h 977923"/>
                  <a:gd name="connsiteX2259" fmla="*/ 444969 w 1209257"/>
                  <a:gd name="connsiteY2259" fmla="*/ 350608 h 977923"/>
                  <a:gd name="connsiteX2260" fmla="*/ 406634 w 1209257"/>
                  <a:gd name="connsiteY2260" fmla="*/ 350608 h 977923"/>
                  <a:gd name="connsiteX2261" fmla="*/ 412943 w 1209257"/>
                  <a:gd name="connsiteY2261" fmla="*/ 357275 h 977923"/>
                  <a:gd name="connsiteX2262" fmla="*/ 406634 w 1209257"/>
                  <a:gd name="connsiteY2262" fmla="*/ 364499 h 977923"/>
                  <a:gd name="connsiteX2263" fmla="*/ 400326 w 1209257"/>
                  <a:gd name="connsiteY2263" fmla="*/ 357275 h 977923"/>
                  <a:gd name="connsiteX2264" fmla="*/ 406634 w 1209257"/>
                  <a:gd name="connsiteY2264" fmla="*/ 350608 h 977923"/>
                  <a:gd name="connsiteX2265" fmla="*/ 387710 w 1209257"/>
                  <a:gd name="connsiteY2265" fmla="*/ 350608 h 977923"/>
                  <a:gd name="connsiteX2266" fmla="*/ 393533 w 1209257"/>
                  <a:gd name="connsiteY2266" fmla="*/ 357275 h 977923"/>
                  <a:gd name="connsiteX2267" fmla="*/ 387710 w 1209257"/>
                  <a:gd name="connsiteY2267" fmla="*/ 364499 h 977923"/>
                  <a:gd name="connsiteX2268" fmla="*/ 381402 w 1209257"/>
                  <a:gd name="connsiteY2268" fmla="*/ 357275 h 977923"/>
                  <a:gd name="connsiteX2269" fmla="*/ 387710 w 1209257"/>
                  <a:gd name="connsiteY2269" fmla="*/ 350608 h 977923"/>
                  <a:gd name="connsiteX2270" fmla="*/ 368300 w 1209257"/>
                  <a:gd name="connsiteY2270" fmla="*/ 350608 h 977923"/>
                  <a:gd name="connsiteX2271" fmla="*/ 374608 w 1209257"/>
                  <a:gd name="connsiteY2271" fmla="*/ 357275 h 977923"/>
                  <a:gd name="connsiteX2272" fmla="*/ 368300 w 1209257"/>
                  <a:gd name="connsiteY2272" fmla="*/ 364499 h 977923"/>
                  <a:gd name="connsiteX2273" fmla="*/ 362477 w 1209257"/>
                  <a:gd name="connsiteY2273" fmla="*/ 357275 h 977923"/>
                  <a:gd name="connsiteX2274" fmla="*/ 368300 w 1209257"/>
                  <a:gd name="connsiteY2274" fmla="*/ 350608 h 977923"/>
                  <a:gd name="connsiteX2275" fmla="*/ 349376 w 1209257"/>
                  <a:gd name="connsiteY2275" fmla="*/ 350608 h 977923"/>
                  <a:gd name="connsiteX2276" fmla="*/ 355684 w 1209257"/>
                  <a:gd name="connsiteY2276" fmla="*/ 357275 h 977923"/>
                  <a:gd name="connsiteX2277" fmla="*/ 349376 w 1209257"/>
                  <a:gd name="connsiteY2277" fmla="*/ 364499 h 977923"/>
                  <a:gd name="connsiteX2278" fmla="*/ 343068 w 1209257"/>
                  <a:gd name="connsiteY2278" fmla="*/ 357275 h 977923"/>
                  <a:gd name="connsiteX2279" fmla="*/ 349376 w 1209257"/>
                  <a:gd name="connsiteY2279" fmla="*/ 350608 h 977923"/>
                  <a:gd name="connsiteX2280" fmla="*/ 329966 w 1209257"/>
                  <a:gd name="connsiteY2280" fmla="*/ 350608 h 977923"/>
                  <a:gd name="connsiteX2281" fmla="*/ 336274 w 1209257"/>
                  <a:gd name="connsiteY2281" fmla="*/ 357275 h 977923"/>
                  <a:gd name="connsiteX2282" fmla="*/ 329966 w 1209257"/>
                  <a:gd name="connsiteY2282" fmla="*/ 364499 h 977923"/>
                  <a:gd name="connsiteX2283" fmla="*/ 324143 w 1209257"/>
                  <a:gd name="connsiteY2283" fmla="*/ 357275 h 977923"/>
                  <a:gd name="connsiteX2284" fmla="*/ 329966 w 1209257"/>
                  <a:gd name="connsiteY2284" fmla="*/ 350608 h 977923"/>
                  <a:gd name="connsiteX2285" fmla="*/ 311041 w 1209257"/>
                  <a:gd name="connsiteY2285" fmla="*/ 350608 h 977923"/>
                  <a:gd name="connsiteX2286" fmla="*/ 317350 w 1209257"/>
                  <a:gd name="connsiteY2286" fmla="*/ 357275 h 977923"/>
                  <a:gd name="connsiteX2287" fmla="*/ 311041 w 1209257"/>
                  <a:gd name="connsiteY2287" fmla="*/ 364499 h 977923"/>
                  <a:gd name="connsiteX2288" fmla="*/ 304733 w 1209257"/>
                  <a:gd name="connsiteY2288" fmla="*/ 357275 h 977923"/>
                  <a:gd name="connsiteX2289" fmla="*/ 311041 w 1209257"/>
                  <a:gd name="connsiteY2289" fmla="*/ 350608 h 977923"/>
                  <a:gd name="connsiteX2290" fmla="*/ 292117 w 1209257"/>
                  <a:gd name="connsiteY2290" fmla="*/ 350608 h 977923"/>
                  <a:gd name="connsiteX2291" fmla="*/ 297940 w 1209257"/>
                  <a:gd name="connsiteY2291" fmla="*/ 357275 h 977923"/>
                  <a:gd name="connsiteX2292" fmla="*/ 292117 w 1209257"/>
                  <a:gd name="connsiteY2292" fmla="*/ 364499 h 977923"/>
                  <a:gd name="connsiteX2293" fmla="*/ 285809 w 1209257"/>
                  <a:gd name="connsiteY2293" fmla="*/ 357275 h 977923"/>
                  <a:gd name="connsiteX2294" fmla="*/ 292117 w 1209257"/>
                  <a:gd name="connsiteY2294" fmla="*/ 350608 h 977923"/>
                  <a:gd name="connsiteX2295" fmla="*/ 272707 w 1209257"/>
                  <a:gd name="connsiteY2295" fmla="*/ 350608 h 977923"/>
                  <a:gd name="connsiteX2296" fmla="*/ 279015 w 1209257"/>
                  <a:gd name="connsiteY2296" fmla="*/ 357275 h 977923"/>
                  <a:gd name="connsiteX2297" fmla="*/ 272707 w 1209257"/>
                  <a:gd name="connsiteY2297" fmla="*/ 364499 h 977923"/>
                  <a:gd name="connsiteX2298" fmla="*/ 266399 w 1209257"/>
                  <a:gd name="connsiteY2298" fmla="*/ 357275 h 977923"/>
                  <a:gd name="connsiteX2299" fmla="*/ 272707 w 1209257"/>
                  <a:gd name="connsiteY2299" fmla="*/ 350608 h 977923"/>
                  <a:gd name="connsiteX2300" fmla="*/ 253783 w 1209257"/>
                  <a:gd name="connsiteY2300" fmla="*/ 350608 h 977923"/>
                  <a:gd name="connsiteX2301" fmla="*/ 259606 w 1209257"/>
                  <a:gd name="connsiteY2301" fmla="*/ 357275 h 977923"/>
                  <a:gd name="connsiteX2302" fmla="*/ 253783 w 1209257"/>
                  <a:gd name="connsiteY2302" fmla="*/ 364499 h 977923"/>
                  <a:gd name="connsiteX2303" fmla="*/ 247475 w 1209257"/>
                  <a:gd name="connsiteY2303" fmla="*/ 357275 h 977923"/>
                  <a:gd name="connsiteX2304" fmla="*/ 253783 w 1209257"/>
                  <a:gd name="connsiteY2304" fmla="*/ 350608 h 977923"/>
                  <a:gd name="connsiteX2305" fmla="*/ 234373 w 1209257"/>
                  <a:gd name="connsiteY2305" fmla="*/ 350608 h 977923"/>
                  <a:gd name="connsiteX2306" fmla="*/ 240681 w 1209257"/>
                  <a:gd name="connsiteY2306" fmla="*/ 357275 h 977923"/>
                  <a:gd name="connsiteX2307" fmla="*/ 234373 w 1209257"/>
                  <a:gd name="connsiteY2307" fmla="*/ 364499 h 977923"/>
                  <a:gd name="connsiteX2308" fmla="*/ 228550 w 1209257"/>
                  <a:gd name="connsiteY2308" fmla="*/ 357275 h 977923"/>
                  <a:gd name="connsiteX2309" fmla="*/ 234373 w 1209257"/>
                  <a:gd name="connsiteY2309" fmla="*/ 350608 h 977923"/>
                  <a:gd name="connsiteX2310" fmla="*/ 215448 w 1209257"/>
                  <a:gd name="connsiteY2310" fmla="*/ 350608 h 977923"/>
                  <a:gd name="connsiteX2311" fmla="*/ 221757 w 1209257"/>
                  <a:gd name="connsiteY2311" fmla="*/ 357275 h 977923"/>
                  <a:gd name="connsiteX2312" fmla="*/ 215448 w 1209257"/>
                  <a:gd name="connsiteY2312" fmla="*/ 364499 h 977923"/>
                  <a:gd name="connsiteX2313" fmla="*/ 209140 w 1209257"/>
                  <a:gd name="connsiteY2313" fmla="*/ 357275 h 977923"/>
                  <a:gd name="connsiteX2314" fmla="*/ 215448 w 1209257"/>
                  <a:gd name="connsiteY2314" fmla="*/ 350608 h 977923"/>
                  <a:gd name="connsiteX2315" fmla="*/ 559971 w 1209257"/>
                  <a:gd name="connsiteY2315" fmla="*/ 330605 h 977923"/>
                  <a:gd name="connsiteX2316" fmla="*/ 564339 w 1209257"/>
                  <a:gd name="connsiteY2316" fmla="*/ 335606 h 977923"/>
                  <a:gd name="connsiteX2317" fmla="*/ 559971 w 1209257"/>
                  <a:gd name="connsiteY2317" fmla="*/ 340606 h 977923"/>
                  <a:gd name="connsiteX2318" fmla="*/ 555119 w 1209257"/>
                  <a:gd name="connsiteY2318" fmla="*/ 335606 h 977923"/>
                  <a:gd name="connsiteX2319" fmla="*/ 559971 w 1209257"/>
                  <a:gd name="connsiteY2319" fmla="*/ 330605 h 977923"/>
                  <a:gd name="connsiteX2320" fmla="*/ 502227 w 1209257"/>
                  <a:gd name="connsiteY2320" fmla="*/ 330605 h 977923"/>
                  <a:gd name="connsiteX2321" fmla="*/ 507080 w 1209257"/>
                  <a:gd name="connsiteY2321" fmla="*/ 335606 h 977923"/>
                  <a:gd name="connsiteX2322" fmla="*/ 502227 w 1209257"/>
                  <a:gd name="connsiteY2322" fmla="*/ 340606 h 977923"/>
                  <a:gd name="connsiteX2323" fmla="*/ 497860 w 1209257"/>
                  <a:gd name="connsiteY2323" fmla="*/ 335606 h 977923"/>
                  <a:gd name="connsiteX2324" fmla="*/ 502227 w 1209257"/>
                  <a:gd name="connsiteY2324" fmla="*/ 330605 h 977923"/>
                  <a:gd name="connsiteX2325" fmla="*/ 1191273 w 1209257"/>
                  <a:gd name="connsiteY2325" fmla="*/ 328382 h 977923"/>
                  <a:gd name="connsiteX2326" fmla="*/ 1197096 w 1209257"/>
                  <a:gd name="connsiteY2326" fmla="*/ 335606 h 977923"/>
                  <a:gd name="connsiteX2327" fmla="*/ 1191273 w 1209257"/>
                  <a:gd name="connsiteY2327" fmla="*/ 342829 h 977923"/>
                  <a:gd name="connsiteX2328" fmla="*/ 1184965 w 1209257"/>
                  <a:gd name="connsiteY2328" fmla="*/ 335606 h 977923"/>
                  <a:gd name="connsiteX2329" fmla="*/ 1191273 w 1209257"/>
                  <a:gd name="connsiteY2329" fmla="*/ 328382 h 977923"/>
                  <a:gd name="connsiteX2330" fmla="*/ 1171864 w 1209257"/>
                  <a:gd name="connsiteY2330" fmla="*/ 328382 h 977923"/>
                  <a:gd name="connsiteX2331" fmla="*/ 1178172 w 1209257"/>
                  <a:gd name="connsiteY2331" fmla="*/ 335606 h 977923"/>
                  <a:gd name="connsiteX2332" fmla="*/ 1171864 w 1209257"/>
                  <a:gd name="connsiteY2332" fmla="*/ 342829 h 977923"/>
                  <a:gd name="connsiteX2333" fmla="*/ 1165556 w 1209257"/>
                  <a:gd name="connsiteY2333" fmla="*/ 335606 h 977923"/>
                  <a:gd name="connsiteX2334" fmla="*/ 1171864 w 1209257"/>
                  <a:gd name="connsiteY2334" fmla="*/ 328382 h 977923"/>
                  <a:gd name="connsiteX2335" fmla="*/ 1152939 w 1209257"/>
                  <a:gd name="connsiteY2335" fmla="*/ 328382 h 977923"/>
                  <a:gd name="connsiteX2336" fmla="*/ 1158762 w 1209257"/>
                  <a:gd name="connsiteY2336" fmla="*/ 335606 h 977923"/>
                  <a:gd name="connsiteX2337" fmla="*/ 1152939 w 1209257"/>
                  <a:gd name="connsiteY2337" fmla="*/ 342829 h 977923"/>
                  <a:gd name="connsiteX2338" fmla="*/ 1146631 w 1209257"/>
                  <a:gd name="connsiteY2338" fmla="*/ 335606 h 977923"/>
                  <a:gd name="connsiteX2339" fmla="*/ 1152939 w 1209257"/>
                  <a:gd name="connsiteY2339" fmla="*/ 328382 h 977923"/>
                  <a:gd name="connsiteX2340" fmla="*/ 1133529 w 1209257"/>
                  <a:gd name="connsiteY2340" fmla="*/ 328382 h 977923"/>
                  <a:gd name="connsiteX2341" fmla="*/ 1139838 w 1209257"/>
                  <a:gd name="connsiteY2341" fmla="*/ 335606 h 977923"/>
                  <a:gd name="connsiteX2342" fmla="*/ 1133529 w 1209257"/>
                  <a:gd name="connsiteY2342" fmla="*/ 342829 h 977923"/>
                  <a:gd name="connsiteX2343" fmla="*/ 1127221 w 1209257"/>
                  <a:gd name="connsiteY2343" fmla="*/ 335606 h 977923"/>
                  <a:gd name="connsiteX2344" fmla="*/ 1133529 w 1209257"/>
                  <a:gd name="connsiteY2344" fmla="*/ 328382 h 977923"/>
                  <a:gd name="connsiteX2345" fmla="*/ 1114605 w 1209257"/>
                  <a:gd name="connsiteY2345" fmla="*/ 328382 h 977923"/>
                  <a:gd name="connsiteX2346" fmla="*/ 1120913 w 1209257"/>
                  <a:gd name="connsiteY2346" fmla="*/ 335606 h 977923"/>
                  <a:gd name="connsiteX2347" fmla="*/ 1114605 w 1209257"/>
                  <a:gd name="connsiteY2347" fmla="*/ 342829 h 977923"/>
                  <a:gd name="connsiteX2348" fmla="*/ 1108297 w 1209257"/>
                  <a:gd name="connsiteY2348" fmla="*/ 335606 h 977923"/>
                  <a:gd name="connsiteX2349" fmla="*/ 1114605 w 1209257"/>
                  <a:gd name="connsiteY2349" fmla="*/ 328382 h 977923"/>
                  <a:gd name="connsiteX2350" fmla="*/ 1095195 w 1209257"/>
                  <a:gd name="connsiteY2350" fmla="*/ 328382 h 977923"/>
                  <a:gd name="connsiteX2351" fmla="*/ 1101503 w 1209257"/>
                  <a:gd name="connsiteY2351" fmla="*/ 335606 h 977923"/>
                  <a:gd name="connsiteX2352" fmla="*/ 1095195 w 1209257"/>
                  <a:gd name="connsiteY2352" fmla="*/ 342829 h 977923"/>
                  <a:gd name="connsiteX2353" fmla="*/ 1089372 w 1209257"/>
                  <a:gd name="connsiteY2353" fmla="*/ 335606 h 977923"/>
                  <a:gd name="connsiteX2354" fmla="*/ 1095195 w 1209257"/>
                  <a:gd name="connsiteY2354" fmla="*/ 328382 h 977923"/>
                  <a:gd name="connsiteX2355" fmla="*/ 1076271 w 1209257"/>
                  <a:gd name="connsiteY2355" fmla="*/ 328382 h 977923"/>
                  <a:gd name="connsiteX2356" fmla="*/ 1082579 w 1209257"/>
                  <a:gd name="connsiteY2356" fmla="*/ 335606 h 977923"/>
                  <a:gd name="connsiteX2357" fmla="*/ 1076271 w 1209257"/>
                  <a:gd name="connsiteY2357" fmla="*/ 342829 h 977923"/>
                  <a:gd name="connsiteX2358" fmla="*/ 1069963 w 1209257"/>
                  <a:gd name="connsiteY2358" fmla="*/ 335606 h 977923"/>
                  <a:gd name="connsiteX2359" fmla="*/ 1076271 w 1209257"/>
                  <a:gd name="connsiteY2359" fmla="*/ 328382 h 977923"/>
                  <a:gd name="connsiteX2360" fmla="*/ 1057346 w 1209257"/>
                  <a:gd name="connsiteY2360" fmla="*/ 328382 h 977923"/>
                  <a:gd name="connsiteX2361" fmla="*/ 1063169 w 1209257"/>
                  <a:gd name="connsiteY2361" fmla="*/ 335606 h 977923"/>
                  <a:gd name="connsiteX2362" fmla="*/ 1057346 w 1209257"/>
                  <a:gd name="connsiteY2362" fmla="*/ 342829 h 977923"/>
                  <a:gd name="connsiteX2363" fmla="*/ 1051038 w 1209257"/>
                  <a:gd name="connsiteY2363" fmla="*/ 335606 h 977923"/>
                  <a:gd name="connsiteX2364" fmla="*/ 1057346 w 1209257"/>
                  <a:gd name="connsiteY2364" fmla="*/ 328382 h 977923"/>
                  <a:gd name="connsiteX2365" fmla="*/ 1037936 w 1209257"/>
                  <a:gd name="connsiteY2365" fmla="*/ 328382 h 977923"/>
                  <a:gd name="connsiteX2366" fmla="*/ 1044245 w 1209257"/>
                  <a:gd name="connsiteY2366" fmla="*/ 335606 h 977923"/>
                  <a:gd name="connsiteX2367" fmla="*/ 1037936 w 1209257"/>
                  <a:gd name="connsiteY2367" fmla="*/ 342829 h 977923"/>
                  <a:gd name="connsiteX2368" fmla="*/ 1031628 w 1209257"/>
                  <a:gd name="connsiteY2368" fmla="*/ 335606 h 977923"/>
                  <a:gd name="connsiteX2369" fmla="*/ 1037936 w 1209257"/>
                  <a:gd name="connsiteY2369" fmla="*/ 328382 h 977923"/>
                  <a:gd name="connsiteX2370" fmla="*/ 1019012 w 1209257"/>
                  <a:gd name="connsiteY2370" fmla="*/ 328382 h 977923"/>
                  <a:gd name="connsiteX2371" fmla="*/ 1024835 w 1209257"/>
                  <a:gd name="connsiteY2371" fmla="*/ 335606 h 977923"/>
                  <a:gd name="connsiteX2372" fmla="*/ 1019012 w 1209257"/>
                  <a:gd name="connsiteY2372" fmla="*/ 342829 h 977923"/>
                  <a:gd name="connsiteX2373" fmla="*/ 1012704 w 1209257"/>
                  <a:gd name="connsiteY2373" fmla="*/ 335606 h 977923"/>
                  <a:gd name="connsiteX2374" fmla="*/ 1019012 w 1209257"/>
                  <a:gd name="connsiteY2374" fmla="*/ 328382 h 977923"/>
                  <a:gd name="connsiteX2375" fmla="*/ 999602 w 1209257"/>
                  <a:gd name="connsiteY2375" fmla="*/ 328382 h 977923"/>
                  <a:gd name="connsiteX2376" fmla="*/ 1005910 w 1209257"/>
                  <a:gd name="connsiteY2376" fmla="*/ 335606 h 977923"/>
                  <a:gd name="connsiteX2377" fmla="*/ 999602 w 1209257"/>
                  <a:gd name="connsiteY2377" fmla="*/ 342829 h 977923"/>
                  <a:gd name="connsiteX2378" fmla="*/ 993779 w 1209257"/>
                  <a:gd name="connsiteY2378" fmla="*/ 335606 h 977923"/>
                  <a:gd name="connsiteX2379" fmla="*/ 999602 w 1209257"/>
                  <a:gd name="connsiteY2379" fmla="*/ 328382 h 977923"/>
                  <a:gd name="connsiteX2380" fmla="*/ 980678 w 1209257"/>
                  <a:gd name="connsiteY2380" fmla="*/ 328382 h 977923"/>
                  <a:gd name="connsiteX2381" fmla="*/ 986986 w 1209257"/>
                  <a:gd name="connsiteY2381" fmla="*/ 335606 h 977923"/>
                  <a:gd name="connsiteX2382" fmla="*/ 980678 w 1209257"/>
                  <a:gd name="connsiteY2382" fmla="*/ 342829 h 977923"/>
                  <a:gd name="connsiteX2383" fmla="*/ 974370 w 1209257"/>
                  <a:gd name="connsiteY2383" fmla="*/ 335606 h 977923"/>
                  <a:gd name="connsiteX2384" fmla="*/ 980678 w 1209257"/>
                  <a:gd name="connsiteY2384" fmla="*/ 328382 h 977923"/>
                  <a:gd name="connsiteX2385" fmla="*/ 961268 w 1209257"/>
                  <a:gd name="connsiteY2385" fmla="*/ 328382 h 977923"/>
                  <a:gd name="connsiteX2386" fmla="*/ 967576 w 1209257"/>
                  <a:gd name="connsiteY2386" fmla="*/ 335606 h 977923"/>
                  <a:gd name="connsiteX2387" fmla="*/ 961268 w 1209257"/>
                  <a:gd name="connsiteY2387" fmla="*/ 342829 h 977923"/>
                  <a:gd name="connsiteX2388" fmla="*/ 955445 w 1209257"/>
                  <a:gd name="connsiteY2388" fmla="*/ 335606 h 977923"/>
                  <a:gd name="connsiteX2389" fmla="*/ 961268 w 1209257"/>
                  <a:gd name="connsiteY2389" fmla="*/ 328382 h 977923"/>
                  <a:gd name="connsiteX2390" fmla="*/ 942343 w 1209257"/>
                  <a:gd name="connsiteY2390" fmla="*/ 328382 h 977923"/>
                  <a:gd name="connsiteX2391" fmla="*/ 948652 w 1209257"/>
                  <a:gd name="connsiteY2391" fmla="*/ 335606 h 977923"/>
                  <a:gd name="connsiteX2392" fmla="*/ 942343 w 1209257"/>
                  <a:gd name="connsiteY2392" fmla="*/ 342829 h 977923"/>
                  <a:gd name="connsiteX2393" fmla="*/ 936035 w 1209257"/>
                  <a:gd name="connsiteY2393" fmla="*/ 335606 h 977923"/>
                  <a:gd name="connsiteX2394" fmla="*/ 942343 w 1209257"/>
                  <a:gd name="connsiteY2394" fmla="*/ 328382 h 977923"/>
                  <a:gd name="connsiteX2395" fmla="*/ 923419 w 1209257"/>
                  <a:gd name="connsiteY2395" fmla="*/ 328382 h 977923"/>
                  <a:gd name="connsiteX2396" fmla="*/ 929242 w 1209257"/>
                  <a:gd name="connsiteY2396" fmla="*/ 335606 h 977923"/>
                  <a:gd name="connsiteX2397" fmla="*/ 923419 w 1209257"/>
                  <a:gd name="connsiteY2397" fmla="*/ 342829 h 977923"/>
                  <a:gd name="connsiteX2398" fmla="*/ 917111 w 1209257"/>
                  <a:gd name="connsiteY2398" fmla="*/ 335606 h 977923"/>
                  <a:gd name="connsiteX2399" fmla="*/ 923419 w 1209257"/>
                  <a:gd name="connsiteY2399" fmla="*/ 328382 h 977923"/>
                  <a:gd name="connsiteX2400" fmla="*/ 904009 w 1209257"/>
                  <a:gd name="connsiteY2400" fmla="*/ 328382 h 977923"/>
                  <a:gd name="connsiteX2401" fmla="*/ 910317 w 1209257"/>
                  <a:gd name="connsiteY2401" fmla="*/ 335606 h 977923"/>
                  <a:gd name="connsiteX2402" fmla="*/ 904009 w 1209257"/>
                  <a:gd name="connsiteY2402" fmla="*/ 342829 h 977923"/>
                  <a:gd name="connsiteX2403" fmla="*/ 897701 w 1209257"/>
                  <a:gd name="connsiteY2403" fmla="*/ 335606 h 977923"/>
                  <a:gd name="connsiteX2404" fmla="*/ 904009 w 1209257"/>
                  <a:gd name="connsiteY2404" fmla="*/ 328382 h 977923"/>
                  <a:gd name="connsiteX2405" fmla="*/ 885085 w 1209257"/>
                  <a:gd name="connsiteY2405" fmla="*/ 328382 h 977923"/>
                  <a:gd name="connsiteX2406" fmla="*/ 890908 w 1209257"/>
                  <a:gd name="connsiteY2406" fmla="*/ 335606 h 977923"/>
                  <a:gd name="connsiteX2407" fmla="*/ 885085 w 1209257"/>
                  <a:gd name="connsiteY2407" fmla="*/ 342829 h 977923"/>
                  <a:gd name="connsiteX2408" fmla="*/ 878777 w 1209257"/>
                  <a:gd name="connsiteY2408" fmla="*/ 335606 h 977923"/>
                  <a:gd name="connsiteX2409" fmla="*/ 885085 w 1209257"/>
                  <a:gd name="connsiteY2409" fmla="*/ 328382 h 977923"/>
                  <a:gd name="connsiteX2410" fmla="*/ 865675 w 1209257"/>
                  <a:gd name="connsiteY2410" fmla="*/ 328382 h 977923"/>
                  <a:gd name="connsiteX2411" fmla="*/ 871983 w 1209257"/>
                  <a:gd name="connsiteY2411" fmla="*/ 335606 h 977923"/>
                  <a:gd name="connsiteX2412" fmla="*/ 865675 w 1209257"/>
                  <a:gd name="connsiteY2412" fmla="*/ 342829 h 977923"/>
                  <a:gd name="connsiteX2413" fmla="*/ 859852 w 1209257"/>
                  <a:gd name="connsiteY2413" fmla="*/ 335606 h 977923"/>
                  <a:gd name="connsiteX2414" fmla="*/ 865675 w 1209257"/>
                  <a:gd name="connsiteY2414" fmla="*/ 328382 h 977923"/>
                  <a:gd name="connsiteX2415" fmla="*/ 846750 w 1209257"/>
                  <a:gd name="connsiteY2415" fmla="*/ 328382 h 977923"/>
                  <a:gd name="connsiteX2416" fmla="*/ 853059 w 1209257"/>
                  <a:gd name="connsiteY2416" fmla="*/ 335606 h 977923"/>
                  <a:gd name="connsiteX2417" fmla="*/ 846750 w 1209257"/>
                  <a:gd name="connsiteY2417" fmla="*/ 342829 h 977923"/>
                  <a:gd name="connsiteX2418" fmla="*/ 840442 w 1209257"/>
                  <a:gd name="connsiteY2418" fmla="*/ 335606 h 977923"/>
                  <a:gd name="connsiteX2419" fmla="*/ 846750 w 1209257"/>
                  <a:gd name="connsiteY2419" fmla="*/ 328382 h 977923"/>
                  <a:gd name="connsiteX2420" fmla="*/ 827341 w 1209257"/>
                  <a:gd name="connsiteY2420" fmla="*/ 328382 h 977923"/>
                  <a:gd name="connsiteX2421" fmla="*/ 833649 w 1209257"/>
                  <a:gd name="connsiteY2421" fmla="*/ 335606 h 977923"/>
                  <a:gd name="connsiteX2422" fmla="*/ 827341 w 1209257"/>
                  <a:gd name="connsiteY2422" fmla="*/ 342829 h 977923"/>
                  <a:gd name="connsiteX2423" fmla="*/ 821518 w 1209257"/>
                  <a:gd name="connsiteY2423" fmla="*/ 335606 h 977923"/>
                  <a:gd name="connsiteX2424" fmla="*/ 827341 w 1209257"/>
                  <a:gd name="connsiteY2424" fmla="*/ 328382 h 977923"/>
                  <a:gd name="connsiteX2425" fmla="*/ 808416 w 1209257"/>
                  <a:gd name="connsiteY2425" fmla="*/ 328382 h 977923"/>
                  <a:gd name="connsiteX2426" fmla="*/ 814724 w 1209257"/>
                  <a:gd name="connsiteY2426" fmla="*/ 335606 h 977923"/>
                  <a:gd name="connsiteX2427" fmla="*/ 808416 w 1209257"/>
                  <a:gd name="connsiteY2427" fmla="*/ 342829 h 977923"/>
                  <a:gd name="connsiteX2428" fmla="*/ 802108 w 1209257"/>
                  <a:gd name="connsiteY2428" fmla="*/ 335606 h 977923"/>
                  <a:gd name="connsiteX2429" fmla="*/ 808416 w 1209257"/>
                  <a:gd name="connsiteY2429" fmla="*/ 328382 h 977923"/>
                  <a:gd name="connsiteX2430" fmla="*/ 540562 w 1209257"/>
                  <a:gd name="connsiteY2430" fmla="*/ 328382 h 977923"/>
                  <a:gd name="connsiteX2431" fmla="*/ 546870 w 1209257"/>
                  <a:gd name="connsiteY2431" fmla="*/ 335606 h 977923"/>
                  <a:gd name="connsiteX2432" fmla="*/ 540562 w 1209257"/>
                  <a:gd name="connsiteY2432" fmla="*/ 342829 h 977923"/>
                  <a:gd name="connsiteX2433" fmla="*/ 534254 w 1209257"/>
                  <a:gd name="connsiteY2433" fmla="*/ 335606 h 977923"/>
                  <a:gd name="connsiteX2434" fmla="*/ 540562 w 1209257"/>
                  <a:gd name="connsiteY2434" fmla="*/ 328382 h 977923"/>
                  <a:gd name="connsiteX2435" fmla="*/ 483303 w 1209257"/>
                  <a:gd name="connsiteY2435" fmla="*/ 328382 h 977923"/>
                  <a:gd name="connsiteX2436" fmla="*/ 489611 w 1209257"/>
                  <a:gd name="connsiteY2436" fmla="*/ 335606 h 977923"/>
                  <a:gd name="connsiteX2437" fmla="*/ 483303 w 1209257"/>
                  <a:gd name="connsiteY2437" fmla="*/ 342829 h 977923"/>
                  <a:gd name="connsiteX2438" fmla="*/ 476995 w 1209257"/>
                  <a:gd name="connsiteY2438" fmla="*/ 335606 h 977923"/>
                  <a:gd name="connsiteX2439" fmla="*/ 483303 w 1209257"/>
                  <a:gd name="connsiteY2439" fmla="*/ 328382 h 977923"/>
                  <a:gd name="connsiteX2440" fmla="*/ 463893 w 1209257"/>
                  <a:gd name="connsiteY2440" fmla="*/ 328382 h 977923"/>
                  <a:gd name="connsiteX2441" fmla="*/ 470201 w 1209257"/>
                  <a:gd name="connsiteY2441" fmla="*/ 335606 h 977923"/>
                  <a:gd name="connsiteX2442" fmla="*/ 463893 w 1209257"/>
                  <a:gd name="connsiteY2442" fmla="*/ 342829 h 977923"/>
                  <a:gd name="connsiteX2443" fmla="*/ 458070 w 1209257"/>
                  <a:gd name="connsiteY2443" fmla="*/ 335606 h 977923"/>
                  <a:gd name="connsiteX2444" fmla="*/ 463893 w 1209257"/>
                  <a:gd name="connsiteY2444" fmla="*/ 328382 h 977923"/>
                  <a:gd name="connsiteX2445" fmla="*/ 444969 w 1209257"/>
                  <a:gd name="connsiteY2445" fmla="*/ 328382 h 977923"/>
                  <a:gd name="connsiteX2446" fmla="*/ 451277 w 1209257"/>
                  <a:gd name="connsiteY2446" fmla="*/ 335606 h 977923"/>
                  <a:gd name="connsiteX2447" fmla="*/ 444969 w 1209257"/>
                  <a:gd name="connsiteY2447" fmla="*/ 342829 h 977923"/>
                  <a:gd name="connsiteX2448" fmla="*/ 438661 w 1209257"/>
                  <a:gd name="connsiteY2448" fmla="*/ 335606 h 977923"/>
                  <a:gd name="connsiteX2449" fmla="*/ 444969 w 1209257"/>
                  <a:gd name="connsiteY2449" fmla="*/ 328382 h 977923"/>
                  <a:gd name="connsiteX2450" fmla="*/ 426044 w 1209257"/>
                  <a:gd name="connsiteY2450" fmla="*/ 328382 h 977923"/>
                  <a:gd name="connsiteX2451" fmla="*/ 431867 w 1209257"/>
                  <a:gd name="connsiteY2451" fmla="*/ 335606 h 977923"/>
                  <a:gd name="connsiteX2452" fmla="*/ 426044 w 1209257"/>
                  <a:gd name="connsiteY2452" fmla="*/ 342829 h 977923"/>
                  <a:gd name="connsiteX2453" fmla="*/ 419736 w 1209257"/>
                  <a:gd name="connsiteY2453" fmla="*/ 335606 h 977923"/>
                  <a:gd name="connsiteX2454" fmla="*/ 426044 w 1209257"/>
                  <a:gd name="connsiteY2454" fmla="*/ 328382 h 977923"/>
                  <a:gd name="connsiteX2455" fmla="*/ 406634 w 1209257"/>
                  <a:gd name="connsiteY2455" fmla="*/ 328382 h 977923"/>
                  <a:gd name="connsiteX2456" fmla="*/ 412943 w 1209257"/>
                  <a:gd name="connsiteY2456" fmla="*/ 335606 h 977923"/>
                  <a:gd name="connsiteX2457" fmla="*/ 406634 w 1209257"/>
                  <a:gd name="connsiteY2457" fmla="*/ 342829 h 977923"/>
                  <a:gd name="connsiteX2458" fmla="*/ 400326 w 1209257"/>
                  <a:gd name="connsiteY2458" fmla="*/ 335606 h 977923"/>
                  <a:gd name="connsiteX2459" fmla="*/ 406634 w 1209257"/>
                  <a:gd name="connsiteY2459" fmla="*/ 328382 h 977923"/>
                  <a:gd name="connsiteX2460" fmla="*/ 368300 w 1209257"/>
                  <a:gd name="connsiteY2460" fmla="*/ 328382 h 977923"/>
                  <a:gd name="connsiteX2461" fmla="*/ 374608 w 1209257"/>
                  <a:gd name="connsiteY2461" fmla="*/ 335606 h 977923"/>
                  <a:gd name="connsiteX2462" fmla="*/ 368300 w 1209257"/>
                  <a:gd name="connsiteY2462" fmla="*/ 342829 h 977923"/>
                  <a:gd name="connsiteX2463" fmla="*/ 362477 w 1209257"/>
                  <a:gd name="connsiteY2463" fmla="*/ 335606 h 977923"/>
                  <a:gd name="connsiteX2464" fmla="*/ 368300 w 1209257"/>
                  <a:gd name="connsiteY2464" fmla="*/ 328382 h 977923"/>
                  <a:gd name="connsiteX2465" fmla="*/ 349376 w 1209257"/>
                  <a:gd name="connsiteY2465" fmla="*/ 328382 h 977923"/>
                  <a:gd name="connsiteX2466" fmla="*/ 355684 w 1209257"/>
                  <a:gd name="connsiteY2466" fmla="*/ 335606 h 977923"/>
                  <a:gd name="connsiteX2467" fmla="*/ 349376 w 1209257"/>
                  <a:gd name="connsiteY2467" fmla="*/ 342829 h 977923"/>
                  <a:gd name="connsiteX2468" fmla="*/ 343068 w 1209257"/>
                  <a:gd name="connsiteY2468" fmla="*/ 335606 h 977923"/>
                  <a:gd name="connsiteX2469" fmla="*/ 349376 w 1209257"/>
                  <a:gd name="connsiteY2469" fmla="*/ 328382 h 977923"/>
                  <a:gd name="connsiteX2470" fmla="*/ 329966 w 1209257"/>
                  <a:gd name="connsiteY2470" fmla="*/ 328382 h 977923"/>
                  <a:gd name="connsiteX2471" fmla="*/ 336274 w 1209257"/>
                  <a:gd name="connsiteY2471" fmla="*/ 335606 h 977923"/>
                  <a:gd name="connsiteX2472" fmla="*/ 329966 w 1209257"/>
                  <a:gd name="connsiteY2472" fmla="*/ 342829 h 977923"/>
                  <a:gd name="connsiteX2473" fmla="*/ 324143 w 1209257"/>
                  <a:gd name="connsiteY2473" fmla="*/ 335606 h 977923"/>
                  <a:gd name="connsiteX2474" fmla="*/ 329966 w 1209257"/>
                  <a:gd name="connsiteY2474" fmla="*/ 328382 h 977923"/>
                  <a:gd name="connsiteX2475" fmla="*/ 311041 w 1209257"/>
                  <a:gd name="connsiteY2475" fmla="*/ 328382 h 977923"/>
                  <a:gd name="connsiteX2476" fmla="*/ 317350 w 1209257"/>
                  <a:gd name="connsiteY2476" fmla="*/ 335606 h 977923"/>
                  <a:gd name="connsiteX2477" fmla="*/ 311041 w 1209257"/>
                  <a:gd name="connsiteY2477" fmla="*/ 342829 h 977923"/>
                  <a:gd name="connsiteX2478" fmla="*/ 304733 w 1209257"/>
                  <a:gd name="connsiteY2478" fmla="*/ 335606 h 977923"/>
                  <a:gd name="connsiteX2479" fmla="*/ 311041 w 1209257"/>
                  <a:gd name="connsiteY2479" fmla="*/ 328382 h 977923"/>
                  <a:gd name="connsiteX2480" fmla="*/ 292117 w 1209257"/>
                  <a:gd name="connsiteY2480" fmla="*/ 328382 h 977923"/>
                  <a:gd name="connsiteX2481" fmla="*/ 297940 w 1209257"/>
                  <a:gd name="connsiteY2481" fmla="*/ 335606 h 977923"/>
                  <a:gd name="connsiteX2482" fmla="*/ 292117 w 1209257"/>
                  <a:gd name="connsiteY2482" fmla="*/ 342829 h 977923"/>
                  <a:gd name="connsiteX2483" fmla="*/ 285809 w 1209257"/>
                  <a:gd name="connsiteY2483" fmla="*/ 335606 h 977923"/>
                  <a:gd name="connsiteX2484" fmla="*/ 292117 w 1209257"/>
                  <a:gd name="connsiteY2484" fmla="*/ 328382 h 977923"/>
                  <a:gd name="connsiteX2485" fmla="*/ 272707 w 1209257"/>
                  <a:gd name="connsiteY2485" fmla="*/ 328382 h 977923"/>
                  <a:gd name="connsiteX2486" fmla="*/ 279015 w 1209257"/>
                  <a:gd name="connsiteY2486" fmla="*/ 335606 h 977923"/>
                  <a:gd name="connsiteX2487" fmla="*/ 272707 w 1209257"/>
                  <a:gd name="connsiteY2487" fmla="*/ 342829 h 977923"/>
                  <a:gd name="connsiteX2488" fmla="*/ 266399 w 1209257"/>
                  <a:gd name="connsiteY2488" fmla="*/ 335606 h 977923"/>
                  <a:gd name="connsiteX2489" fmla="*/ 272707 w 1209257"/>
                  <a:gd name="connsiteY2489" fmla="*/ 328382 h 977923"/>
                  <a:gd name="connsiteX2490" fmla="*/ 253783 w 1209257"/>
                  <a:gd name="connsiteY2490" fmla="*/ 328382 h 977923"/>
                  <a:gd name="connsiteX2491" fmla="*/ 259606 w 1209257"/>
                  <a:gd name="connsiteY2491" fmla="*/ 335606 h 977923"/>
                  <a:gd name="connsiteX2492" fmla="*/ 253783 w 1209257"/>
                  <a:gd name="connsiteY2492" fmla="*/ 342829 h 977923"/>
                  <a:gd name="connsiteX2493" fmla="*/ 247475 w 1209257"/>
                  <a:gd name="connsiteY2493" fmla="*/ 335606 h 977923"/>
                  <a:gd name="connsiteX2494" fmla="*/ 253783 w 1209257"/>
                  <a:gd name="connsiteY2494" fmla="*/ 328382 h 977923"/>
                  <a:gd name="connsiteX2495" fmla="*/ 234373 w 1209257"/>
                  <a:gd name="connsiteY2495" fmla="*/ 328382 h 977923"/>
                  <a:gd name="connsiteX2496" fmla="*/ 240681 w 1209257"/>
                  <a:gd name="connsiteY2496" fmla="*/ 335606 h 977923"/>
                  <a:gd name="connsiteX2497" fmla="*/ 234373 w 1209257"/>
                  <a:gd name="connsiteY2497" fmla="*/ 342829 h 977923"/>
                  <a:gd name="connsiteX2498" fmla="*/ 228550 w 1209257"/>
                  <a:gd name="connsiteY2498" fmla="*/ 335606 h 977923"/>
                  <a:gd name="connsiteX2499" fmla="*/ 234373 w 1209257"/>
                  <a:gd name="connsiteY2499" fmla="*/ 328382 h 977923"/>
                  <a:gd name="connsiteX2500" fmla="*/ 215448 w 1209257"/>
                  <a:gd name="connsiteY2500" fmla="*/ 328382 h 977923"/>
                  <a:gd name="connsiteX2501" fmla="*/ 221757 w 1209257"/>
                  <a:gd name="connsiteY2501" fmla="*/ 335606 h 977923"/>
                  <a:gd name="connsiteX2502" fmla="*/ 215448 w 1209257"/>
                  <a:gd name="connsiteY2502" fmla="*/ 342829 h 977923"/>
                  <a:gd name="connsiteX2503" fmla="*/ 209140 w 1209257"/>
                  <a:gd name="connsiteY2503" fmla="*/ 335606 h 977923"/>
                  <a:gd name="connsiteX2504" fmla="*/ 215448 w 1209257"/>
                  <a:gd name="connsiteY2504" fmla="*/ 328382 h 977923"/>
                  <a:gd name="connsiteX2505" fmla="*/ 1191273 w 1209257"/>
                  <a:gd name="connsiteY2505" fmla="*/ 306712 h 977923"/>
                  <a:gd name="connsiteX2506" fmla="*/ 1197096 w 1209257"/>
                  <a:gd name="connsiteY2506" fmla="*/ 313936 h 977923"/>
                  <a:gd name="connsiteX2507" fmla="*/ 1191273 w 1209257"/>
                  <a:gd name="connsiteY2507" fmla="*/ 320603 h 977923"/>
                  <a:gd name="connsiteX2508" fmla="*/ 1184965 w 1209257"/>
                  <a:gd name="connsiteY2508" fmla="*/ 313936 h 977923"/>
                  <a:gd name="connsiteX2509" fmla="*/ 1191273 w 1209257"/>
                  <a:gd name="connsiteY2509" fmla="*/ 306712 h 977923"/>
                  <a:gd name="connsiteX2510" fmla="*/ 1171864 w 1209257"/>
                  <a:gd name="connsiteY2510" fmla="*/ 306712 h 977923"/>
                  <a:gd name="connsiteX2511" fmla="*/ 1178172 w 1209257"/>
                  <a:gd name="connsiteY2511" fmla="*/ 313936 h 977923"/>
                  <a:gd name="connsiteX2512" fmla="*/ 1171864 w 1209257"/>
                  <a:gd name="connsiteY2512" fmla="*/ 320603 h 977923"/>
                  <a:gd name="connsiteX2513" fmla="*/ 1165556 w 1209257"/>
                  <a:gd name="connsiteY2513" fmla="*/ 313936 h 977923"/>
                  <a:gd name="connsiteX2514" fmla="*/ 1171864 w 1209257"/>
                  <a:gd name="connsiteY2514" fmla="*/ 306712 h 977923"/>
                  <a:gd name="connsiteX2515" fmla="*/ 1152939 w 1209257"/>
                  <a:gd name="connsiteY2515" fmla="*/ 306712 h 977923"/>
                  <a:gd name="connsiteX2516" fmla="*/ 1158762 w 1209257"/>
                  <a:gd name="connsiteY2516" fmla="*/ 313936 h 977923"/>
                  <a:gd name="connsiteX2517" fmla="*/ 1152939 w 1209257"/>
                  <a:gd name="connsiteY2517" fmla="*/ 320603 h 977923"/>
                  <a:gd name="connsiteX2518" fmla="*/ 1146631 w 1209257"/>
                  <a:gd name="connsiteY2518" fmla="*/ 313936 h 977923"/>
                  <a:gd name="connsiteX2519" fmla="*/ 1152939 w 1209257"/>
                  <a:gd name="connsiteY2519" fmla="*/ 306712 h 977923"/>
                  <a:gd name="connsiteX2520" fmla="*/ 1133529 w 1209257"/>
                  <a:gd name="connsiteY2520" fmla="*/ 306712 h 977923"/>
                  <a:gd name="connsiteX2521" fmla="*/ 1139838 w 1209257"/>
                  <a:gd name="connsiteY2521" fmla="*/ 313936 h 977923"/>
                  <a:gd name="connsiteX2522" fmla="*/ 1133529 w 1209257"/>
                  <a:gd name="connsiteY2522" fmla="*/ 320603 h 977923"/>
                  <a:gd name="connsiteX2523" fmla="*/ 1127221 w 1209257"/>
                  <a:gd name="connsiteY2523" fmla="*/ 313936 h 977923"/>
                  <a:gd name="connsiteX2524" fmla="*/ 1133529 w 1209257"/>
                  <a:gd name="connsiteY2524" fmla="*/ 306712 h 977923"/>
                  <a:gd name="connsiteX2525" fmla="*/ 1114605 w 1209257"/>
                  <a:gd name="connsiteY2525" fmla="*/ 306712 h 977923"/>
                  <a:gd name="connsiteX2526" fmla="*/ 1120913 w 1209257"/>
                  <a:gd name="connsiteY2526" fmla="*/ 313936 h 977923"/>
                  <a:gd name="connsiteX2527" fmla="*/ 1114605 w 1209257"/>
                  <a:gd name="connsiteY2527" fmla="*/ 320603 h 977923"/>
                  <a:gd name="connsiteX2528" fmla="*/ 1108297 w 1209257"/>
                  <a:gd name="connsiteY2528" fmla="*/ 313936 h 977923"/>
                  <a:gd name="connsiteX2529" fmla="*/ 1114605 w 1209257"/>
                  <a:gd name="connsiteY2529" fmla="*/ 306712 h 977923"/>
                  <a:gd name="connsiteX2530" fmla="*/ 1095195 w 1209257"/>
                  <a:gd name="connsiteY2530" fmla="*/ 306712 h 977923"/>
                  <a:gd name="connsiteX2531" fmla="*/ 1101503 w 1209257"/>
                  <a:gd name="connsiteY2531" fmla="*/ 313936 h 977923"/>
                  <a:gd name="connsiteX2532" fmla="*/ 1095195 w 1209257"/>
                  <a:gd name="connsiteY2532" fmla="*/ 320603 h 977923"/>
                  <a:gd name="connsiteX2533" fmla="*/ 1089372 w 1209257"/>
                  <a:gd name="connsiteY2533" fmla="*/ 313936 h 977923"/>
                  <a:gd name="connsiteX2534" fmla="*/ 1095195 w 1209257"/>
                  <a:gd name="connsiteY2534" fmla="*/ 306712 h 977923"/>
                  <a:gd name="connsiteX2535" fmla="*/ 1076271 w 1209257"/>
                  <a:gd name="connsiteY2535" fmla="*/ 306712 h 977923"/>
                  <a:gd name="connsiteX2536" fmla="*/ 1082579 w 1209257"/>
                  <a:gd name="connsiteY2536" fmla="*/ 313936 h 977923"/>
                  <a:gd name="connsiteX2537" fmla="*/ 1076271 w 1209257"/>
                  <a:gd name="connsiteY2537" fmla="*/ 320603 h 977923"/>
                  <a:gd name="connsiteX2538" fmla="*/ 1069963 w 1209257"/>
                  <a:gd name="connsiteY2538" fmla="*/ 313936 h 977923"/>
                  <a:gd name="connsiteX2539" fmla="*/ 1076271 w 1209257"/>
                  <a:gd name="connsiteY2539" fmla="*/ 306712 h 977923"/>
                  <a:gd name="connsiteX2540" fmla="*/ 1057346 w 1209257"/>
                  <a:gd name="connsiteY2540" fmla="*/ 306712 h 977923"/>
                  <a:gd name="connsiteX2541" fmla="*/ 1063169 w 1209257"/>
                  <a:gd name="connsiteY2541" fmla="*/ 313936 h 977923"/>
                  <a:gd name="connsiteX2542" fmla="*/ 1057346 w 1209257"/>
                  <a:gd name="connsiteY2542" fmla="*/ 320603 h 977923"/>
                  <a:gd name="connsiteX2543" fmla="*/ 1051038 w 1209257"/>
                  <a:gd name="connsiteY2543" fmla="*/ 313936 h 977923"/>
                  <a:gd name="connsiteX2544" fmla="*/ 1057346 w 1209257"/>
                  <a:gd name="connsiteY2544" fmla="*/ 306712 h 977923"/>
                  <a:gd name="connsiteX2545" fmla="*/ 1037936 w 1209257"/>
                  <a:gd name="connsiteY2545" fmla="*/ 306712 h 977923"/>
                  <a:gd name="connsiteX2546" fmla="*/ 1044245 w 1209257"/>
                  <a:gd name="connsiteY2546" fmla="*/ 313936 h 977923"/>
                  <a:gd name="connsiteX2547" fmla="*/ 1037936 w 1209257"/>
                  <a:gd name="connsiteY2547" fmla="*/ 320603 h 977923"/>
                  <a:gd name="connsiteX2548" fmla="*/ 1031628 w 1209257"/>
                  <a:gd name="connsiteY2548" fmla="*/ 313936 h 977923"/>
                  <a:gd name="connsiteX2549" fmla="*/ 1037936 w 1209257"/>
                  <a:gd name="connsiteY2549" fmla="*/ 306712 h 977923"/>
                  <a:gd name="connsiteX2550" fmla="*/ 1019012 w 1209257"/>
                  <a:gd name="connsiteY2550" fmla="*/ 306712 h 977923"/>
                  <a:gd name="connsiteX2551" fmla="*/ 1024835 w 1209257"/>
                  <a:gd name="connsiteY2551" fmla="*/ 313936 h 977923"/>
                  <a:gd name="connsiteX2552" fmla="*/ 1019012 w 1209257"/>
                  <a:gd name="connsiteY2552" fmla="*/ 320603 h 977923"/>
                  <a:gd name="connsiteX2553" fmla="*/ 1012704 w 1209257"/>
                  <a:gd name="connsiteY2553" fmla="*/ 313936 h 977923"/>
                  <a:gd name="connsiteX2554" fmla="*/ 1019012 w 1209257"/>
                  <a:gd name="connsiteY2554" fmla="*/ 306712 h 977923"/>
                  <a:gd name="connsiteX2555" fmla="*/ 999602 w 1209257"/>
                  <a:gd name="connsiteY2555" fmla="*/ 306712 h 977923"/>
                  <a:gd name="connsiteX2556" fmla="*/ 1005910 w 1209257"/>
                  <a:gd name="connsiteY2556" fmla="*/ 313936 h 977923"/>
                  <a:gd name="connsiteX2557" fmla="*/ 999602 w 1209257"/>
                  <a:gd name="connsiteY2557" fmla="*/ 320603 h 977923"/>
                  <a:gd name="connsiteX2558" fmla="*/ 993779 w 1209257"/>
                  <a:gd name="connsiteY2558" fmla="*/ 313936 h 977923"/>
                  <a:gd name="connsiteX2559" fmla="*/ 999602 w 1209257"/>
                  <a:gd name="connsiteY2559" fmla="*/ 306712 h 977923"/>
                  <a:gd name="connsiteX2560" fmla="*/ 980678 w 1209257"/>
                  <a:gd name="connsiteY2560" fmla="*/ 306712 h 977923"/>
                  <a:gd name="connsiteX2561" fmla="*/ 986986 w 1209257"/>
                  <a:gd name="connsiteY2561" fmla="*/ 313936 h 977923"/>
                  <a:gd name="connsiteX2562" fmla="*/ 980678 w 1209257"/>
                  <a:gd name="connsiteY2562" fmla="*/ 320603 h 977923"/>
                  <a:gd name="connsiteX2563" fmla="*/ 974370 w 1209257"/>
                  <a:gd name="connsiteY2563" fmla="*/ 313936 h 977923"/>
                  <a:gd name="connsiteX2564" fmla="*/ 980678 w 1209257"/>
                  <a:gd name="connsiteY2564" fmla="*/ 306712 h 977923"/>
                  <a:gd name="connsiteX2565" fmla="*/ 961268 w 1209257"/>
                  <a:gd name="connsiteY2565" fmla="*/ 306712 h 977923"/>
                  <a:gd name="connsiteX2566" fmla="*/ 967576 w 1209257"/>
                  <a:gd name="connsiteY2566" fmla="*/ 313936 h 977923"/>
                  <a:gd name="connsiteX2567" fmla="*/ 961268 w 1209257"/>
                  <a:gd name="connsiteY2567" fmla="*/ 320603 h 977923"/>
                  <a:gd name="connsiteX2568" fmla="*/ 955445 w 1209257"/>
                  <a:gd name="connsiteY2568" fmla="*/ 313936 h 977923"/>
                  <a:gd name="connsiteX2569" fmla="*/ 961268 w 1209257"/>
                  <a:gd name="connsiteY2569" fmla="*/ 306712 h 977923"/>
                  <a:gd name="connsiteX2570" fmla="*/ 942343 w 1209257"/>
                  <a:gd name="connsiteY2570" fmla="*/ 306712 h 977923"/>
                  <a:gd name="connsiteX2571" fmla="*/ 948652 w 1209257"/>
                  <a:gd name="connsiteY2571" fmla="*/ 313936 h 977923"/>
                  <a:gd name="connsiteX2572" fmla="*/ 942343 w 1209257"/>
                  <a:gd name="connsiteY2572" fmla="*/ 320603 h 977923"/>
                  <a:gd name="connsiteX2573" fmla="*/ 936035 w 1209257"/>
                  <a:gd name="connsiteY2573" fmla="*/ 313936 h 977923"/>
                  <a:gd name="connsiteX2574" fmla="*/ 942343 w 1209257"/>
                  <a:gd name="connsiteY2574" fmla="*/ 306712 h 977923"/>
                  <a:gd name="connsiteX2575" fmla="*/ 923419 w 1209257"/>
                  <a:gd name="connsiteY2575" fmla="*/ 306712 h 977923"/>
                  <a:gd name="connsiteX2576" fmla="*/ 929242 w 1209257"/>
                  <a:gd name="connsiteY2576" fmla="*/ 313936 h 977923"/>
                  <a:gd name="connsiteX2577" fmla="*/ 923419 w 1209257"/>
                  <a:gd name="connsiteY2577" fmla="*/ 320603 h 977923"/>
                  <a:gd name="connsiteX2578" fmla="*/ 917111 w 1209257"/>
                  <a:gd name="connsiteY2578" fmla="*/ 313936 h 977923"/>
                  <a:gd name="connsiteX2579" fmla="*/ 923419 w 1209257"/>
                  <a:gd name="connsiteY2579" fmla="*/ 306712 h 977923"/>
                  <a:gd name="connsiteX2580" fmla="*/ 904009 w 1209257"/>
                  <a:gd name="connsiteY2580" fmla="*/ 306712 h 977923"/>
                  <a:gd name="connsiteX2581" fmla="*/ 910317 w 1209257"/>
                  <a:gd name="connsiteY2581" fmla="*/ 313936 h 977923"/>
                  <a:gd name="connsiteX2582" fmla="*/ 904009 w 1209257"/>
                  <a:gd name="connsiteY2582" fmla="*/ 320603 h 977923"/>
                  <a:gd name="connsiteX2583" fmla="*/ 897701 w 1209257"/>
                  <a:gd name="connsiteY2583" fmla="*/ 313936 h 977923"/>
                  <a:gd name="connsiteX2584" fmla="*/ 904009 w 1209257"/>
                  <a:gd name="connsiteY2584" fmla="*/ 306712 h 977923"/>
                  <a:gd name="connsiteX2585" fmla="*/ 885085 w 1209257"/>
                  <a:gd name="connsiteY2585" fmla="*/ 306712 h 977923"/>
                  <a:gd name="connsiteX2586" fmla="*/ 890908 w 1209257"/>
                  <a:gd name="connsiteY2586" fmla="*/ 313936 h 977923"/>
                  <a:gd name="connsiteX2587" fmla="*/ 885085 w 1209257"/>
                  <a:gd name="connsiteY2587" fmla="*/ 320603 h 977923"/>
                  <a:gd name="connsiteX2588" fmla="*/ 878777 w 1209257"/>
                  <a:gd name="connsiteY2588" fmla="*/ 313936 h 977923"/>
                  <a:gd name="connsiteX2589" fmla="*/ 885085 w 1209257"/>
                  <a:gd name="connsiteY2589" fmla="*/ 306712 h 977923"/>
                  <a:gd name="connsiteX2590" fmla="*/ 865675 w 1209257"/>
                  <a:gd name="connsiteY2590" fmla="*/ 306712 h 977923"/>
                  <a:gd name="connsiteX2591" fmla="*/ 871983 w 1209257"/>
                  <a:gd name="connsiteY2591" fmla="*/ 313936 h 977923"/>
                  <a:gd name="connsiteX2592" fmla="*/ 865675 w 1209257"/>
                  <a:gd name="connsiteY2592" fmla="*/ 320603 h 977923"/>
                  <a:gd name="connsiteX2593" fmla="*/ 859852 w 1209257"/>
                  <a:gd name="connsiteY2593" fmla="*/ 313936 h 977923"/>
                  <a:gd name="connsiteX2594" fmla="*/ 865675 w 1209257"/>
                  <a:gd name="connsiteY2594" fmla="*/ 306712 h 977923"/>
                  <a:gd name="connsiteX2595" fmla="*/ 846750 w 1209257"/>
                  <a:gd name="connsiteY2595" fmla="*/ 306712 h 977923"/>
                  <a:gd name="connsiteX2596" fmla="*/ 853059 w 1209257"/>
                  <a:gd name="connsiteY2596" fmla="*/ 313936 h 977923"/>
                  <a:gd name="connsiteX2597" fmla="*/ 846750 w 1209257"/>
                  <a:gd name="connsiteY2597" fmla="*/ 320603 h 977923"/>
                  <a:gd name="connsiteX2598" fmla="*/ 840442 w 1209257"/>
                  <a:gd name="connsiteY2598" fmla="*/ 313936 h 977923"/>
                  <a:gd name="connsiteX2599" fmla="*/ 846750 w 1209257"/>
                  <a:gd name="connsiteY2599" fmla="*/ 306712 h 977923"/>
                  <a:gd name="connsiteX2600" fmla="*/ 808416 w 1209257"/>
                  <a:gd name="connsiteY2600" fmla="*/ 306712 h 977923"/>
                  <a:gd name="connsiteX2601" fmla="*/ 814724 w 1209257"/>
                  <a:gd name="connsiteY2601" fmla="*/ 313936 h 977923"/>
                  <a:gd name="connsiteX2602" fmla="*/ 808416 w 1209257"/>
                  <a:gd name="connsiteY2602" fmla="*/ 320603 h 977923"/>
                  <a:gd name="connsiteX2603" fmla="*/ 802108 w 1209257"/>
                  <a:gd name="connsiteY2603" fmla="*/ 313936 h 977923"/>
                  <a:gd name="connsiteX2604" fmla="*/ 808416 w 1209257"/>
                  <a:gd name="connsiteY2604" fmla="*/ 306712 h 977923"/>
                  <a:gd name="connsiteX2605" fmla="*/ 521637 w 1209257"/>
                  <a:gd name="connsiteY2605" fmla="*/ 306712 h 977923"/>
                  <a:gd name="connsiteX2606" fmla="*/ 527460 w 1209257"/>
                  <a:gd name="connsiteY2606" fmla="*/ 313936 h 977923"/>
                  <a:gd name="connsiteX2607" fmla="*/ 521637 w 1209257"/>
                  <a:gd name="connsiteY2607" fmla="*/ 320603 h 977923"/>
                  <a:gd name="connsiteX2608" fmla="*/ 515329 w 1209257"/>
                  <a:gd name="connsiteY2608" fmla="*/ 313936 h 977923"/>
                  <a:gd name="connsiteX2609" fmla="*/ 521637 w 1209257"/>
                  <a:gd name="connsiteY2609" fmla="*/ 306712 h 977923"/>
                  <a:gd name="connsiteX2610" fmla="*/ 502227 w 1209257"/>
                  <a:gd name="connsiteY2610" fmla="*/ 306712 h 977923"/>
                  <a:gd name="connsiteX2611" fmla="*/ 508536 w 1209257"/>
                  <a:gd name="connsiteY2611" fmla="*/ 313936 h 977923"/>
                  <a:gd name="connsiteX2612" fmla="*/ 502227 w 1209257"/>
                  <a:gd name="connsiteY2612" fmla="*/ 320603 h 977923"/>
                  <a:gd name="connsiteX2613" fmla="*/ 495919 w 1209257"/>
                  <a:gd name="connsiteY2613" fmla="*/ 313936 h 977923"/>
                  <a:gd name="connsiteX2614" fmla="*/ 502227 w 1209257"/>
                  <a:gd name="connsiteY2614" fmla="*/ 306712 h 977923"/>
                  <a:gd name="connsiteX2615" fmla="*/ 483303 w 1209257"/>
                  <a:gd name="connsiteY2615" fmla="*/ 306712 h 977923"/>
                  <a:gd name="connsiteX2616" fmla="*/ 489611 w 1209257"/>
                  <a:gd name="connsiteY2616" fmla="*/ 313936 h 977923"/>
                  <a:gd name="connsiteX2617" fmla="*/ 483303 w 1209257"/>
                  <a:gd name="connsiteY2617" fmla="*/ 320603 h 977923"/>
                  <a:gd name="connsiteX2618" fmla="*/ 476995 w 1209257"/>
                  <a:gd name="connsiteY2618" fmla="*/ 313936 h 977923"/>
                  <a:gd name="connsiteX2619" fmla="*/ 483303 w 1209257"/>
                  <a:gd name="connsiteY2619" fmla="*/ 306712 h 977923"/>
                  <a:gd name="connsiteX2620" fmla="*/ 463893 w 1209257"/>
                  <a:gd name="connsiteY2620" fmla="*/ 306712 h 977923"/>
                  <a:gd name="connsiteX2621" fmla="*/ 470201 w 1209257"/>
                  <a:gd name="connsiteY2621" fmla="*/ 313936 h 977923"/>
                  <a:gd name="connsiteX2622" fmla="*/ 463893 w 1209257"/>
                  <a:gd name="connsiteY2622" fmla="*/ 320603 h 977923"/>
                  <a:gd name="connsiteX2623" fmla="*/ 458070 w 1209257"/>
                  <a:gd name="connsiteY2623" fmla="*/ 313936 h 977923"/>
                  <a:gd name="connsiteX2624" fmla="*/ 463893 w 1209257"/>
                  <a:gd name="connsiteY2624" fmla="*/ 306712 h 977923"/>
                  <a:gd name="connsiteX2625" fmla="*/ 444969 w 1209257"/>
                  <a:gd name="connsiteY2625" fmla="*/ 306712 h 977923"/>
                  <a:gd name="connsiteX2626" fmla="*/ 451277 w 1209257"/>
                  <a:gd name="connsiteY2626" fmla="*/ 313936 h 977923"/>
                  <a:gd name="connsiteX2627" fmla="*/ 444969 w 1209257"/>
                  <a:gd name="connsiteY2627" fmla="*/ 320603 h 977923"/>
                  <a:gd name="connsiteX2628" fmla="*/ 438661 w 1209257"/>
                  <a:gd name="connsiteY2628" fmla="*/ 313936 h 977923"/>
                  <a:gd name="connsiteX2629" fmla="*/ 444969 w 1209257"/>
                  <a:gd name="connsiteY2629" fmla="*/ 306712 h 977923"/>
                  <a:gd name="connsiteX2630" fmla="*/ 426044 w 1209257"/>
                  <a:gd name="connsiteY2630" fmla="*/ 306712 h 977923"/>
                  <a:gd name="connsiteX2631" fmla="*/ 431867 w 1209257"/>
                  <a:gd name="connsiteY2631" fmla="*/ 313936 h 977923"/>
                  <a:gd name="connsiteX2632" fmla="*/ 426044 w 1209257"/>
                  <a:gd name="connsiteY2632" fmla="*/ 320603 h 977923"/>
                  <a:gd name="connsiteX2633" fmla="*/ 419736 w 1209257"/>
                  <a:gd name="connsiteY2633" fmla="*/ 313936 h 977923"/>
                  <a:gd name="connsiteX2634" fmla="*/ 426044 w 1209257"/>
                  <a:gd name="connsiteY2634" fmla="*/ 306712 h 977923"/>
                  <a:gd name="connsiteX2635" fmla="*/ 406634 w 1209257"/>
                  <a:gd name="connsiteY2635" fmla="*/ 306712 h 977923"/>
                  <a:gd name="connsiteX2636" fmla="*/ 412943 w 1209257"/>
                  <a:gd name="connsiteY2636" fmla="*/ 313936 h 977923"/>
                  <a:gd name="connsiteX2637" fmla="*/ 406634 w 1209257"/>
                  <a:gd name="connsiteY2637" fmla="*/ 320603 h 977923"/>
                  <a:gd name="connsiteX2638" fmla="*/ 400326 w 1209257"/>
                  <a:gd name="connsiteY2638" fmla="*/ 313936 h 977923"/>
                  <a:gd name="connsiteX2639" fmla="*/ 406634 w 1209257"/>
                  <a:gd name="connsiteY2639" fmla="*/ 306712 h 977923"/>
                  <a:gd name="connsiteX2640" fmla="*/ 387710 w 1209257"/>
                  <a:gd name="connsiteY2640" fmla="*/ 306712 h 977923"/>
                  <a:gd name="connsiteX2641" fmla="*/ 393533 w 1209257"/>
                  <a:gd name="connsiteY2641" fmla="*/ 313936 h 977923"/>
                  <a:gd name="connsiteX2642" fmla="*/ 387710 w 1209257"/>
                  <a:gd name="connsiteY2642" fmla="*/ 320603 h 977923"/>
                  <a:gd name="connsiteX2643" fmla="*/ 381402 w 1209257"/>
                  <a:gd name="connsiteY2643" fmla="*/ 313936 h 977923"/>
                  <a:gd name="connsiteX2644" fmla="*/ 387710 w 1209257"/>
                  <a:gd name="connsiteY2644" fmla="*/ 306712 h 977923"/>
                  <a:gd name="connsiteX2645" fmla="*/ 368300 w 1209257"/>
                  <a:gd name="connsiteY2645" fmla="*/ 306712 h 977923"/>
                  <a:gd name="connsiteX2646" fmla="*/ 374608 w 1209257"/>
                  <a:gd name="connsiteY2646" fmla="*/ 313936 h 977923"/>
                  <a:gd name="connsiteX2647" fmla="*/ 368300 w 1209257"/>
                  <a:gd name="connsiteY2647" fmla="*/ 320603 h 977923"/>
                  <a:gd name="connsiteX2648" fmla="*/ 362477 w 1209257"/>
                  <a:gd name="connsiteY2648" fmla="*/ 313936 h 977923"/>
                  <a:gd name="connsiteX2649" fmla="*/ 368300 w 1209257"/>
                  <a:gd name="connsiteY2649" fmla="*/ 306712 h 977923"/>
                  <a:gd name="connsiteX2650" fmla="*/ 349376 w 1209257"/>
                  <a:gd name="connsiteY2650" fmla="*/ 306712 h 977923"/>
                  <a:gd name="connsiteX2651" fmla="*/ 355684 w 1209257"/>
                  <a:gd name="connsiteY2651" fmla="*/ 313936 h 977923"/>
                  <a:gd name="connsiteX2652" fmla="*/ 349376 w 1209257"/>
                  <a:gd name="connsiteY2652" fmla="*/ 320603 h 977923"/>
                  <a:gd name="connsiteX2653" fmla="*/ 343068 w 1209257"/>
                  <a:gd name="connsiteY2653" fmla="*/ 313936 h 977923"/>
                  <a:gd name="connsiteX2654" fmla="*/ 349376 w 1209257"/>
                  <a:gd name="connsiteY2654" fmla="*/ 306712 h 977923"/>
                  <a:gd name="connsiteX2655" fmla="*/ 329966 w 1209257"/>
                  <a:gd name="connsiteY2655" fmla="*/ 306712 h 977923"/>
                  <a:gd name="connsiteX2656" fmla="*/ 336274 w 1209257"/>
                  <a:gd name="connsiteY2656" fmla="*/ 313936 h 977923"/>
                  <a:gd name="connsiteX2657" fmla="*/ 329966 w 1209257"/>
                  <a:gd name="connsiteY2657" fmla="*/ 320603 h 977923"/>
                  <a:gd name="connsiteX2658" fmla="*/ 324143 w 1209257"/>
                  <a:gd name="connsiteY2658" fmla="*/ 313936 h 977923"/>
                  <a:gd name="connsiteX2659" fmla="*/ 329966 w 1209257"/>
                  <a:gd name="connsiteY2659" fmla="*/ 306712 h 977923"/>
                  <a:gd name="connsiteX2660" fmla="*/ 311041 w 1209257"/>
                  <a:gd name="connsiteY2660" fmla="*/ 306712 h 977923"/>
                  <a:gd name="connsiteX2661" fmla="*/ 317350 w 1209257"/>
                  <a:gd name="connsiteY2661" fmla="*/ 313936 h 977923"/>
                  <a:gd name="connsiteX2662" fmla="*/ 311041 w 1209257"/>
                  <a:gd name="connsiteY2662" fmla="*/ 320603 h 977923"/>
                  <a:gd name="connsiteX2663" fmla="*/ 304733 w 1209257"/>
                  <a:gd name="connsiteY2663" fmla="*/ 313936 h 977923"/>
                  <a:gd name="connsiteX2664" fmla="*/ 311041 w 1209257"/>
                  <a:gd name="connsiteY2664" fmla="*/ 306712 h 977923"/>
                  <a:gd name="connsiteX2665" fmla="*/ 292117 w 1209257"/>
                  <a:gd name="connsiteY2665" fmla="*/ 306712 h 977923"/>
                  <a:gd name="connsiteX2666" fmla="*/ 297940 w 1209257"/>
                  <a:gd name="connsiteY2666" fmla="*/ 313936 h 977923"/>
                  <a:gd name="connsiteX2667" fmla="*/ 292117 w 1209257"/>
                  <a:gd name="connsiteY2667" fmla="*/ 320603 h 977923"/>
                  <a:gd name="connsiteX2668" fmla="*/ 285809 w 1209257"/>
                  <a:gd name="connsiteY2668" fmla="*/ 313936 h 977923"/>
                  <a:gd name="connsiteX2669" fmla="*/ 292117 w 1209257"/>
                  <a:gd name="connsiteY2669" fmla="*/ 306712 h 977923"/>
                  <a:gd name="connsiteX2670" fmla="*/ 272707 w 1209257"/>
                  <a:gd name="connsiteY2670" fmla="*/ 306712 h 977923"/>
                  <a:gd name="connsiteX2671" fmla="*/ 279015 w 1209257"/>
                  <a:gd name="connsiteY2671" fmla="*/ 313936 h 977923"/>
                  <a:gd name="connsiteX2672" fmla="*/ 272707 w 1209257"/>
                  <a:gd name="connsiteY2672" fmla="*/ 320603 h 977923"/>
                  <a:gd name="connsiteX2673" fmla="*/ 266399 w 1209257"/>
                  <a:gd name="connsiteY2673" fmla="*/ 313936 h 977923"/>
                  <a:gd name="connsiteX2674" fmla="*/ 272707 w 1209257"/>
                  <a:gd name="connsiteY2674" fmla="*/ 306712 h 977923"/>
                  <a:gd name="connsiteX2675" fmla="*/ 253783 w 1209257"/>
                  <a:gd name="connsiteY2675" fmla="*/ 306712 h 977923"/>
                  <a:gd name="connsiteX2676" fmla="*/ 259606 w 1209257"/>
                  <a:gd name="connsiteY2676" fmla="*/ 313936 h 977923"/>
                  <a:gd name="connsiteX2677" fmla="*/ 253783 w 1209257"/>
                  <a:gd name="connsiteY2677" fmla="*/ 320603 h 977923"/>
                  <a:gd name="connsiteX2678" fmla="*/ 247475 w 1209257"/>
                  <a:gd name="connsiteY2678" fmla="*/ 313936 h 977923"/>
                  <a:gd name="connsiteX2679" fmla="*/ 253783 w 1209257"/>
                  <a:gd name="connsiteY2679" fmla="*/ 306712 h 977923"/>
                  <a:gd name="connsiteX2680" fmla="*/ 234373 w 1209257"/>
                  <a:gd name="connsiteY2680" fmla="*/ 306712 h 977923"/>
                  <a:gd name="connsiteX2681" fmla="*/ 240681 w 1209257"/>
                  <a:gd name="connsiteY2681" fmla="*/ 313936 h 977923"/>
                  <a:gd name="connsiteX2682" fmla="*/ 234373 w 1209257"/>
                  <a:gd name="connsiteY2682" fmla="*/ 320603 h 977923"/>
                  <a:gd name="connsiteX2683" fmla="*/ 228550 w 1209257"/>
                  <a:gd name="connsiteY2683" fmla="*/ 313936 h 977923"/>
                  <a:gd name="connsiteX2684" fmla="*/ 234373 w 1209257"/>
                  <a:gd name="connsiteY2684" fmla="*/ 306712 h 977923"/>
                  <a:gd name="connsiteX2685" fmla="*/ 215448 w 1209257"/>
                  <a:gd name="connsiteY2685" fmla="*/ 306712 h 977923"/>
                  <a:gd name="connsiteX2686" fmla="*/ 221757 w 1209257"/>
                  <a:gd name="connsiteY2686" fmla="*/ 313936 h 977923"/>
                  <a:gd name="connsiteX2687" fmla="*/ 215448 w 1209257"/>
                  <a:gd name="connsiteY2687" fmla="*/ 320603 h 977923"/>
                  <a:gd name="connsiteX2688" fmla="*/ 209140 w 1209257"/>
                  <a:gd name="connsiteY2688" fmla="*/ 313936 h 977923"/>
                  <a:gd name="connsiteX2689" fmla="*/ 215448 w 1209257"/>
                  <a:gd name="connsiteY2689" fmla="*/ 306712 h 977923"/>
                  <a:gd name="connsiteX2690" fmla="*/ 808416 w 1209257"/>
                  <a:gd name="connsiteY2690" fmla="*/ 285042 h 977923"/>
                  <a:gd name="connsiteX2691" fmla="*/ 814239 w 1209257"/>
                  <a:gd name="connsiteY2691" fmla="*/ 291710 h 977923"/>
                  <a:gd name="connsiteX2692" fmla="*/ 808416 w 1209257"/>
                  <a:gd name="connsiteY2692" fmla="*/ 298378 h 977923"/>
                  <a:gd name="connsiteX2693" fmla="*/ 802593 w 1209257"/>
                  <a:gd name="connsiteY2693" fmla="*/ 291710 h 977923"/>
                  <a:gd name="connsiteX2694" fmla="*/ 808416 w 1209257"/>
                  <a:gd name="connsiteY2694" fmla="*/ 285042 h 977923"/>
                  <a:gd name="connsiteX2695" fmla="*/ 1191273 w 1209257"/>
                  <a:gd name="connsiteY2695" fmla="*/ 284487 h 977923"/>
                  <a:gd name="connsiteX2696" fmla="*/ 1197096 w 1209257"/>
                  <a:gd name="connsiteY2696" fmla="*/ 291710 h 977923"/>
                  <a:gd name="connsiteX2697" fmla="*/ 1191273 w 1209257"/>
                  <a:gd name="connsiteY2697" fmla="*/ 298933 h 977923"/>
                  <a:gd name="connsiteX2698" fmla="*/ 1184965 w 1209257"/>
                  <a:gd name="connsiteY2698" fmla="*/ 291710 h 977923"/>
                  <a:gd name="connsiteX2699" fmla="*/ 1191273 w 1209257"/>
                  <a:gd name="connsiteY2699" fmla="*/ 284487 h 977923"/>
                  <a:gd name="connsiteX2700" fmla="*/ 1171864 w 1209257"/>
                  <a:gd name="connsiteY2700" fmla="*/ 284487 h 977923"/>
                  <a:gd name="connsiteX2701" fmla="*/ 1178172 w 1209257"/>
                  <a:gd name="connsiteY2701" fmla="*/ 291710 h 977923"/>
                  <a:gd name="connsiteX2702" fmla="*/ 1171864 w 1209257"/>
                  <a:gd name="connsiteY2702" fmla="*/ 298933 h 977923"/>
                  <a:gd name="connsiteX2703" fmla="*/ 1165556 w 1209257"/>
                  <a:gd name="connsiteY2703" fmla="*/ 291710 h 977923"/>
                  <a:gd name="connsiteX2704" fmla="*/ 1171864 w 1209257"/>
                  <a:gd name="connsiteY2704" fmla="*/ 284487 h 977923"/>
                  <a:gd name="connsiteX2705" fmla="*/ 1152939 w 1209257"/>
                  <a:gd name="connsiteY2705" fmla="*/ 284487 h 977923"/>
                  <a:gd name="connsiteX2706" fmla="*/ 1158762 w 1209257"/>
                  <a:gd name="connsiteY2706" fmla="*/ 291710 h 977923"/>
                  <a:gd name="connsiteX2707" fmla="*/ 1152939 w 1209257"/>
                  <a:gd name="connsiteY2707" fmla="*/ 298933 h 977923"/>
                  <a:gd name="connsiteX2708" fmla="*/ 1146631 w 1209257"/>
                  <a:gd name="connsiteY2708" fmla="*/ 291710 h 977923"/>
                  <a:gd name="connsiteX2709" fmla="*/ 1152939 w 1209257"/>
                  <a:gd name="connsiteY2709" fmla="*/ 284487 h 977923"/>
                  <a:gd name="connsiteX2710" fmla="*/ 1133529 w 1209257"/>
                  <a:gd name="connsiteY2710" fmla="*/ 284487 h 977923"/>
                  <a:gd name="connsiteX2711" fmla="*/ 1139838 w 1209257"/>
                  <a:gd name="connsiteY2711" fmla="*/ 291710 h 977923"/>
                  <a:gd name="connsiteX2712" fmla="*/ 1133529 w 1209257"/>
                  <a:gd name="connsiteY2712" fmla="*/ 298933 h 977923"/>
                  <a:gd name="connsiteX2713" fmla="*/ 1127221 w 1209257"/>
                  <a:gd name="connsiteY2713" fmla="*/ 291710 h 977923"/>
                  <a:gd name="connsiteX2714" fmla="*/ 1133529 w 1209257"/>
                  <a:gd name="connsiteY2714" fmla="*/ 284487 h 977923"/>
                  <a:gd name="connsiteX2715" fmla="*/ 1114605 w 1209257"/>
                  <a:gd name="connsiteY2715" fmla="*/ 284487 h 977923"/>
                  <a:gd name="connsiteX2716" fmla="*/ 1120913 w 1209257"/>
                  <a:gd name="connsiteY2716" fmla="*/ 291710 h 977923"/>
                  <a:gd name="connsiteX2717" fmla="*/ 1114605 w 1209257"/>
                  <a:gd name="connsiteY2717" fmla="*/ 298933 h 977923"/>
                  <a:gd name="connsiteX2718" fmla="*/ 1108297 w 1209257"/>
                  <a:gd name="connsiteY2718" fmla="*/ 291710 h 977923"/>
                  <a:gd name="connsiteX2719" fmla="*/ 1114605 w 1209257"/>
                  <a:gd name="connsiteY2719" fmla="*/ 284487 h 977923"/>
                  <a:gd name="connsiteX2720" fmla="*/ 1095195 w 1209257"/>
                  <a:gd name="connsiteY2720" fmla="*/ 284487 h 977923"/>
                  <a:gd name="connsiteX2721" fmla="*/ 1101503 w 1209257"/>
                  <a:gd name="connsiteY2721" fmla="*/ 291710 h 977923"/>
                  <a:gd name="connsiteX2722" fmla="*/ 1095195 w 1209257"/>
                  <a:gd name="connsiteY2722" fmla="*/ 298933 h 977923"/>
                  <a:gd name="connsiteX2723" fmla="*/ 1089372 w 1209257"/>
                  <a:gd name="connsiteY2723" fmla="*/ 291710 h 977923"/>
                  <a:gd name="connsiteX2724" fmla="*/ 1095195 w 1209257"/>
                  <a:gd name="connsiteY2724" fmla="*/ 284487 h 977923"/>
                  <a:gd name="connsiteX2725" fmla="*/ 1076271 w 1209257"/>
                  <a:gd name="connsiteY2725" fmla="*/ 284487 h 977923"/>
                  <a:gd name="connsiteX2726" fmla="*/ 1082579 w 1209257"/>
                  <a:gd name="connsiteY2726" fmla="*/ 291710 h 977923"/>
                  <a:gd name="connsiteX2727" fmla="*/ 1076271 w 1209257"/>
                  <a:gd name="connsiteY2727" fmla="*/ 298933 h 977923"/>
                  <a:gd name="connsiteX2728" fmla="*/ 1069963 w 1209257"/>
                  <a:gd name="connsiteY2728" fmla="*/ 291710 h 977923"/>
                  <a:gd name="connsiteX2729" fmla="*/ 1076271 w 1209257"/>
                  <a:gd name="connsiteY2729" fmla="*/ 284487 h 977923"/>
                  <a:gd name="connsiteX2730" fmla="*/ 1057346 w 1209257"/>
                  <a:gd name="connsiteY2730" fmla="*/ 284487 h 977923"/>
                  <a:gd name="connsiteX2731" fmla="*/ 1063169 w 1209257"/>
                  <a:gd name="connsiteY2731" fmla="*/ 291710 h 977923"/>
                  <a:gd name="connsiteX2732" fmla="*/ 1057346 w 1209257"/>
                  <a:gd name="connsiteY2732" fmla="*/ 298933 h 977923"/>
                  <a:gd name="connsiteX2733" fmla="*/ 1051038 w 1209257"/>
                  <a:gd name="connsiteY2733" fmla="*/ 291710 h 977923"/>
                  <a:gd name="connsiteX2734" fmla="*/ 1057346 w 1209257"/>
                  <a:gd name="connsiteY2734" fmla="*/ 284487 h 977923"/>
                  <a:gd name="connsiteX2735" fmla="*/ 1037936 w 1209257"/>
                  <a:gd name="connsiteY2735" fmla="*/ 284487 h 977923"/>
                  <a:gd name="connsiteX2736" fmla="*/ 1044245 w 1209257"/>
                  <a:gd name="connsiteY2736" fmla="*/ 291710 h 977923"/>
                  <a:gd name="connsiteX2737" fmla="*/ 1037936 w 1209257"/>
                  <a:gd name="connsiteY2737" fmla="*/ 298933 h 977923"/>
                  <a:gd name="connsiteX2738" fmla="*/ 1031628 w 1209257"/>
                  <a:gd name="connsiteY2738" fmla="*/ 291710 h 977923"/>
                  <a:gd name="connsiteX2739" fmla="*/ 1037936 w 1209257"/>
                  <a:gd name="connsiteY2739" fmla="*/ 284487 h 977923"/>
                  <a:gd name="connsiteX2740" fmla="*/ 1019012 w 1209257"/>
                  <a:gd name="connsiteY2740" fmla="*/ 284487 h 977923"/>
                  <a:gd name="connsiteX2741" fmla="*/ 1024835 w 1209257"/>
                  <a:gd name="connsiteY2741" fmla="*/ 291710 h 977923"/>
                  <a:gd name="connsiteX2742" fmla="*/ 1019012 w 1209257"/>
                  <a:gd name="connsiteY2742" fmla="*/ 298933 h 977923"/>
                  <a:gd name="connsiteX2743" fmla="*/ 1012704 w 1209257"/>
                  <a:gd name="connsiteY2743" fmla="*/ 291710 h 977923"/>
                  <a:gd name="connsiteX2744" fmla="*/ 1019012 w 1209257"/>
                  <a:gd name="connsiteY2744" fmla="*/ 284487 h 977923"/>
                  <a:gd name="connsiteX2745" fmla="*/ 999602 w 1209257"/>
                  <a:gd name="connsiteY2745" fmla="*/ 284487 h 977923"/>
                  <a:gd name="connsiteX2746" fmla="*/ 1005910 w 1209257"/>
                  <a:gd name="connsiteY2746" fmla="*/ 291710 h 977923"/>
                  <a:gd name="connsiteX2747" fmla="*/ 999602 w 1209257"/>
                  <a:gd name="connsiteY2747" fmla="*/ 298933 h 977923"/>
                  <a:gd name="connsiteX2748" fmla="*/ 993779 w 1209257"/>
                  <a:gd name="connsiteY2748" fmla="*/ 291710 h 977923"/>
                  <a:gd name="connsiteX2749" fmla="*/ 999602 w 1209257"/>
                  <a:gd name="connsiteY2749" fmla="*/ 284487 h 977923"/>
                  <a:gd name="connsiteX2750" fmla="*/ 980678 w 1209257"/>
                  <a:gd name="connsiteY2750" fmla="*/ 284487 h 977923"/>
                  <a:gd name="connsiteX2751" fmla="*/ 986986 w 1209257"/>
                  <a:gd name="connsiteY2751" fmla="*/ 291710 h 977923"/>
                  <a:gd name="connsiteX2752" fmla="*/ 980678 w 1209257"/>
                  <a:gd name="connsiteY2752" fmla="*/ 298933 h 977923"/>
                  <a:gd name="connsiteX2753" fmla="*/ 974370 w 1209257"/>
                  <a:gd name="connsiteY2753" fmla="*/ 291710 h 977923"/>
                  <a:gd name="connsiteX2754" fmla="*/ 980678 w 1209257"/>
                  <a:gd name="connsiteY2754" fmla="*/ 284487 h 977923"/>
                  <a:gd name="connsiteX2755" fmla="*/ 961268 w 1209257"/>
                  <a:gd name="connsiteY2755" fmla="*/ 284487 h 977923"/>
                  <a:gd name="connsiteX2756" fmla="*/ 967576 w 1209257"/>
                  <a:gd name="connsiteY2756" fmla="*/ 291710 h 977923"/>
                  <a:gd name="connsiteX2757" fmla="*/ 961268 w 1209257"/>
                  <a:gd name="connsiteY2757" fmla="*/ 298933 h 977923"/>
                  <a:gd name="connsiteX2758" fmla="*/ 955445 w 1209257"/>
                  <a:gd name="connsiteY2758" fmla="*/ 291710 h 977923"/>
                  <a:gd name="connsiteX2759" fmla="*/ 961268 w 1209257"/>
                  <a:gd name="connsiteY2759" fmla="*/ 284487 h 977923"/>
                  <a:gd name="connsiteX2760" fmla="*/ 942343 w 1209257"/>
                  <a:gd name="connsiteY2760" fmla="*/ 284487 h 977923"/>
                  <a:gd name="connsiteX2761" fmla="*/ 948652 w 1209257"/>
                  <a:gd name="connsiteY2761" fmla="*/ 291710 h 977923"/>
                  <a:gd name="connsiteX2762" fmla="*/ 942343 w 1209257"/>
                  <a:gd name="connsiteY2762" fmla="*/ 298933 h 977923"/>
                  <a:gd name="connsiteX2763" fmla="*/ 936035 w 1209257"/>
                  <a:gd name="connsiteY2763" fmla="*/ 291710 h 977923"/>
                  <a:gd name="connsiteX2764" fmla="*/ 942343 w 1209257"/>
                  <a:gd name="connsiteY2764" fmla="*/ 284487 h 977923"/>
                  <a:gd name="connsiteX2765" fmla="*/ 923419 w 1209257"/>
                  <a:gd name="connsiteY2765" fmla="*/ 284487 h 977923"/>
                  <a:gd name="connsiteX2766" fmla="*/ 929242 w 1209257"/>
                  <a:gd name="connsiteY2766" fmla="*/ 291710 h 977923"/>
                  <a:gd name="connsiteX2767" fmla="*/ 923419 w 1209257"/>
                  <a:gd name="connsiteY2767" fmla="*/ 298933 h 977923"/>
                  <a:gd name="connsiteX2768" fmla="*/ 917111 w 1209257"/>
                  <a:gd name="connsiteY2768" fmla="*/ 291710 h 977923"/>
                  <a:gd name="connsiteX2769" fmla="*/ 923419 w 1209257"/>
                  <a:gd name="connsiteY2769" fmla="*/ 284487 h 977923"/>
                  <a:gd name="connsiteX2770" fmla="*/ 904009 w 1209257"/>
                  <a:gd name="connsiteY2770" fmla="*/ 284487 h 977923"/>
                  <a:gd name="connsiteX2771" fmla="*/ 910317 w 1209257"/>
                  <a:gd name="connsiteY2771" fmla="*/ 291710 h 977923"/>
                  <a:gd name="connsiteX2772" fmla="*/ 904009 w 1209257"/>
                  <a:gd name="connsiteY2772" fmla="*/ 298933 h 977923"/>
                  <a:gd name="connsiteX2773" fmla="*/ 897701 w 1209257"/>
                  <a:gd name="connsiteY2773" fmla="*/ 291710 h 977923"/>
                  <a:gd name="connsiteX2774" fmla="*/ 904009 w 1209257"/>
                  <a:gd name="connsiteY2774" fmla="*/ 284487 h 977923"/>
                  <a:gd name="connsiteX2775" fmla="*/ 885085 w 1209257"/>
                  <a:gd name="connsiteY2775" fmla="*/ 284487 h 977923"/>
                  <a:gd name="connsiteX2776" fmla="*/ 890908 w 1209257"/>
                  <a:gd name="connsiteY2776" fmla="*/ 291710 h 977923"/>
                  <a:gd name="connsiteX2777" fmla="*/ 885085 w 1209257"/>
                  <a:gd name="connsiteY2777" fmla="*/ 298933 h 977923"/>
                  <a:gd name="connsiteX2778" fmla="*/ 878777 w 1209257"/>
                  <a:gd name="connsiteY2778" fmla="*/ 291710 h 977923"/>
                  <a:gd name="connsiteX2779" fmla="*/ 885085 w 1209257"/>
                  <a:gd name="connsiteY2779" fmla="*/ 284487 h 977923"/>
                  <a:gd name="connsiteX2780" fmla="*/ 865675 w 1209257"/>
                  <a:gd name="connsiteY2780" fmla="*/ 284487 h 977923"/>
                  <a:gd name="connsiteX2781" fmla="*/ 871983 w 1209257"/>
                  <a:gd name="connsiteY2781" fmla="*/ 291710 h 977923"/>
                  <a:gd name="connsiteX2782" fmla="*/ 865675 w 1209257"/>
                  <a:gd name="connsiteY2782" fmla="*/ 298933 h 977923"/>
                  <a:gd name="connsiteX2783" fmla="*/ 859852 w 1209257"/>
                  <a:gd name="connsiteY2783" fmla="*/ 291710 h 977923"/>
                  <a:gd name="connsiteX2784" fmla="*/ 865675 w 1209257"/>
                  <a:gd name="connsiteY2784" fmla="*/ 284487 h 977923"/>
                  <a:gd name="connsiteX2785" fmla="*/ 789492 w 1209257"/>
                  <a:gd name="connsiteY2785" fmla="*/ 284487 h 977923"/>
                  <a:gd name="connsiteX2786" fmla="*/ 795315 w 1209257"/>
                  <a:gd name="connsiteY2786" fmla="*/ 291710 h 977923"/>
                  <a:gd name="connsiteX2787" fmla="*/ 789492 w 1209257"/>
                  <a:gd name="connsiteY2787" fmla="*/ 298933 h 977923"/>
                  <a:gd name="connsiteX2788" fmla="*/ 783184 w 1209257"/>
                  <a:gd name="connsiteY2788" fmla="*/ 291710 h 977923"/>
                  <a:gd name="connsiteX2789" fmla="*/ 789492 w 1209257"/>
                  <a:gd name="connsiteY2789" fmla="*/ 284487 h 977923"/>
                  <a:gd name="connsiteX2790" fmla="*/ 521637 w 1209257"/>
                  <a:gd name="connsiteY2790" fmla="*/ 284487 h 977923"/>
                  <a:gd name="connsiteX2791" fmla="*/ 527460 w 1209257"/>
                  <a:gd name="connsiteY2791" fmla="*/ 291710 h 977923"/>
                  <a:gd name="connsiteX2792" fmla="*/ 521637 w 1209257"/>
                  <a:gd name="connsiteY2792" fmla="*/ 298933 h 977923"/>
                  <a:gd name="connsiteX2793" fmla="*/ 515329 w 1209257"/>
                  <a:gd name="connsiteY2793" fmla="*/ 291710 h 977923"/>
                  <a:gd name="connsiteX2794" fmla="*/ 521637 w 1209257"/>
                  <a:gd name="connsiteY2794" fmla="*/ 284487 h 977923"/>
                  <a:gd name="connsiteX2795" fmla="*/ 502227 w 1209257"/>
                  <a:gd name="connsiteY2795" fmla="*/ 284487 h 977923"/>
                  <a:gd name="connsiteX2796" fmla="*/ 508536 w 1209257"/>
                  <a:gd name="connsiteY2796" fmla="*/ 291710 h 977923"/>
                  <a:gd name="connsiteX2797" fmla="*/ 502227 w 1209257"/>
                  <a:gd name="connsiteY2797" fmla="*/ 298933 h 977923"/>
                  <a:gd name="connsiteX2798" fmla="*/ 495919 w 1209257"/>
                  <a:gd name="connsiteY2798" fmla="*/ 291710 h 977923"/>
                  <a:gd name="connsiteX2799" fmla="*/ 502227 w 1209257"/>
                  <a:gd name="connsiteY2799" fmla="*/ 284487 h 977923"/>
                  <a:gd name="connsiteX2800" fmla="*/ 483303 w 1209257"/>
                  <a:gd name="connsiteY2800" fmla="*/ 284487 h 977923"/>
                  <a:gd name="connsiteX2801" fmla="*/ 489611 w 1209257"/>
                  <a:gd name="connsiteY2801" fmla="*/ 291710 h 977923"/>
                  <a:gd name="connsiteX2802" fmla="*/ 483303 w 1209257"/>
                  <a:gd name="connsiteY2802" fmla="*/ 298933 h 977923"/>
                  <a:gd name="connsiteX2803" fmla="*/ 476995 w 1209257"/>
                  <a:gd name="connsiteY2803" fmla="*/ 291710 h 977923"/>
                  <a:gd name="connsiteX2804" fmla="*/ 483303 w 1209257"/>
                  <a:gd name="connsiteY2804" fmla="*/ 284487 h 977923"/>
                  <a:gd name="connsiteX2805" fmla="*/ 463893 w 1209257"/>
                  <a:gd name="connsiteY2805" fmla="*/ 284487 h 977923"/>
                  <a:gd name="connsiteX2806" fmla="*/ 470201 w 1209257"/>
                  <a:gd name="connsiteY2806" fmla="*/ 291710 h 977923"/>
                  <a:gd name="connsiteX2807" fmla="*/ 463893 w 1209257"/>
                  <a:gd name="connsiteY2807" fmla="*/ 298933 h 977923"/>
                  <a:gd name="connsiteX2808" fmla="*/ 458070 w 1209257"/>
                  <a:gd name="connsiteY2808" fmla="*/ 291710 h 977923"/>
                  <a:gd name="connsiteX2809" fmla="*/ 463893 w 1209257"/>
                  <a:gd name="connsiteY2809" fmla="*/ 284487 h 977923"/>
                  <a:gd name="connsiteX2810" fmla="*/ 444969 w 1209257"/>
                  <a:gd name="connsiteY2810" fmla="*/ 284487 h 977923"/>
                  <a:gd name="connsiteX2811" fmla="*/ 451277 w 1209257"/>
                  <a:gd name="connsiteY2811" fmla="*/ 291710 h 977923"/>
                  <a:gd name="connsiteX2812" fmla="*/ 444969 w 1209257"/>
                  <a:gd name="connsiteY2812" fmla="*/ 298933 h 977923"/>
                  <a:gd name="connsiteX2813" fmla="*/ 438661 w 1209257"/>
                  <a:gd name="connsiteY2813" fmla="*/ 291710 h 977923"/>
                  <a:gd name="connsiteX2814" fmla="*/ 444969 w 1209257"/>
                  <a:gd name="connsiteY2814" fmla="*/ 284487 h 977923"/>
                  <a:gd name="connsiteX2815" fmla="*/ 406634 w 1209257"/>
                  <a:gd name="connsiteY2815" fmla="*/ 284487 h 977923"/>
                  <a:gd name="connsiteX2816" fmla="*/ 412943 w 1209257"/>
                  <a:gd name="connsiteY2816" fmla="*/ 291710 h 977923"/>
                  <a:gd name="connsiteX2817" fmla="*/ 406634 w 1209257"/>
                  <a:gd name="connsiteY2817" fmla="*/ 298933 h 977923"/>
                  <a:gd name="connsiteX2818" fmla="*/ 400326 w 1209257"/>
                  <a:gd name="connsiteY2818" fmla="*/ 291710 h 977923"/>
                  <a:gd name="connsiteX2819" fmla="*/ 406634 w 1209257"/>
                  <a:gd name="connsiteY2819" fmla="*/ 284487 h 977923"/>
                  <a:gd name="connsiteX2820" fmla="*/ 387710 w 1209257"/>
                  <a:gd name="connsiteY2820" fmla="*/ 284487 h 977923"/>
                  <a:gd name="connsiteX2821" fmla="*/ 393533 w 1209257"/>
                  <a:gd name="connsiteY2821" fmla="*/ 291710 h 977923"/>
                  <a:gd name="connsiteX2822" fmla="*/ 387710 w 1209257"/>
                  <a:gd name="connsiteY2822" fmla="*/ 298933 h 977923"/>
                  <a:gd name="connsiteX2823" fmla="*/ 381402 w 1209257"/>
                  <a:gd name="connsiteY2823" fmla="*/ 291710 h 977923"/>
                  <a:gd name="connsiteX2824" fmla="*/ 387710 w 1209257"/>
                  <a:gd name="connsiteY2824" fmla="*/ 284487 h 977923"/>
                  <a:gd name="connsiteX2825" fmla="*/ 368300 w 1209257"/>
                  <a:gd name="connsiteY2825" fmla="*/ 284487 h 977923"/>
                  <a:gd name="connsiteX2826" fmla="*/ 374608 w 1209257"/>
                  <a:gd name="connsiteY2826" fmla="*/ 291710 h 977923"/>
                  <a:gd name="connsiteX2827" fmla="*/ 368300 w 1209257"/>
                  <a:gd name="connsiteY2827" fmla="*/ 298933 h 977923"/>
                  <a:gd name="connsiteX2828" fmla="*/ 362477 w 1209257"/>
                  <a:gd name="connsiteY2828" fmla="*/ 291710 h 977923"/>
                  <a:gd name="connsiteX2829" fmla="*/ 368300 w 1209257"/>
                  <a:gd name="connsiteY2829" fmla="*/ 284487 h 977923"/>
                  <a:gd name="connsiteX2830" fmla="*/ 349376 w 1209257"/>
                  <a:gd name="connsiteY2830" fmla="*/ 284487 h 977923"/>
                  <a:gd name="connsiteX2831" fmla="*/ 355684 w 1209257"/>
                  <a:gd name="connsiteY2831" fmla="*/ 291710 h 977923"/>
                  <a:gd name="connsiteX2832" fmla="*/ 349376 w 1209257"/>
                  <a:gd name="connsiteY2832" fmla="*/ 298933 h 977923"/>
                  <a:gd name="connsiteX2833" fmla="*/ 343068 w 1209257"/>
                  <a:gd name="connsiteY2833" fmla="*/ 291710 h 977923"/>
                  <a:gd name="connsiteX2834" fmla="*/ 349376 w 1209257"/>
                  <a:gd name="connsiteY2834" fmla="*/ 284487 h 977923"/>
                  <a:gd name="connsiteX2835" fmla="*/ 329966 w 1209257"/>
                  <a:gd name="connsiteY2835" fmla="*/ 284487 h 977923"/>
                  <a:gd name="connsiteX2836" fmla="*/ 336274 w 1209257"/>
                  <a:gd name="connsiteY2836" fmla="*/ 291710 h 977923"/>
                  <a:gd name="connsiteX2837" fmla="*/ 329966 w 1209257"/>
                  <a:gd name="connsiteY2837" fmla="*/ 298933 h 977923"/>
                  <a:gd name="connsiteX2838" fmla="*/ 324143 w 1209257"/>
                  <a:gd name="connsiteY2838" fmla="*/ 291710 h 977923"/>
                  <a:gd name="connsiteX2839" fmla="*/ 329966 w 1209257"/>
                  <a:gd name="connsiteY2839" fmla="*/ 284487 h 977923"/>
                  <a:gd name="connsiteX2840" fmla="*/ 311041 w 1209257"/>
                  <a:gd name="connsiteY2840" fmla="*/ 284487 h 977923"/>
                  <a:gd name="connsiteX2841" fmla="*/ 317350 w 1209257"/>
                  <a:gd name="connsiteY2841" fmla="*/ 291710 h 977923"/>
                  <a:gd name="connsiteX2842" fmla="*/ 311041 w 1209257"/>
                  <a:gd name="connsiteY2842" fmla="*/ 298933 h 977923"/>
                  <a:gd name="connsiteX2843" fmla="*/ 304733 w 1209257"/>
                  <a:gd name="connsiteY2843" fmla="*/ 291710 h 977923"/>
                  <a:gd name="connsiteX2844" fmla="*/ 311041 w 1209257"/>
                  <a:gd name="connsiteY2844" fmla="*/ 284487 h 977923"/>
                  <a:gd name="connsiteX2845" fmla="*/ 292117 w 1209257"/>
                  <a:gd name="connsiteY2845" fmla="*/ 284487 h 977923"/>
                  <a:gd name="connsiteX2846" fmla="*/ 297940 w 1209257"/>
                  <a:gd name="connsiteY2846" fmla="*/ 291710 h 977923"/>
                  <a:gd name="connsiteX2847" fmla="*/ 292117 w 1209257"/>
                  <a:gd name="connsiteY2847" fmla="*/ 298933 h 977923"/>
                  <a:gd name="connsiteX2848" fmla="*/ 285809 w 1209257"/>
                  <a:gd name="connsiteY2848" fmla="*/ 291710 h 977923"/>
                  <a:gd name="connsiteX2849" fmla="*/ 292117 w 1209257"/>
                  <a:gd name="connsiteY2849" fmla="*/ 284487 h 977923"/>
                  <a:gd name="connsiteX2850" fmla="*/ 272707 w 1209257"/>
                  <a:gd name="connsiteY2850" fmla="*/ 284487 h 977923"/>
                  <a:gd name="connsiteX2851" fmla="*/ 279015 w 1209257"/>
                  <a:gd name="connsiteY2851" fmla="*/ 291710 h 977923"/>
                  <a:gd name="connsiteX2852" fmla="*/ 272707 w 1209257"/>
                  <a:gd name="connsiteY2852" fmla="*/ 298933 h 977923"/>
                  <a:gd name="connsiteX2853" fmla="*/ 266399 w 1209257"/>
                  <a:gd name="connsiteY2853" fmla="*/ 291710 h 977923"/>
                  <a:gd name="connsiteX2854" fmla="*/ 272707 w 1209257"/>
                  <a:gd name="connsiteY2854" fmla="*/ 284487 h 977923"/>
                  <a:gd name="connsiteX2855" fmla="*/ 253783 w 1209257"/>
                  <a:gd name="connsiteY2855" fmla="*/ 284487 h 977923"/>
                  <a:gd name="connsiteX2856" fmla="*/ 259606 w 1209257"/>
                  <a:gd name="connsiteY2856" fmla="*/ 291710 h 977923"/>
                  <a:gd name="connsiteX2857" fmla="*/ 253783 w 1209257"/>
                  <a:gd name="connsiteY2857" fmla="*/ 298933 h 977923"/>
                  <a:gd name="connsiteX2858" fmla="*/ 247475 w 1209257"/>
                  <a:gd name="connsiteY2858" fmla="*/ 291710 h 977923"/>
                  <a:gd name="connsiteX2859" fmla="*/ 253783 w 1209257"/>
                  <a:gd name="connsiteY2859" fmla="*/ 284487 h 977923"/>
                  <a:gd name="connsiteX2860" fmla="*/ 234373 w 1209257"/>
                  <a:gd name="connsiteY2860" fmla="*/ 284487 h 977923"/>
                  <a:gd name="connsiteX2861" fmla="*/ 240681 w 1209257"/>
                  <a:gd name="connsiteY2861" fmla="*/ 291710 h 977923"/>
                  <a:gd name="connsiteX2862" fmla="*/ 234373 w 1209257"/>
                  <a:gd name="connsiteY2862" fmla="*/ 298933 h 977923"/>
                  <a:gd name="connsiteX2863" fmla="*/ 228550 w 1209257"/>
                  <a:gd name="connsiteY2863" fmla="*/ 291710 h 977923"/>
                  <a:gd name="connsiteX2864" fmla="*/ 234373 w 1209257"/>
                  <a:gd name="connsiteY2864" fmla="*/ 284487 h 977923"/>
                  <a:gd name="connsiteX2865" fmla="*/ 215448 w 1209257"/>
                  <a:gd name="connsiteY2865" fmla="*/ 284487 h 977923"/>
                  <a:gd name="connsiteX2866" fmla="*/ 221757 w 1209257"/>
                  <a:gd name="connsiteY2866" fmla="*/ 291710 h 977923"/>
                  <a:gd name="connsiteX2867" fmla="*/ 215448 w 1209257"/>
                  <a:gd name="connsiteY2867" fmla="*/ 298933 h 977923"/>
                  <a:gd name="connsiteX2868" fmla="*/ 209140 w 1209257"/>
                  <a:gd name="connsiteY2868" fmla="*/ 291710 h 977923"/>
                  <a:gd name="connsiteX2869" fmla="*/ 215448 w 1209257"/>
                  <a:gd name="connsiteY2869" fmla="*/ 284487 h 977923"/>
                  <a:gd name="connsiteX2870" fmla="*/ 196039 w 1209257"/>
                  <a:gd name="connsiteY2870" fmla="*/ 284487 h 977923"/>
                  <a:gd name="connsiteX2871" fmla="*/ 202347 w 1209257"/>
                  <a:gd name="connsiteY2871" fmla="*/ 291710 h 977923"/>
                  <a:gd name="connsiteX2872" fmla="*/ 196039 w 1209257"/>
                  <a:gd name="connsiteY2872" fmla="*/ 298933 h 977923"/>
                  <a:gd name="connsiteX2873" fmla="*/ 190216 w 1209257"/>
                  <a:gd name="connsiteY2873" fmla="*/ 291710 h 977923"/>
                  <a:gd name="connsiteX2874" fmla="*/ 196039 w 1209257"/>
                  <a:gd name="connsiteY2874" fmla="*/ 284487 h 977923"/>
                  <a:gd name="connsiteX2875" fmla="*/ 808416 w 1209257"/>
                  <a:gd name="connsiteY2875" fmla="*/ 265595 h 977923"/>
                  <a:gd name="connsiteX2876" fmla="*/ 811813 w 1209257"/>
                  <a:gd name="connsiteY2876" fmla="*/ 270040 h 977923"/>
                  <a:gd name="connsiteX2877" fmla="*/ 808416 w 1209257"/>
                  <a:gd name="connsiteY2877" fmla="*/ 273930 h 977923"/>
                  <a:gd name="connsiteX2878" fmla="*/ 805020 w 1209257"/>
                  <a:gd name="connsiteY2878" fmla="*/ 270040 h 977923"/>
                  <a:gd name="connsiteX2879" fmla="*/ 808416 w 1209257"/>
                  <a:gd name="connsiteY2879" fmla="*/ 265595 h 977923"/>
                  <a:gd name="connsiteX2880" fmla="*/ 43187 w 1209257"/>
                  <a:gd name="connsiteY2880" fmla="*/ 265595 h 977923"/>
                  <a:gd name="connsiteX2881" fmla="*/ 46584 w 1209257"/>
                  <a:gd name="connsiteY2881" fmla="*/ 270040 h 977923"/>
                  <a:gd name="connsiteX2882" fmla="*/ 43187 w 1209257"/>
                  <a:gd name="connsiteY2882" fmla="*/ 273930 h 977923"/>
                  <a:gd name="connsiteX2883" fmla="*/ 39790 w 1209257"/>
                  <a:gd name="connsiteY2883" fmla="*/ 270040 h 977923"/>
                  <a:gd name="connsiteX2884" fmla="*/ 43187 w 1209257"/>
                  <a:gd name="connsiteY2884" fmla="*/ 265595 h 977923"/>
                  <a:gd name="connsiteX2885" fmla="*/ 158190 w 1209257"/>
                  <a:gd name="connsiteY2885" fmla="*/ 264484 h 977923"/>
                  <a:gd name="connsiteX2886" fmla="*/ 163042 w 1209257"/>
                  <a:gd name="connsiteY2886" fmla="*/ 270040 h 977923"/>
                  <a:gd name="connsiteX2887" fmla="*/ 158190 w 1209257"/>
                  <a:gd name="connsiteY2887" fmla="*/ 275597 h 977923"/>
                  <a:gd name="connsiteX2888" fmla="*/ 153337 w 1209257"/>
                  <a:gd name="connsiteY2888" fmla="*/ 270040 h 977923"/>
                  <a:gd name="connsiteX2889" fmla="*/ 158190 w 1209257"/>
                  <a:gd name="connsiteY2889" fmla="*/ 264484 h 977923"/>
                  <a:gd name="connsiteX2890" fmla="*/ 1190788 w 1209257"/>
                  <a:gd name="connsiteY2890" fmla="*/ 262817 h 977923"/>
                  <a:gd name="connsiteX2891" fmla="*/ 1196911 w 1209257"/>
                  <a:gd name="connsiteY2891" fmla="*/ 269828 h 977923"/>
                  <a:gd name="connsiteX2892" fmla="*/ 1196949 w 1209257"/>
                  <a:gd name="connsiteY2892" fmla="*/ 270208 h 977923"/>
                  <a:gd name="connsiteX2893" fmla="*/ 1190788 w 1209257"/>
                  <a:gd name="connsiteY2893" fmla="*/ 277264 h 977923"/>
                  <a:gd name="connsiteX2894" fmla="*/ 1184965 w 1209257"/>
                  <a:gd name="connsiteY2894" fmla="*/ 270040 h 977923"/>
                  <a:gd name="connsiteX2895" fmla="*/ 1190788 w 1209257"/>
                  <a:gd name="connsiteY2895" fmla="*/ 262817 h 977923"/>
                  <a:gd name="connsiteX2896" fmla="*/ 1171864 w 1209257"/>
                  <a:gd name="connsiteY2896" fmla="*/ 262817 h 977923"/>
                  <a:gd name="connsiteX2897" fmla="*/ 1178172 w 1209257"/>
                  <a:gd name="connsiteY2897" fmla="*/ 270040 h 977923"/>
                  <a:gd name="connsiteX2898" fmla="*/ 1171864 w 1209257"/>
                  <a:gd name="connsiteY2898" fmla="*/ 277264 h 977923"/>
                  <a:gd name="connsiteX2899" fmla="*/ 1165556 w 1209257"/>
                  <a:gd name="connsiteY2899" fmla="*/ 270040 h 977923"/>
                  <a:gd name="connsiteX2900" fmla="*/ 1171864 w 1209257"/>
                  <a:gd name="connsiteY2900" fmla="*/ 262817 h 977923"/>
                  <a:gd name="connsiteX2901" fmla="*/ 1152939 w 1209257"/>
                  <a:gd name="connsiteY2901" fmla="*/ 262817 h 977923"/>
                  <a:gd name="connsiteX2902" fmla="*/ 1158762 w 1209257"/>
                  <a:gd name="connsiteY2902" fmla="*/ 270040 h 977923"/>
                  <a:gd name="connsiteX2903" fmla="*/ 1152939 w 1209257"/>
                  <a:gd name="connsiteY2903" fmla="*/ 277264 h 977923"/>
                  <a:gd name="connsiteX2904" fmla="*/ 1146631 w 1209257"/>
                  <a:gd name="connsiteY2904" fmla="*/ 270040 h 977923"/>
                  <a:gd name="connsiteX2905" fmla="*/ 1152939 w 1209257"/>
                  <a:gd name="connsiteY2905" fmla="*/ 262817 h 977923"/>
                  <a:gd name="connsiteX2906" fmla="*/ 1133529 w 1209257"/>
                  <a:gd name="connsiteY2906" fmla="*/ 262817 h 977923"/>
                  <a:gd name="connsiteX2907" fmla="*/ 1139838 w 1209257"/>
                  <a:gd name="connsiteY2907" fmla="*/ 270040 h 977923"/>
                  <a:gd name="connsiteX2908" fmla="*/ 1133529 w 1209257"/>
                  <a:gd name="connsiteY2908" fmla="*/ 277264 h 977923"/>
                  <a:gd name="connsiteX2909" fmla="*/ 1127221 w 1209257"/>
                  <a:gd name="connsiteY2909" fmla="*/ 270040 h 977923"/>
                  <a:gd name="connsiteX2910" fmla="*/ 1133529 w 1209257"/>
                  <a:gd name="connsiteY2910" fmla="*/ 262817 h 977923"/>
                  <a:gd name="connsiteX2911" fmla="*/ 1114605 w 1209257"/>
                  <a:gd name="connsiteY2911" fmla="*/ 262817 h 977923"/>
                  <a:gd name="connsiteX2912" fmla="*/ 1120913 w 1209257"/>
                  <a:gd name="connsiteY2912" fmla="*/ 270040 h 977923"/>
                  <a:gd name="connsiteX2913" fmla="*/ 1114605 w 1209257"/>
                  <a:gd name="connsiteY2913" fmla="*/ 277264 h 977923"/>
                  <a:gd name="connsiteX2914" fmla="*/ 1108297 w 1209257"/>
                  <a:gd name="connsiteY2914" fmla="*/ 270040 h 977923"/>
                  <a:gd name="connsiteX2915" fmla="*/ 1114605 w 1209257"/>
                  <a:gd name="connsiteY2915" fmla="*/ 262817 h 977923"/>
                  <a:gd name="connsiteX2916" fmla="*/ 1095195 w 1209257"/>
                  <a:gd name="connsiteY2916" fmla="*/ 262817 h 977923"/>
                  <a:gd name="connsiteX2917" fmla="*/ 1101503 w 1209257"/>
                  <a:gd name="connsiteY2917" fmla="*/ 270040 h 977923"/>
                  <a:gd name="connsiteX2918" fmla="*/ 1095195 w 1209257"/>
                  <a:gd name="connsiteY2918" fmla="*/ 277264 h 977923"/>
                  <a:gd name="connsiteX2919" fmla="*/ 1089372 w 1209257"/>
                  <a:gd name="connsiteY2919" fmla="*/ 270040 h 977923"/>
                  <a:gd name="connsiteX2920" fmla="*/ 1095195 w 1209257"/>
                  <a:gd name="connsiteY2920" fmla="*/ 262817 h 977923"/>
                  <a:gd name="connsiteX2921" fmla="*/ 1076271 w 1209257"/>
                  <a:gd name="connsiteY2921" fmla="*/ 262817 h 977923"/>
                  <a:gd name="connsiteX2922" fmla="*/ 1082579 w 1209257"/>
                  <a:gd name="connsiteY2922" fmla="*/ 270040 h 977923"/>
                  <a:gd name="connsiteX2923" fmla="*/ 1076271 w 1209257"/>
                  <a:gd name="connsiteY2923" fmla="*/ 277264 h 977923"/>
                  <a:gd name="connsiteX2924" fmla="*/ 1069963 w 1209257"/>
                  <a:gd name="connsiteY2924" fmla="*/ 270040 h 977923"/>
                  <a:gd name="connsiteX2925" fmla="*/ 1076271 w 1209257"/>
                  <a:gd name="connsiteY2925" fmla="*/ 262817 h 977923"/>
                  <a:gd name="connsiteX2926" fmla="*/ 1057346 w 1209257"/>
                  <a:gd name="connsiteY2926" fmla="*/ 262817 h 977923"/>
                  <a:gd name="connsiteX2927" fmla="*/ 1063169 w 1209257"/>
                  <a:gd name="connsiteY2927" fmla="*/ 270040 h 977923"/>
                  <a:gd name="connsiteX2928" fmla="*/ 1057346 w 1209257"/>
                  <a:gd name="connsiteY2928" fmla="*/ 277264 h 977923"/>
                  <a:gd name="connsiteX2929" fmla="*/ 1051038 w 1209257"/>
                  <a:gd name="connsiteY2929" fmla="*/ 270040 h 977923"/>
                  <a:gd name="connsiteX2930" fmla="*/ 1057346 w 1209257"/>
                  <a:gd name="connsiteY2930" fmla="*/ 262817 h 977923"/>
                  <a:gd name="connsiteX2931" fmla="*/ 1037936 w 1209257"/>
                  <a:gd name="connsiteY2931" fmla="*/ 262817 h 977923"/>
                  <a:gd name="connsiteX2932" fmla="*/ 1044245 w 1209257"/>
                  <a:gd name="connsiteY2932" fmla="*/ 270040 h 977923"/>
                  <a:gd name="connsiteX2933" fmla="*/ 1037936 w 1209257"/>
                  <a:gd name="connsiteY2933" fmla="*/ 277264 h 977923"/>
                  <a:gd name="connsiteX2934" fmla="*/ 1031628 w 1209257"/>
                  <a:gd name="connsiteY2934" fmla="*/ 270040 h 977923"/>
                  <a:gd name="connsiteX2935" fmla="*/ 1037936 w 1209257"/>
                  <a:gd name="connsiteY2935" fmla="*/ 262817 h 977923"/>
                  <a:gd name="connsiteX2936" fmla="*/ 1019012 w 1209257"/>
                  <a:gd name="connsiteY2936" fmla="*/ 262817 h 977923"/>
                  <a:gd name="connsiteX2937" fmla="*/ 1024835 w 1209257"/>
                  <a:gd name="connsiteY2937" fmla="*/ 270040 h 977923"/>
                  <a:gd name="connsiteX2938" fmla="*/ 1019012 w 1209257"/>
                  <a:gd name="connsiteY2938" fmla="*/ 277264 h 977923"/>
                  <a:gd name="connsiteX2939" fmla="*/ 1012704 w 1209257"/>
                  <a:gd name="connsiteY2939" fmla="*/ 270040 h 977923"/>
                  <a:gd name="connsiteX2940" fmla="*/ 1019012 w 1209257"/>
                  <a:gd name="connsiteY2940" fmla="*/ 262817 h 977923"/>
                  <a:gd name="connsiteX2941" fmla="*/ 999602 w 1209257"/>
                  <a:gd name="connsiteY2941" fmla="*/ 262817 h 977923"/>
                  <a:gd name="connsiteX2942" fmla="*/ 1005910 w 1209257"/>
                  <a:gd name="connsiteY2942" fmla="*/ 270040 h 977923"/>
                  <a:gd name="connsiteX2943" fmla="*/ 999602 w 1209257"/>
                  <a:gd name="connsiteY2943" fmla="*/ 277264 h 977923"/>
                  <a:gd name="connsiteX2944" fmla="*/ 993779 w 1209257"/>
                  <a:gd name="connsiteY2944" fmla="*/ 270040 h 977923"/>
                  <a:gd name="connsiteX2945" fmla="*/ 999602 w 1209257"/>
                  <a:gd name="connsiteY2945" fmla="*/ 262817 h 977923"/>
                  <a:gd name="connsiteX2946" fmla="*/ 980678 w 1209257"/>
                  <a:gd name="connsiteY2946" fmla="*/ 262817 h 977923"/>
                  <a:gd name="connsiteX2947" fmla="*/ 986986 w 1209257"/>
                  <a:gd name="connsiteY2947" fmla="*/ 270040 h 977923"/>
                  <a:gd name="connsiteX2948" fmla="*/ 980678 w 1209257"/>
                  <a:gd name="connsiteY2948" fmla="*/ 277264 h 977923"/>
                  <a:gd name="connsiteX2949" fmla="*/ 974370 w 1209257"/>
                  <a:gd name="connsiteY2949" fmla="*/ 270040 h 977923"/>
                  <a:gd name="connsiteX2950" fmla="*/ 980678 w 1209257"/>
                  <a:gd name="connsiteY2950" fmla="*/ 262817 h 977923"/>
                  <a:gd name="connsiteX2951" fmla="*/ 961268 w 1209257"/>
                  <a:gd name="connsiteY2951" fmla="*/ 262817 h 977923"/>
                  <a:gd name="connsiteX2952" fmla="*/ 967576 w 1209257"/>
                  <a:gd name="connsiteY2952" fmla="*/ 270040 h 977923"/>
                  <a:gd name="connsiteX2953" fmla="*/ 961268 w 1209257"/>
                  <a:gd name="connsiteY2953" fmla="*/ 277264 h 977923"/>
                  <a:gd name="connsiteX2954" fmla="*/ 955445 w 1209257"/>
                  <a:gd name="connsiteY2954" fmla="*/ 270040 h 977923"/>
                  <a:gd name="connsiteX2955" fmla="*/ 961268 w 1209257"/>
                  <a:gd name="connsiteY2955" fmla="*/ 262817 h 977923"/>
                  <a:gd name="connsiteX2956" fmla="*/ 942343 w 1209257"/>
                  <a:gd name="connsiteY2956" fmla="*/ 262817 h 977923"/>
                  <a:gd name="connsiteX2957" fmla="*/ 948652 w 1209257"/>
                  <a:gd name="connsiteY2957" fmla="*/ 270040 h 977923"/>
                  <a:gd name="connsiteX2958" fmla="*/ 942343 w 1209257"/>
                  <a:gd name="connsiteY2958" fmla="*/ 277264 h 977923"/>
                  <a:gd name="connsiteX2959" fmla="*/ 936035 w 1209257"/>
                  <a:gd name="connsiteY2959" fmla="*/ 270040 h 977923"/>
                  <a:gd name="connsiteX2960" fmla="*/ 942343 w 1209257"/>
                  <a:gd name="connsiteY2960" fmla="*/ 262817 h 977923"/>
                  <a:gd name="connsiteX2961" fmla="*/ 904009 w 1209257"/>
                  <a:gd name="connsiteY2961" fmla="*/ 262817 h 977923"/>
                  <a:gd name="connsiteX2962" fmla="*/ 910317 w 1209257"/>
                  <a:gd name="connsiteY2962" fmla="*/ 270040 h 977923"/>
                  <a:gd name="connsiteX2963" fmla="*/ 904009 w 1209257"/>
                  <a:gd name="connsiteY2963" fmla="*/ 276708 h 977923"/>
                  <a:gd name="connsiteX2964" fmla="*/ 897701 w 1209257"/>
                  <a:gd name="connsiteY2964" fmla="*/ 270040 h 977923"/>
                  <a:gd name="connsiteX2965" fmla="*/ 904009 w 1209257"/>
                  <a:gd name="connsiteY2965" fmla="*/ 262817 h 977923"/>
                  <a:gd name="connsiteX2966" fmla="*/ 865675 w 1209257"/>
                  <a:gd name="connsiteY2966" fmla="*/ 262817 h 977923"/>
                  <a:gd name="connsiteX2967" fmla="*/ 871983 w 1209257"/>
                  <a:gd name="connsiteY2967" fmla="*/ 270040 h 977923"/>
                  <a:gd name="connsiteX2968" fmla="*/ 865675 w 1209257"/>
                  <a:gd name="connsiteY2968" fmla="*/ 277264 h 977923"/>
                  <a:gd name="connsiteX2969" fmla="*/ 859852 w 1209257"/>
                  <a:gd name="connsiteY2969" fmla="*/ 270040 h 977923"/>
                  <a:gd name="connsiteX2970" fmla="*/ 865675 w 1209257"/>
                  <a:gd name="connsiteY2970" fmla="*/ 262817 h 977923"/>
                  <a:gd name="connsiteX2971" fmla="*/ 502227 w 1209257"/>
                  <a:gd name="connsiteY2971" fmla="*/ 262817 h 977923"/>
                  <a:gd name="connsiteX2972" fmla="*/ 508536 w 1209257"/>
                  <a:gd name="connsiteY2972" fmla="*/ 270040 h 977923"/>
                  <a:gd name="connsiteX2973" fmla="*/ 502227 w 1209257"/>
                  <a:gd name="connsiteY2973" fmla="*/ 277264 h 977923"/>
                  <a:gd name="connsiteX2974" fmla="*/ 495919 w 1209257"/>
                  <a:gd name="connsiteY2974" fmla="*/ 270040 h 977923"/>
                  <a:gd name="connsiteX2975" fmla="*/ 502227 w 1209257"/>
                  <a:gd name="connsiteY2975" fmla="*/ 262817 h 977923"/>
                  <a:gd name="connsiteX2976" fmla="*/ 483303 w 1209257"/>
                  <a:gd name="connsiteY2976" fmla="*/ 262817 h 977923"/>
                  <a:gd name="connsiteX2977" fmla="*/ 489611 w 1209257"/>
                  <a:gd name="connsiteY2977" fmla="*/ 270040 h 977923"/>
                  <a:gd name="connsiteX2978" fmla="*/ 483303 w 1209257"/>
                  <a:gd name="connsiteY2978" fmla="*/ 277264 h 977923"/>
                  <a:gd name="connsiteX2979" fmla="*/ 476995 w 1209257"/>
                  <a:gd name="connsiteY2979" fmla="*/ 270040 h 977923"/>
                  <a:gd name="connsiteX2980" fmla="*/ 483303 w 1209257"/>
                  <a:gd name="connsiteY2980" fmla="*/ 262817 h 977923"/>
                  <a:gd name="connsiteX2981" fmla="*/ 463893 w 1209257"/>
                  <a:gd name="connsiteY2981" fmla="*/ 262817 h 977923"/>
                  <a:gd name="connsiteX2982" fmla="*/ 470201 w 1209257"/>
                  <a:gd name="connsiteY2982" fmla="*/ 270040 h 977923"/>
                  <a:gd name="connsiteX2983" fmla="*/ 463893 w 1209257"/>
                  <a:gd name="connsiteY2983" fmla="*/ 277264 h 977923"/>
                  <a:gd name="connsiteX2984" fmla="*/ 458070 w 1209257"/>
                  <a:gd name="connsiteY2984" fmla="*/ 270040 h 977923"/>
                  <a:gd name="connsiteX2985" fmla="*/ 463893 w 1209257"/>
                  <a:gd name="connsiteY2985" fmla="*/ 262817 h 977923"/>
                  <a:gd name="connsiteX2986" fmla="*/ 387710 w 1209257"/>
                  <a:gd name="connsiteY2986" fmla="*/ 262817 h 977923"/>
                  <a:gd name="connsiteX2987" fmla="*/ 393533 w 1209257"/>
                  <a:gd name="connsiteY2987" fmla="*/ 270040 h 977923"/>
                  <a:gd name="connsiteX2988" fmla="*/ 387710 w 1209257"/>
                  <a:gd name="connsiteY2988" fmla="*/ 277264 h 977923"/>
                  <a:gd name="connsiteX2989" fmla="*/ 381402 w 1209257"/>
                  <a:gd name="connsiteY2989" fmla="*/ 270040 h 977923"/>
                  <a:gd name="connsiteX2990" fmla="*/ 387710 w 1209257"/>
                  <a:gd name="connsiteY2990" fmla="*/ 262817 h 977923"/>
                  <a:gd name="connsiteX2991" fmla="*/ 368300 w 1209257"/>
                  <a:gd name="connsiteY2991" fmla="*/ 262817 h 977923"/>
                  <a:gd name="connsiteX2992" fmla="*/ 374608 w 1209257"/>
                  <a:gd name="connsiteY2992" fmla="*/ 270040 h 977923"/>
                  <a:gd name="connsiteX2993" fmla="*/ 368300 w 1209257"/>
                  <a:gd name="connsiteY2993" fmla="*/ 277264 h 977923"/>
                  <a:gd name="connsiteX2994" fmla="*/ 362477 w 1209257"/>
                  <a:gd name="connsiteY2994" fmla="*/ 270040 h 977923"/>
                  <a:gd name="connsiteX2995" fmla="*/ 368300 w 1209257"/>
                  <a:gd name="connsiteY2995" fmla="*/ 262817 h 977923"/>
                  <a:gd name="connsiteX2996" fmla="*/ 349376 w 1209257"/>
                  <a:gd name="connsiteY2996" fmla="*/ 262817 h 977923"/>
                  <a:gd name="connsiteX2997" fmla="*/ 355684 w 1209257"/>
                  <a:gd name="connsiteY2997" fmla="*/ 270040 h 977923"/>
                  <a:gd name="connsiteX2998" fmla="*/ 349376 w 1209257"/>
                  <a:gd name="connsiteY2998" fmla="*/ 277264 h 977923"/>
                  <a:gd name="connsiteX2999" fmla="*/ 343068 w 1209257"/>
                  <a:gd name="connsiteY2999" fmla="*/ 270040 h 977923"/>
                  <a:gd name="connsiteX3000" fmla="*/ 349376 w 1209257"/>
                  <a:gd name="connsiteY3000" fmla="*/ 262817 h 977923"/>
                  <a:gd name="connsiteX3001" fmla="*/ 329966 w 1209257"/>
                  <a:gd name="connsiteY3001" fmla="*/ 262817 h 977923"/>
                  <a:gd name="connsiteX3002" fmla="*/ 336274 w 1209257"/>
                  <a:gd name="connsiteY3002" fmla="*/ 270040 h 977923"/>
                  <a:gd name="connsiteX3003" fmla="*/ 329966 w 1209257"/>
                  <a:gd name="connsiteY3003" fmla="*/ 277264 h 977923"/>
                  <a:gd name="connsiteX3004" fmla="*/ 324143 w 1209257"/>
                  <a:gd name="connsiteY3004" fmla="*/ 270040 h 977923"/>
                  <a:gd name="connsiteX3005" fmla="*/ 329966 w 1209257"/>
                  <a:gd name="connsiteY3005" fmla="*/ 262817 h 977923"/>
                  <a:gd name="connsiteX3006" fmla="*/ 311041 w 1209257"/>
                  <a:gd name="connsiteY3006" fmla="*/ 262817 h 977923"/>
                  <a:gd name="connsiteX3007" fmla="*/ 317350 w 1209257"/>
                  <a:gd name="connsiteY3007" fmla="*/ 270040 h 977923"/>
                  <a:gd name="connsiteX3008" fmla="*/ 311041 w 1209257"/>
                  <a:gd name="connsiteY3008" fmla="*/ 277264 h 977923"/>
                  <a:gd name="connsiteX3009" fmla="*/ 304733 w 1209257"/>
                  <a:gd name="connsiteY3009" fmla="*/ 270040 h 977923"/>
                  <a:gd name="connsiteX3010" fmla="*/ 311041 w 1209257"/>
                  <a:gd name="connsiteY3010" fmla="*/ 262817 h 977923"/>
                  <a:gd name="connsiteX3011" fmla="*/ 292117 w 1209257"/>
                  <a:gd name="connsiteY3011" fmla="*/ 262817 h 977923"/>
                  <a:gd name="connsiteX3012" fmla="*/ 297940 w 1209257"/>
                  <a:gd name="connsiteY3012" fmla="*/ 270040 h 977923"/>
                  <a:gd name="connsiteX3013" fmla="*/ 292117 w 1209257"/>
                  <a:gd name="connsiteY3013" fmla="*/ 277264 h 977923"/>
                  <a:gd name="connsiteX3014" fmla="*/ 285809 w 1209257"/>
                  <a:gd name="connsiteY3014" fmla="*/ 270040 h 977923"/>
                  <a:gd name="connsiteX3015" fmla="*/ 292117 w 1209257"/>
                  <a:gd name="connsiteY3015" fmla="*/ 262817 h 977923"/>
                  <a:gd name="connsiteX3016" fmla="*/ 272707 w 1209257"/>
                  <a:gd name="connsiteY3016" fmla="*/ 262817 h 977923"/>
                  <a:gd name="connsiteX3017" fmla="*/ 279015 w 1209257"/>
                  <a:gd name="connsiteY3017" fmla="*/ 270040 h 977923"/>
                  <a:gd name="connsiteX3018" fmla="*/ 272707 w 1209257"/>
                  <a:gd name="connsiteY3018" fmla="*/ 277264 h 977923"/>
                  <a:gd name="connsiteX3019" fmla="*/ 266399 w 1209257"/>
                  <a:gd name="connsiteY3019" fmla="*/ 270040 h 977923"/>
                  <a:gd name="connsiteX3020" fmla="*/ 272707 w 1209257"/>
                  <a:gd name="connsiteY3020" fmla="*/ 262817 h 977923"/>
                  <a:gd name="connsiteX3021" fmla="*/ 253783 w 1209257"/>
                  <a:gd name="connsiteY3021" fmla="*/ 262817 h 977923"/>
                  <a:gd name="connsiteX3022" fmla="*/ 259606 w 1209257"/>
                  <a:gd name="connsiteY3022" fmla="*/ 270040 h 977923"/>
                  <a:gd name="connsiteX3023" fmla="*/ 253783 w 1209257"/>
                  <a:gd name="connsiteY3023" fmla="*/ 277264 h 977923"/>
                  <a:gd name="connsiteX3024" fmla="*/ 247475 w 1209257"/>
                  <a:gd name="connsiteY3024" fmla="*/ 270040 h 977923"/>
                  <a:gd name="connsiteX3025" fmla="*/ 253783 w 1209257"/>
                  <a:gd name="connsiteY3025" fmla="*/ 262817 h 977923"/>
                  <a:gd name="connsiteX3026" fmla="*/ 234373 w 1209257"/>
                  <a:gd name="connsiteY3026" fmla="*/ 262817 h 977923"/>
                  <a:gd name="connsiteX3027" fmla="*/ 240681 w 1209257"/>
                  <a:gd name="connsiteY3027" fmla="*/ 270040 h 977923"/>
                  <a:gd name="connsiteX3028" fmla="*/ 234373 w 1209257"/>
                  <a:gd name="connsiteY3028" fmla="*/ 277264 h 977923"/>
                  <a:gd name="connsiteX3029" fmla="*/ 228550 w 1209257"/>
                  <a:gd name="connsiteY3029" fmla="*/ 270040 h 977923"/>
                  <a:gd name="connsiteX3030" fmla="*/ 234373 w 1209257"/>
                  <a:gd name="connsiteY3030" fmla="*/ 262817 h 977923"/>
                  <a:gd name="connsiteX3031" fmla="*/ 215448 w 1209257"/>
                  <a:gd name="connsiteY3031" fmla="*/ 262817 h 977923"/>
                  <a:gd name="connsiteX3032" fmla="*/ 221757 w 1209257"/>
                  <a:gd name="connsiteY3032" fmla="*/ 270040 h 977923"/>
                  <a:gd name="connsiteX3033" fmla="*/ 215448 w 1209257"/>
                  <a:gd name="connsiteY3033" fmla="*/ 277264 h 977923"/>
                  <a:gd name="connsiteX3034" fmla="*/ 209140 w 1209257"/>
                  <a:gd name="connsiteY3034" fmla="*/ 270040 h 977923"/>
                  <a:gd name="connsiteX3035" fmla="*/ 215448 w 1209257"/>
                  <a:gd name="connsiteY3035" fmla="*/ 262817 h 977923"/>
                  <a:gd name="connsiteX3036" fmla="*/ 196039 w 1209257"/>
                  <a:gd name="connsiteY3036" fmla="*/ 262817 h 977923"/>
                  <a:gd name="connsiteX3037" fmla="*/ 202347 w 1209257"/>
                  <a:gd name="connsiteY3037" fmla="*/ 270040 h 977923"/>
                  <a:gd name="connsiteX3038" fmla="*/ 196039 w 1209257"/>
                  <a:gd name="connsiteY3038" fmla="*/ 277264 h 977923"/>
                  <a:gd name="connsiteX3039" fmla="*/ 190216 w 1209257"/>
                  <a:gd name="connsiteY3039" fmla="*/ 270040 h 977923"/>
                  <a:gd name="connsiteX3040" fmla="*/ 196039 w 1209257"/>
                  <a:gd name="connsiteY3040" fmla="*/ 262817 h 977923"/>
                  <a:gd name="connsiteX3041" fmla="*/ 177114 w 1209257"/>
                  <a:gd name="connsiteY3041" fmla="*/ 262817 h 977923"/>
                  <a:gd name="connsiteX3042" fmla="*/ 183422 w 1209257"/>
                  <a:gd name="connsiteY3042" fmla="*/ 270040 h 977923"/>
                  <a:gd name="connsiteX3043" fmla="*/ 177114 w 1209257"/>
                  <a:gd name="connsiteY3043" fmla="*/ 277264 h 977923"/>
                  <a:gd name="connsiteX3044" fmla="*/ 170806 w 1209257"/>
                  <a:gd name="connsiteY3044" fmla="*/ 270040 h 977923"/>
                  <a:gd name="connsiteX3045" fmla="*/ 177114 w 1209257"/>
                  <a:gd name="connsiteY3045" fmla="*/ 262817 h 977923"/>
                  <a:gd name="connsiteX3046" fmla="*/ 1190788 w 1209257"/>
                  <a:gd name="connsiteY3046" fmla="*/ 241147 h 977923"/>
                  <a:gd name="connsiteX3047" fmla="*/ 1191185 w 1209257"/>
                  <a:gd name="connsiteY3047" fmla="*/ 241566 h 977923"/>
                  <a:gd name="connsiteX3048" fmla="*/ 1194166 w 1209257"/>
                  <a:gd name="connsiteY3048" fmla="*/ 251170 h 977923"/>
                  <a:gd name="connsiteX3049" fmla="*/ 1190788 w 1209257"/>
                  <a:gd name="connsiteY3049" fmla="*/ 255038 h 977923"/>
                  <a:gd name="connsiteX3050" fmla="*/ 1184965 w 1209257"/>
                  <a:gd name="connsiteY3050" fmla="*/ 247815 h 977923"/>
                  <a:gd name="connsiteX3051" fmla="*/ 1190788 w 1209257"/>
                  <a:gd name="connsiteY3051" fmla="*/ 241147 h 977923"/>
                  <a:gd name="connsiteX3052" fmla="*/ 1171864 w 1209257"/>
                  <a:gd name="connsiteY3052" fmla="*/ 241147 h 977923"/>
                  <a:gd name="connsiteX3053" fmla="*/ 1178172 w 1209257"/>
                  <a:gd name="connsiteY3053" fmla="*/ 247815 h 977923"/>
                  <a:gd name="connsiteX3054" fmla="*/ 1171864 w 1209257"/>
                  <a:gd name="connsiteY3054" fmla="*/ 255038 h 977923"/>
                  <a:gd name="connsiteX3055" fmla="*/ 1165556 w 1209257"/>
                  <a:gd name="connsiteY3055" fmla="*/ 247815 h 977923"/>
                  <a:gd name="connsiteX3056" fmla="*/ 1171864 w 1209257"/>
                  <a:gd name="connsiteY3056" fmla="*/ 241147 h 977923"/>
                  <a:gd name="connsiteX3057" fmla="*/ 1152939 w 1209257"/>
                  <a:gd name="connsiteY3057" fmla="*/ 241147 h 977923"/>
                  <a:gd name="connsiteX3058" fmla="*/ 1158762 w 1209257"/>
                  <a:gd name="connsiteY3058" fmla="*/ 247815 h 977923"/>
                  <a:gd name="connsiteX3059" fmla="*/ 1152939 w 1209257"/>
                  <a:gd name="connsiteY3059" fmla="*/ 255038 h 977923"/>
                  <a:gd name="connsiteX3060" fmla="*/ 1146631 w 1209257"/>
                  <a:gd name="connsiteY3060" fmla="*/ 247815 h 977923"/>
                  <a:gd name="connsiteX3061" fmla="*/ 1152939 w 1209257"/>
                  <a:gd name="connsiteY3061" fmla="*/ 241147 h 977923"/>
                  <a:gd name="connsiteX3062" fmla="*/ 1133529 w 1209257"/>
                  <a:gd name="connsiteY3062" fmla="*/ 241147 h 977923"/>
                  <a:gd name="connsiteX3063" fmla="*/ 1139838 w 1209257"/>
                  <a:gd name="connsiteY3063" fmla="*/ 247815 h 977923"/>
                  <a:gd name="connsiteX3064" fmla="*/ 1133529 w 1209257"/>
                  <a:gd name="connsiteY3064" fmla="*/ 255038 h 977923"/>
                  <a:gd name="connsiteX3065" fmla="*/ 1127221 w 1209257"/>
                  <a:gd name="connsiteY3065" fmla="*/ 247815 h 977923"/>
                  <a:gd name="connsiteX3066" fmla="*/ 1133529 w 1209257"/>
                  <a:gd name="connsiteY3066" fmla="*/ 241147 h 977923"/>
                  <a:gd name="connsiteX3067" fmla="*/ 1114605 w 1209257"/>
                  <a:gd name="connsiteY3067" fmla="*/ 241147 h 977923"/>
                  <a:gd name="connsiteX3068" fmla="*/ 1120913 w 1209257"/>
                  <a:gd name="connsiteY3068" fmla="*/ 247815 h 977923"/>
                  <a:gd name="connsiteX3069" fmla="*/ 1114605 w 1209257"/>
                  <a:gd name="connsiteY3069" fmla="*/ 255038 h 977923"/>
                  <a:gd name="connsiteX3070" fmla="*/ 1108297 w 1209257"/>
                  <a:gd name="connsiteY3070" fmla="*/ 247815 h 977923"/>
                  <a:gd name="connsiteX3071" fmla="*/ 1114605 w 1209257"/>
                  <a:gd name="connsiteY3071" fmla="*/ 241147 h 977923"/>
                  <a:gd name="connsiteX3072" fmla="*/ 1095195 w 1209257"/>
                  <a:gd name="connsiteY3072" fmla="*/ 241147 h 977923"/>
                  <a:gd name="connsiteX3073" fmla="*/ 1101503 w 1209257"/>
                  <a:gd name="connsiteY3073" fmla="*/ 247815 h 977923"/>
                  <a:gd name="connsiteX3074" fmla="*/ 1095195 w 1209257"/>
                  <a:gd name="connsiteY3074" fmla="*/ 255038 h 977923"/>
                  <a:gd name="connsiteX3075" fmla="*/ 1089372 w 1209257"/>
                  <a:gd name="connsiteY3075" fmla="*/ 247815 h 977923"/>
                  <a:gd name="connsiteX3076" fmla="*/ 1095195 w 1209257"/>
                  <a:gd name="connsiteY3076" fmla="*/ 241147 h 977923"/>
                  <a:gd name="connsiteX3077" fmla="*/ 1076271 w 1209257"/>
                  <a:gd name="connsiteY3077" fmla="*/ 241147 h 977923"/>
                  <a:gd name="connsiteX3078" fmla="*/ 1082579 w 1209257"/>
                  <a:gd name="connsiteY3078" fmla="*/ 247815 h 977923"/>
                  <a:gd name="connsiteX3079" fmla="*/ 1076271 w 1209257"/>
                  <a:gd name="connsiteY3079" fmla="*/ 255038 h 977923"/>
                  <a:gd name="connsiteX3080" fmla="*/ 1069963 w 1209257"/>
                  <a:gd name="connsiteY3080" fmla="*/ 247815 h 977923"/>
                  <a:gd name="connsiteX3081" fmla="*/ 1076271 w 1209257"/>
                  <a:gd name="connsiteY3081" fmla="*/ 241147 h 977923"/>
                  <a:gd name="connsiteX3082" fmla="*/ 1057346 w 1209257"/>
                  <a:gd name="connsiteY3082" fmla="*/ 241147 h 977923"/>
                  <a:gd name="connsiteX3083" fmla="*/ 1063169 w 1209257"/>
                  <a:gd name="connsiteY3083" fmla="*/ 247815 h 977923"/>
                  <a:gd name="connsiteX3084" fmla="*/ 1057346 w 1209257"/>
                  <a:gd name="connsiteY3084" fmla="*/ 255038 h 977923"/>
                  <a:gd name="connsiteX3085" fmla="*/ 1051038 w 1209257"/>
                  <a:gd name="connsiteY3085" fmla="*/ 247815 h 977923"/>
                  <a:gd name="connsiteX3086" fmla="*/ 1057346 w 1209257"/>
                  <a:gd name="connsiteY3086" fmla="*/ 241147 h 977923"/>
                  <a:gd name="connsiteX3087" fmla="*/ 1037936 w 1209257"/>
                  <a:gd name="connsiteY3087" fmla="*/ 241147 h 977923"/>
                  <a:gd name="connsiteX3088" fmla="*/ 1044245 w 1209257"/>
                  <a:gd name="connsiteY3088" fmla="*/ 247815 h 977923"/>
                  <a:gd name="connsiteX3089" fmla="*/ 1037936 w 1209257"/>
                  <a:gd name="connsiteY3089" fmla="*/ 255038 h 977923"/>
                  <a:gd name="connsiteX3090" fmla="*/ 1031628 w 1209257"/>
                  <a:gd name="connsiteY3090" fmla="*/ 247815 h 977923"/>
                  <a:gd name="connsiteX3091" fmla="*/ 1037936 w 1209257"/>
                  <a:gd name="connsiteY3091" fmla="*/ 241147 h 977923"/>
                  <a:gd name="connsiteX3092" fmla="*/ 1019012 w 1209257"/>
                  <a:gd name="connsiteY3092" fmla="*/ 241147 h 977923"/>
                  <a:gd name="connsiteX3093" fmla="*/ 1024835 w 1209257"/>
                  <a:gd name="connsiteY3093" fmla="*/ 247815 h 977923"/>
                  <a:gd name="connsiteX3094" fmla="*/ 1019012 w 1209257"/>
                  <a:gd name="connsiteY3094" fmla="*/ 255038 h 977923"/>
                  <a:gd name="connsiteX3095" fmla="*/ 1012704 w 1209257"/>
                  <a:gd name="connsiteY3095" fmla="*/ 247815 h 977923"/>
                  <a:gd name="connsiteX3096" fmla="*/ 1019012 w 1209257"/>
                  <a:gd name="connsiteY3096" fmla="*/ 241147 h 977923"/>
                  <a:gd name="connsiteX3097" fmla="*/ 999602 w 1209257"/>
                  <a:gd name="connsiteY3097" fmla="*/ 241147 h 977923"/>
                  <a:gd name="connsiteX3098" fmla="*/ 1005910 w 1209257"/>
                  <a:gd name="connsiteY3098" fmla="*/ 247815 h 977923"/>
                  <a:gd name="connsiteX3099" fmla="*/ 999602 w 1209257"/>
                  <a:gd name="connsiteY3099" fmla="*/ 255038 h 977923"/>
                  <a:gd name="connsiteX3100" fmla="*/ 993779 w 1209257"/>
                  <a:gd name="connsiteY3100" fmla="*/ 247815 h 977923"/>
                  <a:gd name="connsiteX3101" fmla="*/ 999602 w 1209257"/>
                  <a:gd name="connsiteY3101" fmla="*/ 241147 h 977923"/>
                  <a:gd name="connsiteX3102" fmla="*/ 980678 w 1209257"/>
                  <a:gd name="connsiteY3102" fmla="*/ 241147 h 977923"/>
                  <a:gd name="connsiteX3103" fmla="*/ 986986 w 1209257"/>
                  <a:gd name="connsiteY3103" fmla="*/ 247815 h 977923"/>
                  <a:gd name="connsiteX3104" fmla="*/ 980678 w 1209257"/>
                  <a:gd name="connsiteY3104" fmla="*/ 255038 h 977923"/>
                  <a:gd name="connsiteX3105" fmla="*/ 974370 w 1209257"/>
                  <a:gd name="connsiteY3105" fmla="*/ 247815 h 977923"/>
                  <a:gd name="connsiteX3106" fmla="*/ 980678 w 1209257"/>
                  <a:gd name="connsiteY3106" fmla="*/ 241147 h 977923"/>
                  <a:gd name="connsiteX3107" fmla="*/ 961268 w 1209257"/>
                  <a:gd name="connsiteY3107" fmla="*/ 241147 h 977923"/>
                  <a:gd name="connsiteX3108" fmla="*/ 967576 w 1209257"/>
                  <a:gd name="connsiteY3108" fmla="*/ 247815 h 977923"/>
                  <a:gd name="connsiteX3109" fmla="*/ 961268 w 1209257"/>
                  <a:gd name="connsiteY3109" fmla="*/ 255038 h 977923"/>
                  <a:gd name="connsiteX3110" fmla="*/ 955445 w 1209257"/>
                  <a:gd name="connsiteY3110" fmla="*/ 247815 h 977923"/>
                  <a:gd name="connsiteX3111" fmla="*/ 961268 w 1209257"/>
                  <a:gd name="connsiteY3111" fmla="*/ 241147 h 977923"/>
                  <a:gd name="connsiteX3112" fmla="*/ 942343 w 1209257"/>
                  <a:gd name="connsiteY3112" fmla="*/ 241147 h 977923"/>
                  <a:gd name="connsiteX3113" fmla="*/ 948652 w 1209257"/>
                  <a:gd name="connsiteY3113" fmla="*/ 247815 h 977923"/>
                  <a:gd name="connsiteX3114" fmla="*/ 942343 w 1209257"/>
                  <a:gd name="connsiteY3114" fmla="*/ 255038 h 977923"/>
                  <a:gd name="connsiteX3115" fmla="*/ 936035 w 1209257"/>
                  <a:gd name="connsiteY3115" fmla="*/ 247815 h 977923"/>
                  <a:gd name="connsiteX3116" fmla="*/ 942343 w 1209257"/>
                  <a:gd name="connsiteY3116" fmla="*/ 241147 h 977923"/>
                  <a:gd name="connsiteX3117" fmla="*/ 904009 w 1209257"/>
                  <a:gd name="connsiteY3117" fmla="*/ 241147 h 977923"/>
                  <a:gd name="connsiteX3118" fmla="*/ 910317 w 1209257"/>
                  <a:gd name="connsiteY3118" fmla="*/ 247815 h 977923"/>
                  <a:gd name="connsiteX3119" fmla="*/ 904009 w 1209257"/>
                  <a:gd name="connsiteY3119" fmla="*/ 255038 h 977923"/>
                  <a:gd name="connsiteX3120" fmla="*/ 897701 w 1209257"/>
                  <a:gd name="connsiteY3120" fmla="*/ 247815 h 977923"/>
                  <a:gd name="connsiteX3121" fmla="*/ 904009 w 1209257"/>
                  <a:gd name="connsiteY3121" fmla="*/ 241147 h 977923"/>
                  <a:gd name="connsiteX3122" fmla="*/ 885085 w 1209257"/>
                  <a:gd name="connsiteY3122" fmla="*/ 241147 h 977923"/>
                  <a:gd name="connsiteX3123" fmla="*/ 890908 w 1209257"/>
                  <a:gd name="connsiteY3123" fmla="*/ 247815 h 977923"/>
                  <a:gd name="connsiteX3124" fmla="*/ 885085 w 1209257"/>
                  <a:gd name="connsiteY3124" fmla="*/ 255038 h 977923"/>
                  <a:gd name="connsiteX3125" fmla="*/ 878777 w 1209257"/>
                  <a:gd name="connsiteY3125" fmla="*/ 247815 h 977923"/>
                  <a:gd name="connsiteX3126" fmla="*/ 885085 w 1209257"/>
                  <a:gd name="connsiteY3126" fmla="*/ 241147 h 977923"/>
                  <a:gd name="connsiteX3127" fmla="*/ 865675 w 1209257"/>
                  <a:gd name="connsiteY3127" fmla="*/ 241147 h 977923"/>
                  <a:gd name="connsiteX3128" fmla="*/ 871983 w 1209257"/>
                  <a:gd name="connsiteY3128" fmla="*/ 247815 h 977923"/>
                  <a:gd name="connsiteX3129" fmla="*/ 865675 w 1209257"/>
                  <a:gd name="connsiteY3129" fmla="*/ 255038 h 977923"/>
                  <a:gd name="connsiteX3130" fmla="*/ 859852 w 1209257"/>
                  <a:gd name="connsiteY3130" fmla="*/ 247815 h 977923"/>
                  <a:gd name="connsiteX3131" fmla="*/ 865675 w 1209257"/>
                  <a:gd name="connsiteY3131" fmla="*/ 241147 h 977923"/>
                  <a:gd name="connsiteX3132" fmla="*/ 502227 w 1209257"/>
                  <a:gd name="connsiteY3132" fmla="*/ 241147 h 977923"/>
                  <a:gd name="connsiteX3133" fmla="*/ 508536 w 1209257"/>
                  <a:gd name="connsiteY3133" fmla="*/ 247815 h 977923"/>
                  <a:gd name="connsiteX3134" fmla="*/ 502227 w 1209257"/>
                  <a:gd name="connsiteY3134" fmla="*/ 255038 h 977923"/>
                  <a:gd name="connsiteX3135" fmla="*/ 495919 w 1209257"/>
                  <a:gd name="connsiteY3135" fmla="*/ 247815 h 977923"/>
                  <a:gd name="connsiteX3136" fmla="*/ 502227 w 1209257"/>
                  <a:gd name="connsiteY3136" fmla="*/ 241147 h 977923"/>
                  <a:gd name="connsiteX3137" fmla="*/ 463893 w 1209257"/>
                  <a:gd name="connsiteY3137" fmla="*/ 241147 h 977923"/>
                  <a:gd name="connsiteX3138" fmla="*/ 470201 w 1209257"/>
                  <a:gd name="connsiteY3138" fmla="*/ 247815 h 977923"/>
                  <a:gd name="connsiteX3139" fmla="*/ 463893 w 1209257"/>
                  <a:gd name="connsiteY3139" fmla="*/ 255038 h 977923"/>
                  <a:gd name="connsiteX3140" fmla="*/ 458070 w 1209257"/>
                  <a:gd name="connsiteY3140" fmla="*/ 247815 h 977923"/>
                  <a:gd name="connsiteX3141" fmla="*/ 463893 w 1209257"/>
                  <a:gd name="connsiteY3141" fmla="*/ 241147 h 977923"/>
                  <a:gd name="connsiteX3142" fmla="*/ 444969 w 1209257"/>
                  <a:gd name="connsiteY3142" fmla="*/ 241147 h 977923"/>
                  <a:gd name="connsiteX3143" fmla="*/ 451277 w 1209257"/>
                  <a:gd name="connsiteY3143" fmla="*/ 247815 h 977923"/>
                  <a:gd name="connsiteX3144" fmla="*/ 444969 w 1209257"/>
                  <a:gd name="connsiteY3144" fmla="*/ 255038 h 977923"/>
                  <a:gd name="connsiteX3145" fmla="*/ 438661 w 1209257"/>
                  <a:gd name="connsiteY3145" fmla="*/ 247815 h 977923"/>
                  <a:gd name="connsiteX3146" fmla="*/ 444969 w 1209257"/>
                  <a:gd name="connsiteY3146" fmla="*/ 241147 h 977923"/>
                  <a:gd name="connsiteX3147" fmla="*/ 349376 w 1209257"/>
                  <a:gd name="connsiteY3147" fmla="*/ 241147 h 977923"/>
                  <a:gd name="connsiteX3148" fmla="*/ 355684 w 1209257"/>
                  <a:gd name="connsiteY3148" fmla="*/ 247815 h 977923"/>
                  <a:gd name="connsiteX3149" fmla="*/ 349376 w 1209257"/>
                  <a:gd name="connsiteY3149" fmla="*/ 255038 h 977923"/>
                  <a:gd name="connsiteX3150" fmla="*/ 343068 w 1209257"/>
                  <a:gd name="connsiteY3150" fmla="*/ 247815 h 977923"/>
                  <a:gd name="connsiteX3151" fmla="*/ 349376 w 1209257"/>
                  <a:gd name="connsiteY3151" fmla="*/ 241147 h 977923"/>
                  <a:gd name="connsiteX3152" fmla="*/ 329966 w 1209257"/>
                  <a:gd name="connsiteY3152" fmla="*/ 241147 h 977923"/>
                  <a:gd name="connsiteX3153" fmla="*/ 336274 w 1209257"/>
                  <a:gd name="connsiteY3153" fmla="*/ 247815 h 977923"/>
                  <a:gd name="connsiteX3154" fmla="*/ 329966 w 1209257"/>
                  <a:gd name="connsiteY3154" fmla="*/ 255038 h 977923"/>
                  <a:gd name="connsiteX3155" fmla="*/ 324143 w 1209257"/>
                  <a:gd name="connsiteY3155" fmla="*/ 247815 h 977923"/>
                  <a:gd name="connsiteX3156" fmla="*/ 329966 w 1209257"/>
                  <a:gd name="connsiteY3156" fmla="*/ 241147 h 977923"/>
                  <a:gd name="connsiteX3157" fmla="*/ 311041 w 1209257"/>
                  <a:gd name="connsiteY3157" fmla="*/ 241147 h 977923"/>
                  <a:gd name="connsiteX3158" fmla="*/ 317350 w 1209257"/>
                  <a:gd name="connsiteY3158" fmla="*/ 247815 h 977923"/>
                  <a:gd name="connsiteX3159" fmla="*/ 311041 w 1209257"/>
                  <a:gd name="connsiteY3159" fmla="*/ 255038 h 977923"/>
                  <a:gd name="connsiteX3160" fmla="*/ 304733 w 1209257"/>
                  <a:gd name="connsiteY3160" fmla="*/ 247815 h 977923"/>
                  <a:gd name="connsiteX3161" fmla="*/ 311041 w 1209257"/>
                  <a:gd name="connsiteY3161" fmla="*/ 241147 h 977923"/>
                  <a:gd name="connsiteX3162" fmla="*/ 292117 w 1209257"/>
                  <a:gd name="connsiteY3162" fmla="*/ 241147 h 977923"/>
                  <a:gd name="connsiteX3163" fmla="*/ 297940 w 1209257"/>
                  <a:gd name="connsiteY3163" fmla="*/ 247815 h 977923"/>
                  <a:gd name="connsiteX3164" fmla="*/ 292117 w 1209257"/>
                  <a:gd name="connsiteY3164" fmla="*/ 255038 h 977923"/>
                  <a:gd name="connsiteX3165" fmla="*/ 285809 w 1209257"/>
                  <a:gd name="connsiteY3165" fmla="*/ 247815 h 977923"/>
                  <a:gd name="connsiteX3166" fmla="*/ 292117 w 1209257"/>
                  <a:gd name="connsiteY3166" fmla="*/ 241147 h 977923"/>
                  <a:gd name="connsiteX3167" fmla="*/ 272707 w 1209257"/>
                  <a:gd name="connsiteY3167" fmla="*/ 241147 h 977923"/>
                  <a:gd name="connsiteX3168" fmla="*/ 279015 w 1209257"/>
                  <a:gd name="connsiteY3168" fmla="*/ 247815 h 977923"/>
                  <a:gd name="connsiteX3169" fmla="*/ 272707 w 1209257"/>
                  <a:gd name="connsiteY3169" fmla="*/ 255038 h 977923"/>
                  <a:gd name="connsiteX3170" fmla="*/ 266399 w 1209257"/>
                  <a:gd name="connsiteY3170" fmla="*/ 247815 h 977923"/>
                  <a:gd name="connsiteX3171" fmla="*/ 272707 w 1209257"/>
                  <a:gd name="connsiteY3171" fmla="*/ 241147 h 977923"/>
                  <a:gd name="connsiteX3172" fmla="*/ 253783 w 1209257"/>
                  <a:gd name="connsiteY3172" fmla="*/ 241147 h 977923"/>
                  <a:gd name="connsiteX3173" fmla="*/ 259606 w 1209257"/>
                  <a:gd name="connsiteY3173" fmla="*/ 247815 h 977923"/>
                  <a:gd name="connsiteX3174" fmla="*/ 253783 w 1209257"/>
                  <a:gd name="connsiteY3174" fmla="*/ 255038 h 977923"/>
                  <a:gd name="connsiteX3175" fmla="*/ 247475 w 1209257"/>
                  <a:gd name="connsiteY3175" fmla="*/ 247815 h 977923"/>
                  <a:gd name="connsiteX3176" fmla="*/ 253783 w 1209257"/>
                  <a:gd name="connsiteY3176" fmla="*/ 241147 h 977923"/>
                  <a:gd name="connsiteX3177" fmla="*/ 234373 w 1209257"/>
                  <a:gd name="connsiteY3177" fmla="*/ 241147 h 977923"/>
                  <a:gd name="connsiteX3178" fmla="*/ 240681 w 1209257"/>
                  <a:gd name="connsiteY3178" fmla="*/ 247815 h 977923"/>
                  <a:gd name="connsiteX3179" fmla="*/ 234373 w 1209257"/>
                  <a:gd name="connsiteY3179" fmla="*/ 255038 h 977923"/>
                  <a:gd name="connsiteX3180" fmla="*/ 228550 w 1209257"/>
                  <a:gd name="connsiteY3180" fmla="*/ 247815 h 977923"/>
                  <a:gd name="connsiteX3181" fmla="*/ 234373 w 1209257"/>
                  <a:gd name="connsiteY3181" fmla="*/ 241147 h 977923"/>
                  <a:gd name="connsiteX3182" fmla="*/ 215448 w 1209257"/>
                  <a:gd name="connsiteY3182" fmla="*/ 241147 h 977923"/>
                  <a:gd name="connsiteX3183" fmla="*/ 221757 w 1209257"/>
                  <a:gd name="connsiteY3183" fmla="*/ 247815 h 977923"/>
                  <a:gd name="connsiteX3184" fmla="*/ 215448 w 1209257"/>
                  <a:gd name="connsiteY3184" fmla="*/ 255038 h 977923"/>
                  <a:gd name="connsiteX3185" fmla="*/ 209140 w 1209257"/>
                  <a:gd name="connsiteY3185" fmla="*/ 247815 h 977923"/>
                  <a:gd name="connsiteX3186" fmla="*/ 215448 w 1209257"/>
                  <a:gd name="connsiteY3186" fmla="*/ 241147 h 977923"/>
                  <a:gd name="connsiteX3187" fmla="*/ 196039 w 1209257"/>
                  <a:gd name="connsiteY3187" fmla="*/ 241147 h 977923"/>
                  <a:gd name="connsiteX3188" fmla="*/ 202347 w 1209257"/>
                  <a:gd name="connsiteY3188" fmla="*/ 247815 h 977923"/>
                  <a:gd name="connsiteX3189" fmla="*/ 196039 w 1209257"/>
                  <a:gd name="connsiteY3189" fmla="*/ 255038 h 977923"/>
                  <a:gd name="connsiteX3190" fmla="*/ 190216 w 1209257"/>
                  <a:gd name="connsiteY3190" fmla="*/ 247815 h 977923"/>
                  <a:gd name="connsiteX3191" fmla="*/ 196039 w 1209257"/>
                  <a:gd name="connsiteY3191" fmla="*/ 241147 h 977923"/>
                  <a:gd name="connsiteX3192" fmla="*/ 177114 w 1209257"/>
                  <a:gd name="connsiteY3192" fmla="*/ 241147 h 977923"/>
                  <a:gd name="connsiteX3193" fmla="*/ 183422 w 1209257"/>
                  <a:gd name="connsiteY3193" fmla="*/ 247815 h 977923"/>
                  <a:gd name="connsiteX3194" fmla="*/ 177114 w 1209257"/>
                  <a:gd name="connsiteY3194" fmla="*/ 255038 h 977923"/>
                  <a:gd name="connsiteX3195" fmla="*/ 170806 w 1209257"/>
                  <a:gd name="connsiteY3195" fmla="*/ 247815 h 977923"/>
                  <a:gd name="connsiteX3196" fmla="*/ 177114 w 1209257"/>
                  <a:gd name="connsiteY3196" fmla="*/ 241147 h 977923"/>
                  <a:gd name="connsiteX3197" fmla="*/ 158190 w 1209257"/>
                  <a:gd name="connsiteY3197" fmla="*/ 241147 h 977923"/>
                  <a:gd name="connsiteX3198" fmla="*/ 164013 w 1209257"/>
                  <a:gd name="connsiteY3198" fmla="*/ 247815 h 977923"/>
                  <a:gd name="connsiteX3199" fmla="*/ 158190 w 1209257"/>
                  <a:gd name="connsiteY3199" fmla="*/ 255038 h 977923"/>
                  <a:gd name="connsiteX3200" fmla="*/ 151882 w 1209257"/>
                  <a:gd name="connsiteY3200" fmla="*/ 247815 h 977923"/>
                  <a:gd name="connsiteX3201" fmla="*/ 158190 w 1209257"/>
                  <a:gd name="connsiteY3201" fmla="*/ 241147 h 977923"/>
                  <a:gd name="connsiteX3202" fmla="*/ 62111 w 1209257"/>
                  <a:gd name="connsiteY3202" fmla="*/ 241147 h 977923"/>
                  <a:gd name="connsiteX3203" fmla="*/ 68420 w 1209257"/>
                  <a:gd name="connsiteY3203" fmla="*/ 247815 h 977923"/>
                  <a:gd name="connsiteX3204" fmla="*/ 62111 w 1209257"/>
                  <a:gd name="connsiteY3204" fmla="*/ 255038 h 977923"/>
                  <a:gd name="connsiteX3205" fmla="*/ 56289 w 1209257"/>
                  <a:gd name="connsiteY3205" fmla="*/ 247815 h 977923"/>
                  <a:gd name="connsiteX3206" fmla="*/ 62111 w 1209257"/>
                  <a:gd name="connsiteY3206" fmla="*/ 241147 h 977923"/>
                  <a:gd name="connsiteX3207" fmla="*/ 43187 w 1209257"/>
                  <a:gd name="connsiteY3207" fmla="*/ 241147 h 977923"/>
                  <a:gd name="connsiteX3208" fmla="*/ 49495 w 1209257"/>
                  <a:gd name="connsiteY3208" fmla="*/ 247815 h 977923"/>
                  <a:gd name="connsiteX3209" fmla="*/ 43187 w 1209257"/>
                  <a:gd name="connsiteY3209" fmla="*/ 255038 h 977923"/>
                  <a:gd name="connsiteX3210" fmla="*/ 36879 w 1209257"/>
                  <a:gd name="connsiteY3210" fmla="*/ 247815 h 977923"/>
                  <a:gd name="connsiteX3211" fmla="*/ 43187 w 1209257"/>
                  <a:gd name="connsiteY3211" fmla="*/ 241147 h 977923"/>
                  <a:gd name="connsiteX3212" fmla="*/ 1185999 w 1209257"/>
                  <a:gd name="connsiteY3212" fmla="*/ 224862 h 977923"/>
                  <a:gd name="connsiteX3213" fmla="*/ 1187294 w 1209257"/>
                  <a:gd name="connsiteY3213" fmla="*/ 229034 h 977923"/>
                  <a:gd name="connsiteX3214" fmla="*/ 1184965 w 1209257"/>
                  <a:gd name="connsiteY3214" fmla="*/ 226145 h 977923"/>
                  <a:gd name="connsiteX3215" fmla="*/ 253783 w 1209257"/>
                  <a:gd name="connsiteY3215" fmla="*/ 220033 h 977923"/>
                  <a:gd name="connsiteX3216" fmla="*/ 258635 w 1209257"/>
                  <a:gd name="connsiteY3216" fmla="*/ 226145 h 977923"/>
                  <a:gd name="connsiteX3217" fmla="*/ 253783 w 1209257"/>
                  <a:gd name="connsiteY3217" fmla="*/ 232257 h 977923"/>
                  <a:gd name="connsiteX3218" fmla="*/ 248445 w 1209257"/>
                  <a:gd name="connsiteY3218" fmla="*/ 226145 h 977923"/>
                  <a:gd name="connsiteX3219" fmla="*/ 253783 w 1209257"/>
                  <a:gd name="connsiteY3219" fmla="*/ 220033 h 977923"/>
                  <a:gd name="connsiteX3220" fmla="*/ 1171864 w 1209257"/>
                  <a:gd name="connsiteY3220" fmla="*/ 218922 h 977923"/>
                  <a:gd name="connsiteX3221" fmla="*/ 1178172 w 1209257"/>
                  <a:gd name="connsiteY3221" fmla="*/ 226145 h 977923"/>
                  <a:gd name="connsiteX3222" fmla="*/ 1171864 w 1209257"/>
                  <a:gd name="connsiteY3222" fmla="*/ 233368 h 977923"/>
                  <a:gd name="connsiteX3223" fmla="*/ 1165556 w 1209257"/>
                  <a:gd name="connsiteY3223" fmla="*/ 226145 h 977923"/>
                  <a:gd name="connsiteX3224" fmla="*/ 1171864 w 1209257"/>
                  <a:gd name="connsiteY3224" fmla="*/ 218922 h 977923"/>
                  <a:gd name="connsiteX3225" fmla="*/ 1152939 w 1209257"/>
                  <a:gd name="connsiteY3225" fmla="*/ 218922 h 977923"/>
                  <a:gd name="connsiteX3226" fmla="*/ 1158762 w 1209257"/>
                  <a:gd name="connsiteY3226" fmla="*/ 226145 h 977923"/>
                  <a:gd name="connsiteX3227" fmla="*/ 1152939 w 1209257"/>
                  <a:gd name="connsiteY3227" fmla="*/ 233368 h 977923"/>
                  <a:gd name="connsiteX3228" fmla="*/ 1146631 w 1209257"/>
                  <a:gd name="connsiteY3228" fmla="*/ 226145 h 977923"/>
                  <a:gd name="connsiteX3229" fmla="*/ 1152939 w 1209257"/>
                  <a:gd name="connsiteY3229" fmla="*/ 218922 h 977923"/>
                  <a:gd name="connsiteX3230" fmla="*/ 1133529 w 1209257"/>
                  <a:gd name="connsiteY3230" fmla="*/ 218922 h 977923"/>
                  <a:gd name="connsiteX3231" fmla="*/ 1139838 w 1209257"/>
                  <a:gd name="connsiteY3231" fmla="*/ 226145 h 977923"/>
                  <a:gd name="connsiteX3232" fmla="*/ 1133529 w 1209257"/>
                  <a:gd name="connsiteY3232" fmla="*/ 233368 h 977923"/>
                  <a:gd name="connsiteX3233" fmla="*/ 1127221 w 1209257"/>
                  <a:gd name="connsiteY3233" fmla="*/ 226145 h 977923"/>
                  <a:gd name="connsiteX3234" fmla="*/ 1133529 w 1209257"/>
                  <a:gd name="connsiteY3234" fmla="*/ 218922 h 977923"/>
                  <a:gd name="connsiteX3235" fmla="*/ 1114605 w 1209257"/>
                  <a:gd name="connsiteY3235" fmla="*/ 218922 h 977923"/>
                  <a:gd name="connsiteX3236" fmla="*/ 1120913 w 1209257"/>
                  <a:gd name="connsiteY3236" fmla="*/ 226145 h 977923"/>
                  <a:gd name="connsiteX3237" fmla="*/ 1114605 w 1209257"/>
                  <a:gd name="connsiteY3237" fmla="*/ 233368 h 977923"/>
                  <a:gd name="connsiteX3238" fmla="*/ 1108297 w 1209257"/>
                  <a:gd name="connsiteY3238" fmla="*/ 226145 h 977923"/>
                  <a:gd name="connsiteX3239" fmla="*/ 1114605 w 1209257"/>
                  <a:gd name="connsiteY3239" fmla="*/ 218922 h 977923"/>
                  <a:gd name="connsiteX3240" fmla="*/ 1095195 w 1209257"/>
                  <a:gd name="connsiteY3240" fmla="*/ 218922 h 977923"/>
                  <a:gd name="connsiteX3241" fmla="*/ 1101503 w 1209257"/>
                  <a:gd name="connsiteY3241" fmla="*/ 226145 h 977923"/>
                  <a:gd name="connsiteX3242" fmla="*/ 1095195 w 1209257"/>
                  <a:gd name="connsiteY3242" fmla="*/ 233368 h 977923"/>
                  <a:gd name="connsiteX3243" fmla="*/ 1089372 w 1209257"/>
                  <a:gd name="connsiteY3243" fmla="*/ 226145 h 977923"/>
                  <a:gd name="connsiteX3244" fmla="*/ 1095195 w 1209257"/>
                  <a:gd name="connsiteY3244" fmla="*/ 218922 h 977923"/>
                  <a:gd name="connsiteX3245" fmla="*/ 1076271 w 1209257"/>
                  <a:gd name="connsiteY3245" fmla="*/ 218922 h 977923"/>
                  <a:gd name="connsiteX3246" fmla="*/ 1082579 w 1209257"/>
                  <a:gd name="connsiteY3246" fmla="*/ 226145 h 977923"/>
                  <a:gd name="connsiteX3247" fmla="*/ 1076271 w 1209257"/>
                  <a:gd name="connsiteY3247" fmla="*/ 233368 h 977923"/>
                  <a:gd name="connsiteX3248" fmla="*/ 1069963 w 1209257"/>
                  <a:gd name="connsiteY3248" fmla="*/ 226145 h 977923"/>
                  <a:gd name="connsiteX3249" fmla="*/ 1076271 w 1209257"/>
                  <a:gd name="connsiteY3249" fmla="*/ 218922 h 977923"/>
                  <a:gd name="connsiteX3250" fmla="*/ 1057346 w 1209257"/>
                  <a:gd name="connsiteY3250" fmla="*/ 218922 h 977923"/>
                  <a:gd name="connsiteX3251" fmla="*/ 1063169 w 1209257"/>
                  <a:gd name="connsiteY3251" fmla="*/ 226145 h 977923"/>
                  <a:gd name="connsiteX3252" fmla="*/ 1057346 w 1209257"/>
                  <a:gd name="connsiteY3252" fmla="*/ 233368 h 977923"/>
                  <a:gd name="connsiteX3253" fmla="*/ 1051038 w 1209257"/>
                  <a:gd name="connsiteY3253" fmla="*/ 226145 h 977923"/>
                  <a:gd name="connsiteX3254" fmla="*/ 1057346 w 1209257"/>
                  <a:gd name="connsiteY3254" fmla="*/ 218922 h 977923"/>
                  <a:gd name="connsiteX3255" fmla="*/ 1037936 w 1209257"/>
                  <a:gd name="connsiteY3255" fmla="*/ 218922 h 977923"/>
                  <a:gd name="connsiteX3256" fmla="*/ 1044245 w 1209257"/>
                  <a:gd name="connsiteY3256" fmla="*/ 226145 h 977923"/>
                  <a:gd name="connsiteX3257" fmla="*/ 1037936 w 1209257"/>
                  <a:gd name="connsiteY3257" fmla="*/ 233368 h 977923"/>
                  <a:gd name="connsiteX3258" fmla="*/ 1031628 w 1209257"/>
                  <a:gd name="connsiteY3258" fmla="*/ 226145 h 977923"/>
                  <a:gd name="connsiteX3259" fmla="*/ 1037936 w 1209257"/>
                  <a:gd name="connsiteY3259" fmla="*/ 218922 h 977923"/>
                  <a:gd name="connsiteX3260" fmla="*/ 1019012 w 1209257"/>
                  <a:gd name="connsiteY3260" fmla="*/ 218922 h 977923"/>
                  <a:gd name="connsiteX3261" fmla="*/ 1024835 w 1209257"/>
                  <a:gd name="connsiteY3261" fmla="*/ 226145 h 977923"/>
                  <a:gd name="connsiteX3262" fmla="*/ 1019012 w 1209257"/>
                  <a:gd name="connsiteY3262" fmla="*/ 233368 h 977923"/>
                  <a:gd name="connsiteX3263" fmla="*/ 1012704 w 1209257"/>
                  <a:gd name="connsiteY3263" fmla="*/ 226145 h 977923"/>
                  <a:gd name="connsiteX3264" fmla="*/ 1019012 w 1209257"/>
                  <a:gd name="connsiteY3264" fmla="*/ 218922 h 977923"/>
                  <a:gd name="connsiteX3265" fmla="*/ 999602 w 1209257"/>
                  <a:gd name="connsiteY3265" fmla="*/ 218922 h 977923"/>
                  <a:gd name="connsiteX3266" fmla="*/ 1005910 w 1209257"/>
                  <a:gd name="connsiteY3266" fmla="*/ 226145 h 977923"/>
                  <a:gd name="connsiteX3267" fmla="*/ 999602 w 1209257"/>
                  <a:gd name="connsiteY3267" fmla="*/ 233368 h 977923"/>
                  <a:gd name="connsiteX3268" fmla="*/ 993779 w 1209257"/>
                  <a:gd name="connsiteY3268" fmla="*/ 226145 h 977923"/>
                  <a:gd name="connsiteX3269" fmla="*/ 999602 w 1209257"/>
                  <a:gd name="connsiteY3269" fmla="*/ 218922 h 977923"/>
                  <a:gd name="connsiteX3270" fmla="*/ 980678 w 1209257"/>
                  <a:gd name="connsiteY3270" fmla="*/ 218922 h 977923"/>
                  <a:gd name="connsiteX3271" fmla="*/ 986986 w 1209257"/>
                  <a:gd name="connsiteY3271" fmla="*/ 226145 h 977923"/>
                  <a:gd name="connsiteX3272" fmla="*/ 980678 w 1209257"/>
                  <a:gd name="connsiteY3272" fmla="*/ 233368 h 977923"/>
                  <a:gd name="connsiteX3273" fmla="*/ 974370 w 1209257"/>
                  <a:gd name="connsiteY3273" fmla="*/ 226145 h 977923"/>
                  <a:gd name="connsiteX3274" fmla="*/ 980678 w 1209257"/>
                  <a:gd name="connsiteY3274" fmla="*/ 218922 h 977923"/>
                  <a:gd name="connsiteX3275" fmla="*/ 961268 w 1209257"/>
                  <a:gd name="connsiteY3275" fmla="*/ 218922 h 977923"/>
                  <a:gd name="connsiteX3276" fmla="*/ 967576 w 1209257"/>
                  <a:gd name="connsiteY3276" fmla="*/ 226145 h 977923"/>
                  <a:gd name="connsiteX3277" fmla="*/ 961268 w 1209257"/>
                  <a:gd name="connsiteY3277" fmla="*/ 233368 h 977923"/>
                  <a:gd name="connsiteX3278" fmla="*/ 955445 w 1209257"/>
                  <a:gd name="connsiteY3278" fmla="*/ 226145 h 977923"/>
                  <a:gd name="connsiteX3279" fmla="*/ 961268 w 1209257"/>
                  <a:gd name="connsiteY3279" fmla="*/ 218922 h 977923"/>
                  <a:gd name="connsiteX3280" fmla="*/ 942343 w 1209257"/>
                  <a:gd name="connsiteY3280" fmla="*/ 218922 h 977923"/>
                  <a:gd name="connsiteX3281" fmla="*/ 948652 w 1209257"/>
                  <a:gd name="connsiteY3281" fmla="*/ 226145 h 977923"/>
                  <a:gd name="connsiteX3282" fmla="*/ 942343 w 1209257"/>
                  <a:gd name="connsiteY3282" fmla="*/ 233368 h 977923"/>
                  <a:gd name="connsiteX3283" fmla="*/ 936035 w 1209257"/>
                  <a:gd name="connsiteY3283" fmla="*/ 226145 h 977923"/>
                  <a:gd name="connsiteX3284" fmla="*/ 942343 w 1209257"/>
                  <a:gd name="connsiteY3284" fmla="*/ 218922 h 977923"/>
                  <a:gd name="connsiteX3285" fmla="*/ 904009 w 1209257"/>
                  <a:gd name="connsiteY3285" fmla="*/ 218922 h 977923"/>
                  <a:gd name="connsiteX3286" fmla="*/ 910317 w 1209257"/>
                  <a:gd name="connsiteY3286" fmla="*/ 226145 h 977923"/>
                  <a:gd name="connsiteX3287" fmla="*/ 904009 w 1209257"/>
                  <a:gd name="connsiteY3287" fmla="*/ 233368 h 977923"/>
                  <a:gd name="connsiteX3288" fmla="*/ 897701 w 1209257"/>
                  <a:gd name="connsiteY3288" fmla="*/ 226145 h 977923"/>
                  <a:gd name="connsiteX3289" fmla="*/ 904009 w 1209257"/>
                  <a:gd name="connsiteY3289" fmla="*/ 218922 h 977923"/>
                  <a:gd name="connsiteX3290" fmla="*/ 885085 w 1209257"/>
                  <a:gd name="connsiteY3290" fmla="*/ 218922 h 977923"/>
                  <a:gd name="connsiteX3291" fmla="*/ 890908 w 1209257"/>
                  <a:gd name="connsiteY3291" fmla="*/ 226145 h 977923"/>
                  <a:gd name="connsiteX3292" fmla="*/ 885085 w 1209257"/>
                  <a:gd name="connsiteY3292" fmla="*/ 233368 h 977923"/>
                  <a:gd name="connsiteX3293" fmla="*/ 878777 w 1209257"/>
                  <a:gd name="connsiteY3293" fmla="*/ 226145 h 977923"/>
                  <a:gd name="connsiteX3294" fmla="*/ 885085 w 1209257"/>
                  <a:gd name="connsiteY3294" fmla="*/ 218922 h 977923"/>
                  <a:gd name="connsiteX3295" fmla="*/ 865675 w 1209257"/>
                  <a:gd name="connsiteY3295" fmla="*/ 218922 h 977923"/>
                  <a:gd name="connsiteX3296" fmla="*/ 871983 w 1209257"/>
                  <a:gd name="connsiteY3296" fmla="*/ 226145 h 977923"/>
                  <a:gd name="connsiteX3297" fmla="*/ 865675 w 1209257"/>
                  <a:gd name="connsiteY3297" fmla="*/ 233368 h 977923"/>
                  <a:gd name="connsiteX3298" fmla="*/ 859852 w 1209257"/>
                  <a:gd name="connsiteY3298" fmla="*/ 226145 h 977923"/>
                  <a:gd name="connsiteX3299" fmla="*/ 865675 w 1209257"/>
                  <a:gd name="connsiteY3299" fmla="*/ 218922 h 977923"/>
                  <a:gd name="connsiteX3300" fmla="*/ 597820 w 1209257"/>
                  <a:gd name="connsiteY3300" fmla="*/ 218922 h 977923"/>
                  <a:gd name="connsiteX3301" fmla="*/ 604129 w 1209257"/>
                  <a:gd name="connsiteY3301" fmla="*/ 226145 h 977923"/>
                  <a:gd name="connsiteX3302" fmla="*/ 597820 w 1209257"/>
                  <a:gd name="connsiteY3302" fmla="*/ 233368 h 977923"/>
                  <a:gd name="connsiteX3303" fmla="*/ 591998 w 1209257"/>
                  <a:gd name="connsiteY3303" fmla="*/ 226145 h 977923"/>
                  <a:gd name="connsiteX3304" fmla="*/ 597820 w 1209257"/>
                  <a:gd name="connsiteY3304" fmla="*/ 218922 h 977923"/>
                  <a:gd name="connsiteX3305" fmla="*/ 463893 w 1209257"/>
                  <a:gd name="connsiteY3305" fmla="*/ 218922 h 977923"/>
                  <a:gd name="connsiteX3306" fmla="*/ 470201 w 1209257"/>
                  <a:gd name="connsiteY3306" fmla="*/ 226145 h 977923"/>
                  <a:gd name="connsiteX3307" fmla="*/ 463893 w 1209257"/>
                  <a:gd name="connsiteY3307" fmla="*/ 233368 h 977923"/>
                  <a:gd name="connsiteX3308" fmla="*/ 458070 w 1209257"/>
                  <a:gd name="connsiteY3308" fmla="*/ 226145 h 977923"/>
                  <a:gd name="connsiteX3309" fmla="*/ 463893 w 1209257"/>
                  <a:gd name="connsiteY3309" fmla="*/ 218922 h 977923"/>
                  <a:gd name="connsiteX3310" fmla="*/ 444969 w 1209257"/>
                  <a:gd name="connsiteY3310" fmla="*/ 218922 h 977923"/>
                  <a:gd name="connsiteX3311" fmla="*/ 451277 w 1209257"/>
                  <a:gd name="connsiteY3311" fmla="*/ 226145 h 977923"/>
                  <a:gd name="connsiteX3312" fmla="*/ 444969 w 1209257"/>
                  <a:gd name="connsiteY3312" fmla="*/ 233368 h 977923"/>
                  <a:gd name="connsiteX3313" fmla="*/ 438661 w 1209257"/>
                  <a:gd name="connsiteY3313" fmla="*/ 226145 h 977923"/>
                  <a:gd name="connsiteX3314" fmla="*/ 444969 w 1209257"/>
                  <a:gd name="connsiteY3314" fmla="*/ 218922 h 977923"/>
                  <a:gd name="connsiteX3315" fmla="*/ 349376 w 1209257"/>
                  <a:gd name="connsiteY3315" fmla="*/ 218922 h 977923"/>
                  <a:gd name="connsiteX3316" fmla="*/ 355684 w 1209257"/>
                  <a:gd name="connsiteY3316" fmla="*/ 226145 h 977923"/>
                  <a:gd name="connsiteX3317" fmla="*/ 349376 w 1209257"/>
                  <a:gd name="connsiteY3317" fmla="*/ 233368 h 977923"/>
                  <a:gd name="connsiteX3318" fmla="*/ 343068 w 1209257"/>
                  <a:gd name="connsiteY3318" fmla="*/ 226145 h 977923"/>
                  <a:gd name="connsiteX3319" fmla="*/ 349376 w 1209257"/>
                  <a:gd name="connsiteY3319" fmla="*/ 218922 h 977923"/>
                  <a:gd name="connsiteX3320" fmla="*/ 329966 w 1209257"/>
                  <a:gd name="connsiteY3320" fmla="*/ 218922 h 977923"/>
                  <a:gd name="connsiteX3321" fmla="*/ 336274 w 1209257"/>
                  <a:gd name="connsiteY3321" fmla="*/ 226145 h 977923"/>
                  <a:gd name="connsiteX3322" fmla="*/ 329966 w 1209257"/>
                  <a:gd name="connsiteY3322" fmla="*/ 233368 h 977923"/>
                  <a:gd name="connsiteX3323" fmla="*/ 324143 w 1209257"/>
                  <a:gd name="connsiteY3323" fmla="*/ 226145 h 977923"/>
                  <a:gd name="connsiteX3324" fmla="*/ 329966 w 1209257"/>
                  <a:gd name="connsiteY3324" fmla="*/ 218922 h 977923"/>
                  <a:gd name="connsiteX3325" fmla="*/ 311041 w 1209257"/>
                  <a:gd name="connsiteY3325" fmla="*/ 218922 h 977923"/>
                  <a:gd name="connsiteX3326" fmla="*/ 317350 w 1209257"/>
                  <a:gd name="connsiteY3326" fmla="*/ 226145 h 977923"/>
                  <a:gd name="connsiteX3327" fmla="*/ 311041 w 1209257"/>
                  <a:gd name="connsiteY3327" fmla="*/ 233368 h 977923"/>
                  <a:gd name="connsiteX3328" fmla="*/ 304733 w 1209257"/>
                  <a:gd name="connsiteY3328" fmla="*/ 226145 h 977923"/>
                  <a:gd name="connsiteX3329" fmla="*/ 311041 w 1209257"/>
                  <a:gd name="connsiteY3329" fmla="*/ 218922 h 977923"/>
                  <a:gd name="connsiteX3330" fmla="*/ 292117 w 1209257"/>
                  <a:gd name="connsiteY3330" fmla="*/ 218922 h 977923"/>
                  <a:gd name="connsiteX3331" fmla="*/ 297940 w 1209257"/>
                  <a:gd name="connsiteY3331" fmla="*/ 226145 h 977923"/>
                  <a:gd name="connsiteX3332" fmla="*/ 292117 w 1209257"/>
                  <a:gd name="connsiteY3332" fmla="*/ 233368 h 977923"/>
                  <a:gd name="connsiteX3333" fmla="*/ 285809 w 1209257"/>
                  <a:gd name="connsiteY3333" fmla="*/ 226145 h 977923"/>
                  <a:gd name="connsiteX3334" fmla="*/ 292117 w 1209257"/>
                  <a:gd name="connsiteY3334" fmla="*/ 218922 h 977923"/>
                  <a:gd name="connsiteX3335" fmla="*/ 272707 w 1209257"/>
                  <a:gd name="connsiteY3335" fmla="*/ 218922 h 977923"/>
                  <a:gd name="connsiteX3336" fmla="*/ 279015 w 1209257"/>
                  <a:gd name="connsiteY3336" fmla="*/ 226145 h 977923"/>
                  <a:gd name="connsiteX3337" fmla="*/ 272707 w 1209257"/>
                  <a:gd name="connsiteY3337" fmla="*/ 233368 h 977923"/>
                  <a:gd name="connsiteX3338" fmla="*/ 266399 w 1209257"/>
                  <a:gd name="connsiteY3338" fmla="*/ 226145 h 977923"/>
                  <a:gd name="connsiteX3339" fmla="*/ 272707 w 1209257"/>
                  <a:gd name="connsiteY3339" fmla="*/ 218922 h 977923"/>
                  <a:gd name="connsiteX3340" fmla="*/ 234373 w 1209257"/>
                  <a:gd name="connsiteY3340" fmla="*/ 218922 h 977923"/>
                  <a:gd name="connsiteX3341" fmla="*/ 240681 w 1209257"/>
                  <a:gd name="connsiteY3341" fmla="*/ 226145 h 977923"/>
                  <a:gd name="connsiteX3342" fmla="*/ 234373 w 1209257"/>
                  <a:gd name="connsiteY3342" fmla="*/ 233368 h 977923"/>
                  <a:gd name="connsiteX3343" fmla="*/ 228550 w 1209257"/>
                  <a:gd name="connsiteY3343" fmla="*/ 226145 h 977923"/>
                  <a:gd name="connsiteX3344" fmla="*/ 234373 w 1209257"/>
                  <a:gd name="connsiteY3344" fmla="*/ 218922 h 977923"/>
                  <a:gd name="connsiteX3345" fmla="*/ 215448 w 1209257"/>
                  <a:gd name="connsiteY3345" fmla="*/ 218922 h 977923"/>
                  <a:gd name="connsiteX3346" fmla="*/ 221757 w 1209257"/>
                  <a:gd name="connsiteY3346" fmla="*/ 226145 h 977923"/>
                  <a:gd name="connsiteX3347" fmla="*/ 215448 w 1209257"/>
                  <a:gd name="connsiteY3347" fmla="*/ 233368 h 977923"/>
                  <a:gd name="connsiteX3348" fmla="*/ 209140 w 1209257"/>
                  <a:gd name="connsiteY3348" fmla="*/ 226145 h 977923"/>
                  <a:gd name="connsiteX3349" fmla="*/ 215448 w 1209257"/>
                  <a:gd name="connsiteY3349" fmla="*/ 218922 h 977923"/>
                  <a:gd name="connsiteX3350" fmla="*/ 196039 w 1209257"/>
                  <a:gd name="connsiteY3350" fmla="*/ 218922 h 977923"/>
                  <a:gd name="connsiteX3351" fmla="*/ 202347 w 1209257"/>
                  <a:gd name="connsiteY3351" fmla="*/ 226145 h 977923"/>
                  <a:gd name="connsiteX3352" fmla="*/ 196039 w 1209257"/>
                  <a:gd name="connsiteY3352" fmla="*/ 233368 h 977923"/>
                  <a:gd name="connsiteX3353" fmla="*/ 190216 w 1209257"/>
                  <a:gd name="connsiteY3353" fmla="*/ 226145 h 977923"/>
                  <a:gd name="connsiteX3354" fmla="*/ 196039 w 1209257"/>
                  <a:gd name="connsiteY3354" fmla="*/ 218922 h 977923"/>
                  <a:gd name="connsiteX3355" fmla="*/ 177114 w 1209257"/>
                  <a:gd name="connsiteY3355" fmla="*/ 218922 h 977923"/>
                  <a:gd name="connsiteX3356" fmla="*/ 183422 w 1209257"/>
                  <a:gd name="connsiteY3356" fmla="*/ 226145 h 977923"/>
                  <a:gd name="connsiteX3357" fmla="*/ 177114 w 1209257"/>
                  <a:gd name="connsiteY3357" fmla="*/ 233368 h 977923"/>
                  <a:gd name="connsiteX3358" fmla="*/ 170806 w 1209257"/>
                  <a:gd name="connsiteY3358" fmla="*/ 226145 h 977923"/>
                  <a:gd name="connsiteX3359" fmla="*/ 177114 w 1209257"/>
                  <a:gd name="connsiteY3359" fmla="*/ 218922 h 977923"/>
                  <a:gd name="connsiteX3360" fmla="*/ 158190 w 1209257"/>
                  <a:gd name="connsiteY3360" fmla="*/ 218922 h 977923"/>
                  <a:gd name="connsiteX3361" fmla="*/ 164013 w 1209257"/>
                  <a:gd name="connsiteY3361" fmla="*/ 226145 h 977923"/>
                  <a:gd name="connsiteX3362" fmla="*/ 158190 w 1209257"/>
                  <a:gd name="connsiteY3362" fmla="*/ 233368 h 977923"/>
                  <a:gd name="connsiteX3363" fmla="*/ 151882 w 1209257"/>
                  <a:gd name="connsiteY3363" fmla="*/ 226145 h 977923"/>
                  <a:gd name="connsiteX3364" fmla="*/ 158190 w 1209257"/>
                  <a:gd name="connsiteY3364" fmla="*/ 218922 h 977923"/>
                  <a:gd name="connsiteX3365" fmla="*/ 138780 w 1209257"/>
                  <a:gd name="connsiteY3365" fmla="*/ 218922 h 977923"/>
                  <a:gd name="connsiteX3366" fmla="*/ 145088 w 1209257"/>
                  <a:gd name="connsiteY3366" fmla="*/ 226145 h 977923"/>
                  <a:gd name="connsiteX3367" fmla="*/ 138780 w 1209257"/>
                  <a:gd name="connsiteY3367" fmla="*/ 233368 h 977923"/>
                  <a:gd name="connsiteX3368" fmla="*/ 132472 w 1209257"/>
                  <a:gd name="connsiteY3368" fmla="*/ 226145 h 977923"/>
                  <a:gd name="connsiteX3369" fmla="*/ 138780 w 1209257"/>
                  <a:gd name="connsiteY3369" fmla="*/ 218922 h 977923"/>
                  <a:gd name="connsiteX3370" fmla="*/ 119855 w 1209257"/>
                  <a:gd name="connsiteY3370" fmla="*/ 218922 h 977923"/>
                  <a:gd name="connsiteX3371" fmla="*/ 126164 w 1209257"/>
                  <a:gd name="connsiteY3371" fmla="*/ 226145 h 977923"/>
                  <a:gd name="connsiteX3372" fmla="*/ 119855 w 1209257"/>
                  <a:gd name="connsiteY3372" fmla="*/ 233368 h 977923"/>
                  <a:gd name="connsiteX3373" fmla="*/ 113547 w 1209257"/>
                  <a:gd name="connsiteY3373" fmla="*/ 226145 h 977923"/>
                  <a:gd name="connsiteX3374" fmla="*/ 119855 w 1209257"/>
                  <a:gd name="connsiteY3374" fmla="*/ 218922 h 977923"/>
                  <a:gd name="connsiteX3375" fmla="*/ 100446 w 1209257"/>
                  <a:gd name="connsiteY3375" fmla="*/ 218922 h 977923"/>
                  <a:gd name="connsiteX3376" fmla="*/ 106754 w 1209257"/>
                  <a:gd name="connsiteY3376" fmla="*/ 226145 h 977923"/>
                  <a:gd name="connsiteX3377" fmla="*/ 100446 w 1209257"/>
                  <a:gd name="connsiteY3377" fmla="*/ 233368 h 977923"/>
                  <a:gd name="connsiteX3378" fmla="*/ 94623 w 1209257"/>
                  <a:gd name="connsiteY3378" fmla="*/ 226145 h 977923"/>
                  <a:gd name="connsiteX3379" fmla="*/ 100446 w 1209257"/>
                  <a:gd name="connsiteY3379" fmla="*/ 218922 h 977923"/>
                  <a:gd name="connsiteX3380" fmla="*/ 81521 w 1209257"/>
                  <a:gd name="connsiteY3380" fmla="*/ 218922 h 977923"/>
                  <a:gd name="connsiteX3381" fmla="*/ 87829 w 1209257"/>
                  <a:gd name="connsiteY3381" fmla="*/ 226145 h 977923"/>
                  <a:gd name="connsiteX3382" fmla="*/ 81521 w 1209257"/>
                  <a:gd name="connsiteY3382" fmla="*/ 233368 h 977923"/>
                  <a:gd name="connsiteX3383" fmla="*/ 75213 w 1209257"/>
                  <a:gd name="connsiteY3383" fmla="*/ 226145 h 977923"/>
                  <a:gd name="connsiteX3384" fmla="*/ 81521 w 1209257"/>
                  <a:gd name="connsiteY3384" fmla="*/ 218922 h 977923"/>
                  <a:gd name="connsiteX3385" fmla="*/ 62111 w 1209257"/>
                  <a:gd name="connsiteY3385" fmla="*/ 218922 h 977923"/>
                  <a:gd name="connsiteX3386" fmla="*/ 68420 w 1209257"/>
                  <a:gd name="connsiteY3386" fmla="*/ 226145 h 977923"/>
                  <a:gd name="connsiteX3387" fmla="*/ 62111 w 1209257"/>
                  <a:gd name="connsiteY3387" fmla="*/ 233368 h 977923"/>
                  <a:gd name="connsiteX3388" fmla="*/ 56289 w 1209257"/>
                  <a:gd name="connsiteY3388" fmla="*/ 226145 h 977923"/>
                  <a:gd name="connsiteX3389" fmla="*/ 62111 w 1209257"/>
                  <a:gd name="connsiteY3389" fmla="*/ 218922 h 977923"/>
                  <a:gd name="connsiteX3390" fmla="*/ 43187 w 1209257"/>
                  <a:gd name="connsiteY3390" fmla="*/ 218922 h 977923"/>
                  <a:gd name="connsiteX3391" fmla="*/ 49495 w 1209257"/>
                  <a:gd name="connsiteY3391" fmla="*/ 226145 h 977923"/>
                  <a:gd name="connsiteX3392" fmla="*/ 43187 w 1209257"/>
                  <a:gd name="connsiteY3392" fmla="*/ 233368 h 977923"/>
                  <a:gd name="connsiteX3393" fmla="*/ 36879 w 1209257"/>
                  <a:gd name="connsiteY3393" fmla="*/ 226145 h 977923"/>
                  <a:gd name="connsiteX3394" fmla="*/ 43187 w 1209257"/>
                  <a:gd name="connsiteY3394" fmla="*/ 218922 h 977923"/>
                  <a:gd name="connsiteX3395" fmla="*/ 24262 w 1209257"/>
                  <a:gd name="connsiteY3395" fmla="*/ 218922 h 977923"/>
                  <a:gd name="connsiteX3396" fmla="*/ 30085 w 1209257"/>
                  <a:gd name="connsiteY3396" fmla="*/ 226145 h 977923"/>
                  <a:gd name="connsiteX3397" fmla="*/ 24262 w 1209257"/>
                  <a:gd name="connsiteY3397" fmla="*/ 233368 h 977923"/>
                  <a:gd name="connsiteX3398" fmla="*/ 17954 w 1209257"/>
                  <a:gd name="connsiteY3398" fmla="*/ 226145 h 977923"/>
                  <a:gd name="connsiteX3399" fmla="*/ 24262 w 1209257"/>
                  <a:gd name="connsiteY3399" fmla="*/ 218922 h 977923"/>
                  <a:gd name="connsiteX3400" fmla="*/ 1171864 w 1209257"/>
                  <a:gd name="connsiteY3400" fmla="*/ 197252 h 977923"/>
                  <a:gd name="connsiteX3401" fmla="*/ 1178172 w 1209257"/>
                  <a:gd name="connsiteY3401" fmla="*/ 203919 h 977923"/>
                  <a:gd name="connsiteX3402" fmla="*/ 1171864 w 1209257"/>
                  <a:gd name="connsiteY3402" fmla="*/ 211143 h 977923"/>
                  <a:gd name="connsiteX3403" fmla="*/ 1165556 w 1209257"/>
                  <a:gd name="connsiteY3403" fmla="*/ 203919 h 977923"/>
                  <a:gd name="connsiteX3404" fmla="*/ 1171864 w 1209257"/>
                  <a:gd name="connsiteY3404" fmla="*/ 197252 h 977923"/>
                  <a:gd name="connsiteX3405" fmla="*/ 1152939 w 1209257"/>
                  <a:gd name="connsiteY3405" fmla="*/ 197252 h 977923"/>
                  <a:gd name="connsiteX3406" fmla="*/ 1158762 w 1209257"/>
                  <a:gd name="connsiteY3406" fmla="*/ 203919 h 977923"/>
                  <a:gd name="connsiteX3407" fmla="*/ 1152939 w 1209257"/>
                  <a:gd name="connsiteY3407" fmla="*/ 211143 h 977923"/>
                  <a:gd name="connsiteX3408" fmla="*/ 1146631 w 1209257"/>
                  <a:gd name="connsiteY3408" fmla="*/ 203919 h 977923"/>
                  <a:gd name="connsiteX3409" fmla="*/ 1152939 w 1209257"/>
                  <a:gd name="connsiteY3409" fmla="*/ 197252 h 977923"/>
                  <a:gd name="connsiteX3410" fmla="*/ 1133529 w 1209257"/>
                  <a:gd name="connsiteY3410" fmla="*/ 197252 h 977923"/>
                  <a:gd name="connsiteX3411" fmla="*/ 1139838 w 1209257"/>
                  <a:gd name="connsiteY3411" fmla="*/ 203919 h 977923"/>
                  <a:gd name="connsiteX3412" fmla="*/ 1133529 w 1209257"/>
                  <a:gd name="connsiteY3412" fmla="*/ 211143 h 977923"/>
                  <a:gd name="connsiteX3413" fmla="*/ 1127221 w 1209257"/>
                  <a:gd name="connsiteY3413" fmla="*/ 203919 h 977923"/>
                  <a:gd name="connsiteX3414" fmla="*/ 1133529 w 1209257"/>
                  <a:gd name="connsiteY3414" fmla="*/ 197252 h 977923"/>
                  <a:gd name="connsiteX3415" fmla="*/ 1114605 w 1209257"/>
                  <a:gd name="connsiteY3415" fmla="*/ 197252 h 977923"/>
                  <a:gd name="connsiteX3416" fmla="*/ 1120913 w 1209257"/>
                  <a:gd name="connsiteY3416" fmla="*/ 203919 h 977923"/>
                  <a:gd name="connsiteX3417" fmla="*/ 1114605 w 1209257"/>
                  <a:gd name="connsiteY3417" fmla="*/ 211143 h 977923"/>
                  <a:gd name="connsiteX3418" fmla="*/ 1108297 w 1209257"/>
                  <a:gd name="connsiteY3418" fmla="*/ 203919 h 977923"/>
                  <a:gd name="connsiteX3419" fmla="*/ 1114605 w 1209257"/>
                  <a:gd name="connsiteY3419" fmla="*/ 197252 h 977923"/>
                  <a:gd name="connsiteX3420" fmla="*/ 1095195 w 1209257"/>
                  <a:gd name="connsiteY3420" fmla="*/ 197252 h 977923"/>
                  <a:gd name="connsiteX3421" fmla="*/ 1101503 w 1209257"/>
                  <a:gd name="connsiteY3421" fmla="*/ 203919 h 977923"/>
                  <a:gd name="connsiteX3422" fmla="*/ 1095195 w 1209257"/>
                  <a:gd name="connsiteY3422" fmla="*/ 211143 h 977923"/>
                  <a:gd name="connsiteX3423" fmla="*/ 1089372 w 1209257"/>
                  <a:gd name="connsiteY3423" fmla="*/ 203919 h 977923"/>
                  <a:gd name="connsiteX3424" fmla="*/ 1095195 w 1209257"/>
                  <a:gd name="connsiteY3424" fmla="*/ 197252 h 977923"/>
                  <a:gd name="connsiteX3425" fmla="*/ 1076271 w 1209257"/>
                  <a:gd name="connsiteY3425" fmla="*/ 197252 h 977923"/>
                  <a:gd name="connsiteX3426" fmla="*/ 1082579 w 1209257"/>
                  <a:gd name="connsiteY3426" fmla="*/ 203919 h 977923"/>
                  <a:gd name="connsiteX3427" fmla="*/ 1076271 w 1209257"/>
                  <a:gd name="connsiteY3427" fmla="*/ 211143 h 977923"/>
                  <a:gd name="connsiteX3428" fmla="*/ 1069963 w 1209257"/>
                  <a:gd name="connsiteY3428" fmla="*/ 203919 h 977923"/>
                  <a:gd name="connsiteX3429" fmla="*/ 1076271 w 1209257"/>
                  <a:gd name="connsiteY3429" fmla="*/ 197252 h 977923"/>
                  <a:gd name="connsiteX3430" fmla="*/ 1057346 w 1209257"/>
                  <a:gd name="connsiteY3430" fmla="*/ 197252 h 977923"/>
                  <a:gd name="connsiteX3431" fmla="*/ 1063169 w 1209257"/>
                  <a:gd name="connsiteY3431" fmla="*/ 203919 h 977923"/>
                  <a:gd name="connsiteX3432" fmla="*/ 1057346 w 1209257"/>
                  <a:gd name="connsiteY3432" fmla="*/ 211143 h 977923"/>
                  <a:gd name="connsiteX3433" fmla="*/ 1051038 w 1209257"/>
                  <a:gd name="connsiteY3433" fmla="*/ 203919 h 977923"/>
                  <a:gd name="connsiteX3434" fmla="*/ 1057346 w 1209257"/>
                  <a:gd name="connsiteY3434" fmla="*/ 197252 h 977923"/>
                  <a:gd name="connsiteX3435" fmla="*/ 1037936 w 1209257"/>
                  <a:gd name="connsiteY3435" fmla="*/ 197252 h 977923"/>
                  <a:gd name="connsiteX3436" fmla="*/ 1044245 w 1209257"/>
                  <a:gd name="connsiteY3436" fmla="*/ 203919 h 977923"/>
                  <a:gd name="connsiteX3437" fmla="*/ 1037936 w 1209257"/>
                  <a:gd name="connsiteY3437" fmla="*/ 211143 h 977923"/>
                  <a:gd name="connsiteX3438" fmla="*/ 1031628 w 1209257"/>
                  <a:gd name="connsiteY3438" fmla="*/ 203919 h 977923"/>
                  <a:gd name="connsiteX3439" fmla="*/ 1037936 w 1209257"/>
                  <a:gd name="connsiteY3439" fmla="*/ 197252 h 977923"/>
                  <a:gd name="connsiteX3440" fmla="*/ 1019012 w 1209257"/>
                  <a:gd name="connsiteY3440" fmla="*/ 197252 h 977923"/>
                  <a:gd name="connsiteX3441" fmla="*/ 1024835 w 1209257"/>
                  <a:gd name="connsiteY3441" fmla="*/ 203919 h 977923"/>
                  <a:gd name="connsiteX3442" fmla="*/ 1019012 w 1209257"/>
                  <a:gd name="connsiteY3442" fmla="*/ 211143 h 977923"/>
                  <a:gd name="connsiteX3443" fmla="*/ 1012704 w 1209257"/>
                  <a:gd name="connsiteY3443" fmla="*/ 203919 h 977923"/>
                  <a:gd name="connsiteX3444" fmla="*/ 1019012 w 1209257"/>
                  <a:gd name="connsiteY3444" fmla="*/ 197252 h 977923"/>
                  <a:gd name="connsiteX3445" fmla="*/ 999602 w 1209257"/>
                  <a:gd name="connsiteY3445" fmla="*/ 197252 h 977923"/>
                  <a:gd name="connsiteX3446" fmla="*/ 1005910 w 1209257"/>
                  <a:gd name="connsiteY3446" fmla="*/ 203919 h 977923"/>
                  <a:gd name="connsiteX3447" fmla="*/ 999602 w 1209257"/>
                  <a:gd name="connsiteY3447" fmla="*/ 211143 h 977923"/>
                  <a:gd name="connsiteX3448" fmla="*/ 993779 w 1209257"/>
                  <a:gd name="connsiteY3448" fmla="*/ 203919 h 977923"/>
                  <a:gd name="connsiteX3449" fmla="*/ 999602 w 1209257"/>
                  <a:gd name="connsiteY3449" fmla="*/ 197252 h 977923"/>
                  <a:gd name="connsiteX3450" fmla="*/ 980678 w 1209257"/>
                  <a:gd name="connsiteY3450" fmla="*/ 197252 h 977923"/>
                  <a:gd name="connsiteX3451" fmla="*/ 986986 w 1209257"/>
                  <a:gd name="connsiteY3451" fmla="*/ 203919 h 977923"/>
                  <a:gd name="connsiteX3452" fmla="*/ 980678 w 1209257"/>
                  <a:gd name="connsiteY3452" fmla="*/ 211143 h 977923"/>
                  <a:gd name="connsiteX3453" fmla="*/ 974370 w 1209257"/>
                  <a:gd name="connsiteY3453" fmla="*/ 203919 h 977923"/>
                  <a:gd name="connsiteX3454" fmla="*/ 980678 w 1209257"/>
                  <a:gd name="connsiteY3454" fmla="*/ 197252 h 977923"/>
                  <a:gd name="connsiteX3455" fmla="*/ 961268 w 1209257"/>
                  <a:gd name="connsiteY3455" fmla="*/ 197252 h 977923"/>
                  <a:gd name="connsiteX3456" fmla="*/ 967576 w 1209257"/>
                  <a:gd name="connsiteY3456" fmla="*/ 203919 h 977923"/>
                  <a:gd name="connsiteX3457" fmla="*/ 961268 w 1209257"/>
                  <a:gd name="connsiteY3457" fmla="*/ 211143 h 977923"/>
                  <a:gd name="connsiteX3458" fmla="*/ 955445 w 1209257"/>
                  <a:gd name="connsiteY3458" fmla="*/ 203919 h 977923"/>
                  <a:gd name="connsiteX3459" fmla="*/ 961268 w 1209257"/>
                  <a:gd name="connsiteY3459" fmla="*/ 197252 h 977923"/>
                  <a:gd name="connsiteX3460" fmla="*/ 942343 w 1209257"/>
                  <a:gd name="connsiteY3460" fmla="*/ 197252 h 977923"/>
                  <a:gd name="connsiteX3461" fmla="*/ 948652 w 1209257"/>
                  <a:gd name="connsiteY3461" fmla="*/ 203919 h 977923"/>
                  <a:gd name="connsiteX3462" fmla="*/ 942343 w 1209257"/>
                  <a:gd name="connsiteY3462" fmla="*/ 211143 h 977923"/>
                  <a:gd name="connsiteX3463" fmla="*/ 936035 w 1209257"/>
                  <a:gd name="connsiteY3463" fmla="*/ 203919 h 977923"/>
                  <a:gd name="connsiteX3464" fmla="*/ 942343 w 1209257"/>
                  <a:gd name="connsiteY3464" fmla="*/ 197252 h 977923"/>
                  <a:gd name="connsiteX3465" fmla="*/ 923419 w 1209257"/>
                  <a:gd name="connsiteY3465" fmla="*/ 197252 h 977923"/>
                  <a:gd name="connsiteX3466" fmla="*/ 929242 w 1209257"/>
                  <a:gd name="connsiteY3466" fmla="*/ 203919 h 977923"/>
                  <a:gd name="connsiteX3467" fmla="*/ 923419 w 1209257"/>
                  <a:gd name="connsiteY3467" fmla="*/ 211143 h 977923"/>
                  <a:gd name="connsiteX3468" fmla="*/ 917111 w 1209257"/>
                  <a:gd name="connsiteY3468" fmla="*/ 203919 h 977923"/>
                  <a:gd name="connsiteX3469" fmla="*/ 923419 w 1209257"/>
                  <a:gd name="connsiteY3469" fmla="*/ 197252 h 977923"/>
                  <a:gd name="connsiteX3470" fmla="*/ 904009 w 1209257"/>
                  <a:gd name="connsiteY3470" fmla="*/ 197252 h 977923"/>
                  <a:gd name="connsiteX3471" fmla="*/ 910317 w 1209257"/>
                  <a:gd name="connsiteY3471" fmla="*/ 203919 h 977923"/>
                  <a:gd name="connsiteX3472" fmla="*/ 904009 w 1209257"/>
                  <a:gd name="connsiteY3472" fmla="*/ 211143 h 977923"/>
                  <a:gd name="connsiteX3473" fmla="*/ 897701 w 1209257"/>
                  <a:gd name="connsiteY3473" fmla="*/ 203919 h 977923"/>
                  <a:gd name="connsiteX3474" fmla="*/ 904009 w 1209257"/>
                  <a:gd name="connsiteY3474" fmla="*/ 197252 h 977923"/>
                  <a:gd name="connsiteX3475" fmla="*/ 885085 w 1209257"/>
                  <a:gd name="connsiteY3475" fmla="*/ 197252 h 977923"/>
                  <a:gd name="connsiteX3476" fmla="*/ 890908 w 1209257"/>
                  <a:gd name="connsiteY3476" fmla="*/ 203919 h 977923"/>
                  <a:gd name="connsiteX3477" fmla="*/ 885085 w 1209257"/>
                  <a:gd name="connsiteY3477" fmla="*/ 211143 h 977923"/>
                  <a:gd name="connsiteX3478" fmla="*/ 878777 w 1209257"/>
                  <a:gd name="connsiteY3478" fmla="*/ 203919 h 977923"/>
                  <a:gd name="connsiteX3479" fmla="*/ 885085 w 1209257"/>
                  <a:gd name="connsiteY3479" fmla="*/ 197252 h 977923"/>
                  <a:gd name="connsiteX3480" fmla="*/ 731748 w 1209257"/>
                  <a:gd name="connsiteY3480" fmla="*/ 197252 h 977923"/>
                  <a:gd name="connsiteX3481" fmla="*/ 738056 w 1209257"/>
                  <a:gd name="connsiteY3481" fmla="*/ 203919 h 977923"/>
                  <a:gd name="connsiteX3482" fmla="*/ 731748 w 1209257"/>
                  <a:gd name="connsiteY3482" fmla="*/ 211143 h 977923"/>
                  <a:gd name="connsiteX3483" fmla="*/ 725925 w 1209257"/>
                  <a:gd name="connsiteY3483" fmla="*/ 203919 h 977923"/>
                  <a:gd name="connsiteX3484" fmla="*/ 731748 w 1209257"/>
                  <a:gd name="connsiteY3484" fmla="*/ 197252 h 977923"/>
                  <a:gd name="connsiteX3485" fmla="*/ 617230 w 1209257"/>
                  <a:gd name="connsiteY3485" fmla="*/ 197252 h 977923"/>
                  <a:gd name="connsiteX3486" fmla="*/ 623538 w 1209257"/>
                  <a:gd name="connsiteY3486" fmla="*/ 203919 h 977923"/>
                  <a:gd name="connsiteX3487" fmla="*/ 617230 w 1209257"/>
                  <a:gd name="connsiteY3487" fmla="*/ 211143 h 977923"/>
                  <a:gd name="connsiteX3488" fmla="*/ 610922 w 1209257"/>
                  <a:gd name="connsiteY3488" fmla="*/ 203919 h 977923"/>
                  <a:gd name="connsiteX3489" fmla="*/ 617230 w 1209257"/>
                  <a:gd name="connsiteY3489" fmla="*/ 197252 h 977923"/>
                  <a:gd name="connsiteX3490" fmla="*/ 597820 w 1209257"/>
                  <a:gd name="connsiteY3490" fmla="*/ 197252 h 977923"/>
                  <a:gd name="connsiteX3491" fmla="*/ 604129 w 1209257"/>
                  <a:gd name="connsiteY3491" fmla="*/ 203919 h 977923"/>
                  <a:gd name="connsiteX3492" fmla="*/ 597820 w 1209257"/>
                  <a:gd name="connsiteY3492" fmla="*/ 211143 h 977923"/>
                  <a:gd name="connsiteX3493" fmla="*/ 591998 w 1209257"/>
                  <a:gd name="connsiteY3493" fmla="*/ 203919 h 977923"/>
                  <a:gd name="connsiteX3494" fmla="*/ 597820 w 1209257"/>
                  <a:gd name="connsiteY3494" fmla="*/ 197252 h 977923"/>
                  <a:gd name="connsiteX3495" fmla="*/ 578896 w 1209257"/>
                  <a:gd name="connsiteY3495" fmla="*/ 197252 h 977923"/>
                  <a:gd name="connsiteX3496" fmla="*/ 585204 w 1209257"/>
                  <a:gd name="connsiteY3496" fmla="*/ 203919 h 977923"/>
                  <a:gd name="connsiteX3497" fmla="*/ 578896 w 1209257"/>
                  <a:gd name="connsiteY3497" fmla="*/ 211143 h 977923"/>
                  <a:gd name="connsiteX3498" fmla="*/ 572588 w 1209257"/>
                  <a:gd name="connsiteY3498" fmla="*/ 203919 h 977923"/>
                  <a:gd name="connsiteX3499" fmla="*/ 578896 w 1209257"/>
                  <a:gd name="connsiteY3499" fmla="*/ 197252 h 977923"/>
                  <a:gd name="connsiteX3500" fmla="*/ 483303 w 1209257"/>
                  <a:gd name="connsiteY3500" fmla="*/ 197252 h 977923"/>
                  <a:gd name="connsiteX3501" fmla="*/ 489611 w 1209257"/>
                  <a:gd name="connsiteY3501" fmla="*/ 203919 h 977923"/>
                  <a:gd name="connsiteX3502" fmla="*/ 483303 w 1209257"/>
                  <a:gd name="connsiteY3502" fmla="*/ 211143 h 977923"/>
                  <a:gd name="connsiteX3503" fmla="*/ 476995 w 1209257"/>
                  <a:gd name="connsiteY3503" fmla="*/ 203919 h 977923"/>
                  <a:gd name="connsiteX3504" fmla="*/ 483303 w 1209257"/>
                  <a:gd name="connsiteY3504" fmla="*/ 197252 h 977923"/>
                  <a:gd name="connsiteX3505" fmla="*/ 463893 w 1209257"/>
                  <a:gd name="connsiteY3505" fmla="*/ 197252 h 977923"/>
                  <a:gd name="connsiteX3506" fmla="*/ 470201 w 1209257"/>
                  <a:gd name="connsiteY3506" fmla="*/ 203919 h 977923"/>
                  <a:gd name="connsiteX3507" fmla="*/ 463893 w 1209257"/>
                  <a:gd name="connsiteY3507" fmla="*/ 211143 h 977923"/>
                  <a:gd name="connsiteX3508" fmla="*/ 458070 w 1209257"/>
                  <a:gd name="connsiteY3508" fmla="*/ 203919 h 977923"/>
                  <a:gd name="connsiteX3509" fmla="*/ 463893 w 1209257"/>
                  <a:gd name="connsiteY3509" fmla="*/ 197252 h 977923"/>
                  <a:gd name="connsiteX3510" fmla="*/ 406634 w 1209257"/>
                  <a:gd name="connsiteY3510" fmla="*/ 197252 h 977923"/>
                  <a:gd name="connsiteX3511" fmla="*/ 412943 w 1209257"/>
                  <a:gd name="connsiteY3511" fmla="*/ 203919 h 977923"/>
                  <a:gd name="connsiteX3512" fmla="*/ 406634 w 1209257"/>
                  <a:gd name="connsiteY3512" fmla="*/ 211143 h 977923"/>
                  <a:gd name="connsiteX3513" fmla="*/ 400326 w 1209257"/>
                  <a:gd name="connsiteY3513" fmla="*/ 203919 h 977923"/>
                  <a:gd name="connsiteX3514" fmla="*/ 406634 w 1209257"/>
                  <a:gd name="connsiteY3514" fmla="*/ 197252 h 977923"/>
                  <a:gd name="connsiteX3515" fmla="*/ 387710 w 1209257"/>
                  <a:gd name="connsiteY3515" fmla="*/ 197252 h 977923"/>
                  <a:gd name="connsiteX3516" fmla="*/ 393533 w 1209257"/>
                  <a:gd name="connsiteY3516" fmla="*/ 203919 h 977923"/>
                  <a:gd name="connsiteX3517" fmla="*/ 387710 w 1209257"/>
                  <a:gd name="connsiteY3517" fmla="*/ 211143 h 977923"/>
                  <a:gd name="connsiteX3518" fmla="*/ 381402 w 1209257"/>
                  <a:gd name="connsiteY3518" fmla="*/ 203919 h 977923"/>
                  <a:gd name="connsiteX3519" fmla="*/ 387710 w 1209257"/>
                  <a:gd name="connsiteY3519" fmla="*/ 197252 h 977923"/>
                  <a:gd name="connsiteX3520" fmla="*/ 368300 w 1209257"/>
                  <a:gd name="connsiteY3520" fmla="*/ 197252 h 977923"/>
                  <a:gd name="connsiteX3521" fmla="*/ 374608 w 1209257"/>
                  <a:gd name="connsiteY3521" fmla="*/ 203919 h 977923"/>
                  <a:gd name="connsiteX3522" fmla="*/ 368300 w 1209257"/>
                  <a:gd name="connsiteY3522" fmla="*/ 211143 h 977923"/>
                  <a:gd name="connsiteX3523" fmla="*/ 362477 w 1209257"/>
                  <a:gd name="connsiteY3523" fmla="*/ 203919 h 977923"/>
                  <a:gd name="connsiteX3524" fmla="*/ 368300 w 1209257"/>
                  <a:gd name="connsiteY3524" fmla="*/ 197252 h 977923"/>
                  <a:gd name="connsiteX3525" fmla="*/ 349376 w 1209257"/>
                  <a:gd name="connsiteY3525" fmla="*/ 197252 h 977923"/>
                  <a:gd name="connsiteX3526" fmla="*/ 355684 w 1209257"/>
                  <a:gd name="connsiteY3526" fmla="*/ 203919 h 977923"/>
                  <a:gd name="connsiteX3527" fmla="*/ 349376 w 1209257"/>
                  <a:gd name="connsiteY3527" fmla="*/ 211143 h 977923"/>
                  <a:gd name="connsiteX3528" fmla="*/ 343068 w 1209257"/>
                  <a:gd name="connsiteY3528" fmla="*/ 203919 h 977923"/>
                  <a:gd name="connsiteX3529" fmla="*/ 349376 w 1209257"/>
                  <a:gd name="connsiteY3529" fmla="*/ 197252 h 977923"/>
                  <a:gd name="connsiteX3530" fmla="*/ 329966 w 1209257"/>
                  <a:gd name="connsiteY3530" fmla="*/ 197252 h 977923"/>
                  <a:gd name="connsiteX3531" fmla="*/ 336274 w 1209257"/>
                  <a:gd name="connsiteY3531" fmla="*/ 203919 h 977923"/>
                  <a:gd name="connsiteX3532" fmla="*/ 329966 w 1209257"/>
                  <a:gd name="connsiteY3532" fmla="*/ 211143 h 977923"/>
                  <a:gd name="connsiteX3533" fmla="*/ 324143 w 1209257"/>
                  <a:gd name="connsiteY3533" fmla="*/ 203919 h 977923"/>
                  <a:gd name="connsiteX3534" fmla="*/ 329966 w 1209257"/>
                  <a:gd name="connsiteY3534" fmla="*/ 197252 h 977923"/>
                  <a:gd name="connsiteX3535" fmla="*/ 311041 w 1209257"/>
                  <a:gd name="connsiteY3535" fmla="*/ 197252 h 977923"/>
                  <a:gd name="connsiteX3536" fmla="*/ 317350 w 1209257"/>
                  <a:gd name="connsiteY3536" fmla="*/ 203919 h 977923"/>
                  <a:gd name="connsiteX3537" fmla="*/ 311041 w 1209257"/>
                  <a:gd name="connsiteY3537" fmla="*/ 211143 h 977923"/>
                  <a:gd name="connsiteX3538" fmla="*/ 304733 w 1209257"/>
                  <a:gd name="connsiteY3538" fmla="*/ 203919 h 977923"/>
                  <a:gd name="connsiteX3539" fmla="*/ 311041 w 1209257"/>
                  <a:gd name="connsiteY3539" fmla="*/ 197252 h 977923"/>
                  <a:gd name="connsiteX3540" fmla="*/ 292117 w 1209257"/>
                  <a:gd name="connsiteY3540" fmla="*/ 197252 h 977923"/>
                  <a:gd name="connsiteX3541" fmla="*/ 297940 w 1209257"/>
                  <a:gd name="connsiteY3541" fmla="*/ 203919 h 977923"/>
                  <a:gd name="connsiteX3542" fmla="*/ 292117 w 1209257"/>
                  <a:gd name="connsiteY3542" fmla="*/ 211143 h 977923"/>
                  <a:gd name="connsiteX3543" fmla="*/ 285809 w 1209257"/>
                  <a:gd name="connsiteY3543" fmla="*/ 203919 h 977923"/>
                  <a:gd name="connsiteX3544" fmla="*/ 292117 w 1209257"/>
                  <a:gd name="connsiteY3544" fmla="*/ 197252 h 977923"/>
                  <a:gd name="connsiteX3545" fmla="*/ 272707 w 1209257"/>
                  <a:gd name="connsiteY3545" fmla="*/ 197252 h 977923"/>
                  <a:gd name="connsiteX3546" fmla="*/ 279015 w 1209257"/>
                  <a:gd name="connsiteY3546" fmla="*/ 203919 h 977923"/>
                  <a:gd name="connsiteX3547" fmla="*/ 272707 w 1209257"/>
                  <a:gd name="connsiteY3547" fmla="*/ 211143 h 977923"/>
                  <a:gd name="connsiteX3548" fmla="*/ 266399 w 1209257"/>
                  <a:gd name="connsiteY3548" fmla="*/ 203919 h 977923"/>
                  <a:gd name="connsiteX3549" fmla="*/ 272707 w 1209257"/>
                  <a:gd name="connsiteY3549" fmla="*/ 197252 h 977923"/>
                  <a:gd name="connsiteX3550" fmla="*/ 253783 w 1209257"/>
                  <a:gd name="connsiteY3550" fmla="*/ 197252 h 977923"/>
                  <a:gd name="connsiteX3551" fmla="*/ 259606 w 1209257"/>
                  <a:gd name="connsiteY3551" fmla="*/ 203919 h 977923"/>
                  <a:gd name="connsiteX3552" fmla="*/ 253783 w 1209257"/>
                  <a:gd name="connsiteY3552" fmla="*/ 211143 h 977923"/>
                  <a:gd name="connsiteX3553" fmla="*/ 247475 w 1209257"/>
                  <a:gd name="connsiteY3553" fmla="*/ 203919 h 977923"/>
                  <a:gd name="connsiteX3554" fmla="*/ 253783 w 1209257"/>
                  <a:gd name="connsiteY3554" fmla="*/ 197252 h 977923"/>
                  <a:gd name="connsiteX3555" fmla="*/ 234373 w 1209257"/>
                  <a:gd name="connsiteY3555" fmla="*/ 197252 h 977923"/>
                  <a:gd name="connsiteX3556" fmla="*/ 240681 w 1209257"/>
                  <a:gd name="connsiteY3556" fmla="*/ 203919 h 977923"/>
                  <a:gd name="connsiteX3557" fmla="*/ 234373 w 1209257"/>
                  <a:gd name="connsiteY3557" fmla="*/ 211143 h 977923"/>
                  <a:gd name="connsiteX3558" fmla="*/ 228550 w 1209257"/>
                  <a:gd name="connsiteY3558" fmla="*/ 203919 h 977923"/>
                  <a:gd name="connsiteX3559" fmla="*/ 234373 w 1209257"/>
                  <a:gd name="connsiteY3559" fmla="*/ 197252 h 977923"/>
                  <a:gd name="connsiteX3560" fmla="*/ 215448 w 1209257"/>
                  <a:gd name="connsiteY3560" fmla="*/ 197252 h 977923"/>
                  <a:gd name="connsiteX3561" fmla="*/ 221757 w 1209257"/>
                  <a:gd name="connsiteY3561" fmla="*/ 203919 h 977923"/>
                  <a:gd name="connsiteX3562" fmla="*/ 215448 w 1209257"/>
                  <a:gd name="connsiteY3562" fmla="*/ 211143 h 977923"/>
                  <a:gd name="connsiteX3563" fmla="*/ 209140 w 1209257"/>
                  <a:gd name="connsiteY3563" fmla="*/ 203919 h 977923"/>
                  <a:gd name="connsiteX3564" fmla="*/ 215448 w 1209257"/>
                  <a:gd name="connsiteY3564" fmla="*/ 197252 h 977923"/>
                  <a:gd name="connsiteX3565" fmla="*/ 196039 w 1209257"/>
                  <a:gd name="connsiteY3565" fmla="*/ 197252 h 977923"/>
                  <a:gd name="connsiteX3566" fmla="*/ 202347 w 1209257"/>
                  <a:gd name="connsiteY3566" fmla="*/ 203919 h 977923"/>
                  <a:gd name="connsiteX3567" fmla="*/ 196039 w 1209257"/>
                  <a:gd name="connsiteY3567" fmla="*/ 211143 h 977923"/>
                  <a:gd name="connsiteX3568" fmla="*/ 190216 w 1209257"/>
                  <a:gd name="connsiteY3568" fmla="*/ 203919 h 977923"/>
                  <a:gd name="connsiteX3569" fmla="*/ 196039 w 1209257"/>
                  <a:gd name="connsiteY3569" fmla="*/ 197252 h 977923"/>
                  <a:gd name="connsiteX3570" fmla="*/ 177114 w 1209257"/>
                  <a:gd name="connsiteY3570" fmla="*/ 197252 h 977923"/>
                  <a:gd name="connsiteX3571" fmla="*/ 183422 w 1209257"/>
                  <a:gd name="connsiteY3571" fmla="*/ 203919 h 977923"/>
                  <a:gd name="connsiteX3572" fmla="*/ 177114 w 1209257"/>
                  <a:gd name="connsiteY3572" fmla="*/ 211143 h 977923"/>
                  <a:gd name="connsiteX3573" fmla="*/ 170806 w 1209257"/>
                  <a:gd name="connsiteY3573" fmla="*/ 203919 h 977923"/>
                  <a:gd name="connsiteX3574" fmla="*/ 177114 w 1209257"/>
                  <a:gd name="connsiteY3574" fmla="*/ 197252 h 977923"/>
                  <a:gd name="connsiteX3575" fmla="*/ 158190 w 1209257"/>
                  <a:gd name="connsiteY3575" fmla="*/ 197252 h 977923"/>
                  <a:gd name="connsiteX3576" fmla="*/ 164013 w 1209257"/>
                  <a:gd name="connsiteY3576" fmla="*/ 203919 h 977923"/>
                  <a:gd name="connsiteX3577" fmla="*/ 158190 w 1209257"/>
                  <a:gd name="connsiteY3577" fmla="*/ 211143 h 977923"/>
                  <a:gd name="connsiteX3578" fmla="*/ 151882 w 1209257"/>
                  <a:gd name="connsiteY3578" fmla="*/ 203919 h 977923"/>
                  <a:gd name="connsiteX3579" fmla="*/ 158190 w 1209257"/>
                  <a:gd name="connsiteY3579" fmla="*/ 197252 h 977923"/>
                  <a:gd name="connsiteX3580" fmla="*/ 138780 w 1209257"/>
                  <a:gd name="connsiteY3580" fmla="*/ 197252 h 977923"/>
                  <a:gd name="connsiteX3581" fmla="*/ 145088 w 1209257"/>
                  <a:gd name="connsiteY3581" fmla="*/ 203919 h 977923"/>
                  <a:gd name="connsiteX3582" fmla="*/ 138780 w 1209257"/>
                  <a:gd name="connsiteY3582" fmla="*/ 211143 h 977923"/>
                  <a:gd name="connsiteX3583" fmla="*/ 132472 w 1209257"/>
                  <a:gd name="connsiteY3583" fmla="*/ 203919 h 977923"/>
                  <a:gd name="connsiteX3584" fmla="*/ 138780 w 1209257"/>
                  <a:gd name="connsiteY3584" fmla="*/ 197252 h 977923"/>
                  <a:gd name="connsiteX3585" fmla="*/ 119855 w 1209257"/>
                  <a:gd name="connsiteY3585" fmla="*/ 197252 h 977923"/>
                  <a:gd name="connsiteX3586" fmla="*/ 125678 w 1209257"/>
                  <a:gd name="connsiteY3586" fmla="*/ 203919 h 977923"/>
                  <a:gd name="connsiteX3587" fmla="*/ 119855 w 1209257"/>
                  <a:gd name="connsiteY3587" fmla="*/ 211143 h 977923"/>
                  <a:gd name="connsiteX3588" fmla="*/ 113547 w 1209257"/>
                  <a:gd name="connsiteY3588" fmla="*/ 203919 h 977923"/>
                  <a:gd name="connsiteX3589" fmla="*/ 119855 w 1209257"/>
                  <a:gd name="connsiteY3589" fmla="*/ 197252 h 977923"/>
                  <a:gd name="connsiteX3590" fmla="*/ 100446 w 1209257"/>
                  <a:gd name="connsiteY3590" fmla="*/ 197252 h 977923"/>
                  <a:gd name="connsiteX3591" fmla="*/ 106754 w 1209257"/>
                  <a:gd name="connsiteY3591" fmla="*/ 203919 h 977923"/>
                  <a:gd name="connsiteX3592" fmla="*/ 100446 w 1209257"/>
                  <a:gd name="connsiteY3592" fmla="*/ 211143 h 977923"/>
                  <a:gd name="connsiteX3593" fmla="*/ 94623 w 1209257"/>
                  <a:gd name="connsiteY3593" fmla="*/ 203919 h 977923"/>
                  <a:gd name="connsiteX3594" fmla="*/ 100446 w 1209257"/>
                  <a:gd name="connsiteY3594" fmla="*/ 197252 h 977923"/>
                  <a:gd name="connsiteX3595" fmla="*/ 81521 w 1209257"/>
                  <a:gd name="connsiteY3595" fmla="*/ 197252 h 977923"/>
                  <a:gd name="connsiteX3596" fmla="*/ 87829 w 1209257"/>
                  <a:gd name="connsiteY3596" fmla="*/ 203919 h 977923"/>
                  <a:gd name="connsiteX3597" fmla="*/ 81521 w 1209257"/>
                  <a:gd name="connsiteY3597" fmla="*/ 211143 h 977923"/>
                  <a:gd name="connsiteX3598" fmla="*/ 75213 w 1209257"/>
                  <a:gd name="connsiteY3598" fmla="*/ 203919 h 977923"/>
                  <a:gd name="connsiteX3599" fmla="*/ 81521 w 1209257"/>
                  <a:gd name="connsiteY3599" fmla="*/ 197252 h 977923"/>
                  <a:gd name="connsiteX3600" fmla="*/ 62111 w 1209257"/>
                  <a:gd name="connsiteY3600" fmla="*/ 197252 h 977923"/>
                  <a:gd name="connsiteX3601" fmla="*/ 68420 w 1209257"/>
                  <a:gd name="connsiteY3601" fmla="*/ 203919 h 977923"/>
                  <a:gd name="connsiteX3602" fmla="*/ 62111 w 1209257"/>
                  <a:gd name="connsiteY3602" fmla="*/ 211143 h 977923"/>
                  <a:gd name="connsiteX3603" fmla="*/ 56289 w 1209257"/>
                  <a:gd name="connsiteY3603" fmla="*/ 203919 h 977923"/>
                  <a:gd name="connsiteX3604" fmla="*/ 62111 w 1209257"/>
                  <a:gd name="connsiteY3604" fmla="*/ 197252 h 977923"/>
                  <a:gd name="connsiteX3605" fmla="*/ 43187 w 1209257"/>
                  <a:gd name="connsiteY3605" fmla="*/ 197252 h 977923"/>
                  <a:gd name="connsiteX3606" fmla="*/ 49495 w 1209257"/>
                  <a:gd name="connsiteY3606" fmla="*/ 203919 h 977923"/>
                  <a:gd name="connsiteX3607" fmla="*/ 43187 w 1209257"/>
                  <a:gd name="connsiteY3607" fmla="*/ 211143 h 977923"/>
                  <a:gd name="connsiteX3608" fmla="*/ 36879 w 1209257"/>
                  <a:gd name="connsiteY3608" fmla="*/ 203919 h 977923"/>
                  <a:gd name="connsiteX3609" fmla="*/ 43187 w 1209257"/>
                  <a:gd name="connsiteY3609" fmla="*/ 197252 h 977923"/>
                  <a:gd name="connsiteX3610" fmla="*/ 559486 w 1209257"/>
                  <a:gd name="connsiteY3610" fmla="*/ 177249 h 977923"/>
                  <a:gd name="connsiteX3611" fmla="*/ 564339 w 1209257"/>
                  <a:gd name="connsiteY3611" fmla="*/ 182249 h 977923"/>
                  <a:gd name="connsiteX3612" fmla="*/ 559486 w 1209257"/>
                  <a:gd name="connsiteY3612" fmla="*/ 187250 h 977923"/>
                  <a:gd name="connsiteX3613" fmla="*/ 555119 w 1209257"/>
                  <a:gd name="connsiteY3613" fmla="*/ 182249 h 977923"/>
                  <a:gd name="connsiteX3614" fmla="*/ 559486 w 1209257"/>
                  <a:gd name="connsiteY3614" fmla="*/ 177249 h 977923"/>
                  <a:gd name="connsiteX3615" fmla="*/ 1171007 w 1209257"/>
                  <a:gd name="connsiteY3615" fmla="*/ 176563 h 977923"/>
                  <a:gd name="connsiteX3616" fmla="*/ 1174061 w 1209257"/>
                  <a:gd name="connsiteY3616" fmla="*/ 186402 h 977923"/>
                  <a:gd name="connsiteX3617" fmla="*/ 1171864 w 1209257"/>
                  <a:gd name="connsiteY3617" fmla="*/ 188917 h 977923"/>
                  <a:gd name="connsiteX3618" fmla="*/ 1166041 w 1209257"/>
                  <a:gd name="connsiteY3618" fmla="*/ 182249 h 977923"/>
                  <a:gd name="connsiteX3619" fmla="*/ 292117 w 1209257"/>
                  <a:gd name="connsiteY3619" fmla="*/ 175582 h 977923"/>
                  <a:gd name="connsiteX3620" fmla="*/ 297940 w 1209257"/>
                  <a:gd name="connsiteY3620" fmla="*/ 182249 h 977923"/>
                  <a:gd name="connsiteX3621" fmla="*/ 292117 w 1209257"/>
                  <a:gd name="connsiteY3621" fmla="*/ 188917 h 977923"/>
                  <a:gd name="connsiteX3622" fmla="*/ 285809 w 1209257"/>
                  <a:gd name="connsiteY3622" fmla="*/ 182249 h 977923"/>
                  <a:gd name="connsiteX3623" fmla="*/ 292117 w 1209257"/>
                  <a:gd name="connsiteY3623" fmla="*/ 175582 h 977923"/>
                  <a:gd name="connsiteX3624" fmla="*/ 1152939 w 1209257"/>
                  <a:gd name="connsiteY3624" fmla="*/ 175026 h 977923"/>
                  <a:gd name="connsiteX3625" fmla="*/ 1158762 w 1209257"/>
                  <a:gd name="connsiteY3625" fmla="*/ 182249 h 977923"/>
                  <a:gd name="connsiteX3626" fmla="*/ 1152939 w 1209257"/>
                  <a:gd name="connsiteY3626" fmla="*/ 189473 h 977923"/>
                  <a:gd name="connsiteX3627" fmla="*/ 1146631 w 1209257"/>
                  <a:gd name="connsiteY3627" fmla="*/ 182249 h 977923"/>
                  <a:gd name="connsiteX3628" fmla="*/ 1152939 w 1209257"/>
                  <a:gd name="connsiteY3628" fmla="*/ 175026 h 977923"/>
                  <a:gd name="connsiteX3629" fmla="*/ 1133529 w 1209257"/>
                  <a:gd name="connsiteY3629" fmla="*/ 175026 h 977923"/>
                  <a:gd name="connsiteX3630" fmla="*/ 1139838 w 1209257"/>
                  <a:gd name="connsiteY3630" fmla="*/ 182249 h 977923"/>
                  <a:gd name="connsiteX3631" fmla="*/ 1133529 w 1209257"/>
                  <a:gd name="connsiteY3631" fmla="*/ 189473 h 977923"/>
                  <a:gd name="connsiteX3632" fmla="*/ 1127221 w 1209257"/>
                  <a:gd name="connsiteY3632" fmla="*/ 182249 h 977923"/>
                  <a:gd name="connsiteX3633" fmla="*/ 1133529 w 1209257"/>
                  <a:gd name="connsiteY3633" fmla="*/ 175026 h 977923"/>
                  <a:gd name="connsiteX3634" fmla="*/ 1114605 w 1209257"/>
                  <a:gd name="connsiteY3634" fmla="*/ 175026 h 977923"/>
                  <a:gd name="connsiteX3635" fmla="*/ 1120913 w 1209257"/>
                  <a:gd name="connsiteY3635" fmla="*/ 182249 h 977923"/>
                  <a:gd name="connsiteX3636" fmla="*/ 1114605 w 1209257"/>
                  <a:gd name="connsiteY3636" fmla="*/ 189473 h 977923"/>
                  <a:gd name="connsiteX3637" fmla="*/ 1108297 w 1209257"/>
                  <a:gd name="connsiteY3637" fmla="*/ 182249 h 977923"/>
                  <a:gd name="connsiteX3638" fmla="*/ 1114605 w 1209257"/>
                  <a:gd name="connsiteY3638" fmla="*/ 175026 h 977923"/>
                  <a:gd name="connsiteX3639" fmla="*/ 1095195 w 1209257"/>
                  <a:gd name="connsiteY3639" fmla="*/ 175026 h 977923"/>
                  <a:gd name="connsiteX3640" fmla="*/ 1101503 w 1209257"/>
                  <a:gd name="connsiteY3640" fmla="*/ 182249 h 977923"/>
                  <a:gd name="connsiteX3641" fmla="*/ 1095195 w 1209257"/>
                  <a:gd name="connsiteY3641" fmla="*/ 189473 h 977923"/>
                  <a:gd name="connsiteX3642" fmla="*/ 1089372 w 1209257"/>
                  <a:gd name="connsiteY3642" fmla="*/ 182249 h 977923"/>
                  <a:gd name="connsiteX3643" fmla="*/ 1095195 w 1209257"/>
                  <a:gd name="connsiteY3643" fmla="*/ 175026 h 977923"/>
                  <a:gd name="connsiteX3644" fmla="*/ 1076271 w 1209257"/>
                  <a:gd name="connsiteY3644" fmla="*/ 175026 h 977923"/>
                  <a:gd name="connsiteX3645" fmla="*/ 1082579 w 1209257"/>
                  <a:gd name="connsiteY3645" fmla="*/ 182249 h 977923"/>
                  <a:gd name="connsiteX3646" fmla="*/ 1076271 w 1209257"/>
                  <a:gd name="connsiteY3646" fmla="*/ 189473 h 977923"/>
                  <a:gd name="connsiteX3647" fmla="*/ 1069963 w 1209257"/>
                  <a:gd name="connsiteY3647" fmla="*/ 182249 h 977923"/>
                  <a:gd name="connsiteX3648" fmla="*/ 1076271 w 1209257"/>
                  <a:gd name="connsiteY3648" fmla="*/ 175026 h 977923"/>
                  <a:gd name="connsiteX3649" fmla="*/ 1057346 w 1209257"/>
                  <a:gd name="connsiteY3649" fmla="*/ 175026 h 977923"/>
                  <a:gd name="connsiteX3650" fmla="*/ 1063169 w 1209257"/>
                  <a:gd name="connsiteY3650" fmla="*/ 182249 h 977923"/>
                  <a:gd name="connsiteX3651" fmla="*/ 1057346 w 1209257"/>
                  <a:gd name="connsiteY3651" fmla="*/ 189473 h 977923"/>
                  <a:gd name="connsiteX3652" fmla="*/ 1051038 w 1209257"/>
                  <a:gd name="connsiteY3652" fmla="*/ 182249 h 977923"/>
                  <a:gd name="connsiteX3653" fmla="*/ 1057346 w 1209257"/>
                  <a:gd name="connsiteY3653" fmla="*/ 175026 h 977923"/>
                  <a:gd name="connsiteX3654" fmla="*/ 1019012 w 1209257"/>
                  <a:gd name="connsiteY3654" fmla="*/ 175026 h 977923"/>
                  <a:gd name="connsiteX3655" fmla="*/ 1024835 w 1209257"/>
                  <a:gd name="connsiteY3655" fmla="*/ 182249 h 977923"/>
                  <a:gd name="connsiteX3656" fmla="*/ 1019012 w 1209257"/>
                  <a:gd name="connsiteY3656" fmla="*/ 189473 h 977923"/>
                  <a:gd name="connsiteX3657" fmla="*/ 1012704 w 1209257"/>
                  <a:gd name="connsiteY3657" fmla="*/ 182249 h 977923"/>
                  <a:gd name="connsiteX3658" fmla="*/ 1019012 w 1209257"/>
                  <a:gd name="connsiteY3658" fmla="*/ 175026 h 977923"/>
                  <a:gd name="connsiteX3659" fmla="*/ 999602 w 1209257"/>
                  <a:gd name="connsiteY3659" fmla="*/ 175026 h 977923"/>
                  <a:gd name="connsiteX3660" fmla="*/ 1005910 w 1209257"/>
                  <a:gd name="connsiteY3660" fmla="*/ 182249 h 977923"/>
                  <a:gd name="connsiteX3661" fmla="*/ 999602 w 1209257"/>
                  <a:gd name="connsiteY3661" fmla="*/ 189473 h 977923"/>
                  <a:gd name="connsiteX3662" fmla="*/ 993779 w 1209257"/>
                  <a:gd name="connsiteY3662" fmla="*/ 182249 h 977923"/>
                  <a:gd name="connsiteX3663" fmla="*/ 999602 w 1209257"/>
                  <a:gd name="connsiteY3663" fmla="*/ 175026 h 977923"/>
                  <a:gd name="connsiteX3664" fmla="*/ 980678 w 1209257"/>
                  <a:gd name="connsiteY3664" fmla="*/ 175026 h 977923"/>
                  <a:gd name="connsiteX3665" fmla="*/ 986986 w 1209257"/>
                  <a:gd name="connsiteY3665" fmla="*/ 182249 h 977923"/>
                  <a:gd name="connsiteX3666" fmla="*/ 980678 w 1209257"/>
                  <a:gd name="connsiteY3666" fmla="*/ 189473 h 977923"/>
                  <a:gd name="connsiteX3667" fmla="*/ 974370 w 1209257"/>
                  <a:gd name="connsiteY3667" fmla="*/ 182249 h 977923"/>
                  <a:gd name="connsiteX3668" fmla="*/ 980678 w 1209257"/>
                  <a:gd name="connsiteY3668" fmla="*/ 175026 h 977923"/>
                  <a:gd name="connsiteX3669" fmla="*/ 961268 w 1209257"/>
                  <a:gd name="connsiteY3669" fmla="*/ 175026 h 977923"/>
                  <a:gd name="connsiteX3670" fmla="*/ 967576 w 1209257"/>
                  <a:gd name="connsiteY3670" fmla="*/ 182249 h 977923"/>
                  <a:gd name="connsiteX3671" fmla="*/ 961268 w 1209257"/>
                  <a:gd name="connsiteY3671" fmla="*/ 189473 h 977923"/>
                  <a:gd name="connsiteX3672" fmla="*/ 955445 w 1209257"/>
                  <a:gd name="connsiteY3672" fmla="*/ 182249 h 977923"/>
                  <a:gd name="connsiteX3673" fmla="*/ 961268 w 1209257"/>
                  <a:gd name="connsiteY3673" fmla="*/ 175026 h 977923"/>
                  <a:gd name="connsiteX3674" fmla="*/ 942343 w 1209257"/>
                  <a:gd name="connsiteY3674" fmla="*/ 175026 h 977923"/>
                  <a:gd name="connsiteX3675" fmla="*/ 948652 w 1209257"/>
                  <a:gd name="connsiteY3675" fmla="*/ 182249 h 977923"/>
                  <a:gd name="connsiteX3676" fmla="*/ 942343 w 1209257"/>
                  <a:gd name="connsiteY3676" fmla="*/ 189473 h 977923"/>
                  <a:gd name="connsiteX3677" fmla="*/ 936035 w 1209257"/>
                  <a:gd name="connsiteY3677" fmla="*/ 182249 h 977923"/>
                  <a:gd name="connsiteX3678" fmla="*/ 942343 w 1209257"/>
                  <a:gd name="connsiteY3678" fmla="*/ 175026 h 977923"/>
                  <a:gd name="connsiteX3679" fmla="*/ 923419 w 1209257"/>
                  <a:gd name="connsiteY3679" fmla="*/ 175026 h 977923"/>
                  <a:gd name="connsiteX3680" fmla="*/ 929242 w 1209257"/>
                  <a:gd name="connsiteY3680" fmla="*/ 182249 h 977923"/>
                  <a:gd name="connsiteX3681" fmla="*/ 923419 w 1209257"/>
                  <a:gd name="connsiteY3681" fmla="*/ 189473 h 977923"/>
                  <a:gd name="connsiteX3682" fmla="*/ 917111 w 1209257"/>
                  <a:gd name="connsiteY3682" fmla="*/ 182249 h 977923"/>
                  <a:gd name="connsiteX3683" fmla="*/ 923419 w 1209257"/>
                  <a:gd name="connsiteY3683" fmla="*/ 175026 h 977923"/>
                  <a:gd name="connsiteX3684" fmla="*/ 904009 w 1209257"/>
                  <a:gd name="connsiteY3684" fmla="*/ 175026 h 977923"/>
                  <a:gd name="connsiteX3685" fmla="*/ 910317 w 1209257"/>
                  <a:gd name="connsiteY3685" fmla="*/ 182249 h 977923"/>
                  <a:gd name="connsiteX3686" fmla="*/ 904009 w 1209257"/>
                  <a:gd name="connsiteY3686" fmla="*/ 189473 h 977923"/>
                  <a:gd name="connsiteX3687" fmla="*/ 897701 w 1209257"/>
                  <a:gd name="connsiteY3687" fmla="*/ 182249 h 977923"/>
                  <a:gd name="connsiteX3688" fmla="*/ 904009 w 1209257"/>
                  <a:gd name="connsiteY3688" fmla="*/ 175026 h 977923"/>
                  <a:gd name="connsiteX3689" fmla="*/ 636155 w 1209257"/>
                  <a:gd name="connsiteY3689" fmla="*/ 175026 h 977923"/>
                  <a:gd name="connsiteX3690" fmla="*/ 642463 w 1209257"/>
                  <a:gd name="connsiteY3690" fmla="*/ 182249 h 977923"/>
                  <a:gd name="connsiteX3691" fmla="*/ 636155 w 1209257"/>
                  <a:gd name="connsiteY3691" fmla="*/ 189473 h 977923"/>
                  <a:gd name="connsiteX3692" fmla="*/ 629847 w 1209257"/>
                  <a:gd name="connsiteY3692" fmla="*/ 182249 h 977923"/>
                  <a:gd name="connsiteX3693" fmla="*/ 636155 w 1209257"/>
                  <a:gd name="connsiteY3693" fmla="*/ 175026 h 977923"/>
                  <a:gd name="connsiteX3694" fmla="*/ 617230 w 1209257"/>
                  <a:gd name="connsiteY3694" fmla="*/ 175026 h 977923"/>
                  <a:gd name="connsiteX3695" fmla="*/ 623538 w 1209257"/>
                  <a:gd name="connsiteY3695" fmla="*/ 182249 h 977923"/>
                  <a:gd name="connsiteX3696" fmla="*/ 617230 w 1209257"/>
                  <a:gd name="connsiteY3696" fmla="*/ 189473 h 977923"/>
                  <a:gd name="connsiteX3697" fmla="*/ 610922 w 1209257"/>
                  <a:gd name="connsiteY3697" fmla="*/ 182249 h 977923"/>
                  <a:gd name="connsiteX3698" fmla="*/ 617230 w 1209257"/>
                  <a:gd name="connsiteY3698" fmla="*/ 175026 h 977923"/>
                  <a:gd name="connsiteX3699" fmla="*/ 597820 w 1209257"/>
                  <a:gd name="connsiteY3699" fmla="*/ 175026 h 977923"/>
                  <a:gd name="connsiteX3700" fmla="*/ 604129 w 1209257"/>
                  <a:gd name="connsiteY3700" fmla="*/ 182249 h 977923"/>
                  <a:gd name="connsiteX3701" fmla="*/ 597820 w 1209257"/>
                  <a:gd name="connsiteY3701" fmla="*/ 189473 h 977923"/>
                  <a:gd name="connsiteX3702" fmla="*/ 591998 w 1209257"/>
                  <a:gd name="connsiteY3702" fmla="*/ 182249 h 977923"/>
                  <a:gd name="connsiteX3703" fmla="*/ 597820 w 1209257"/>
                  <a:gd name="connsiteY3703" fmla="*/ 175026 h 977923"/>
                  <a:gd name="connsiteX3704" fmla="*/ 578896 w 1209257"/>
                  <a:gd name="connsiteY3704" fmla="*/ 175026 h 977923"/>
                  <a:gd name="connsiteX3705" fmla="*/ 585204 w 1209257"/>
                  <a:gd name="connsiteY3705" fmla="*/ 182249 h 977923"/>
                  <a:gd name="connsiteX3706" fmla="*/ 578896 w 1209257"/>
                  <a:gd name="connsiteY3706" fmla="*/ 189473 h 977923"/>
                  <a:gd name="connsiteX3707" fmla="*/ 572588 w 1209257"/>
                  <a:gd name="connsiteY3707" fmla="*/ 182249 h 977923"/>
                  <a:gd name="connsiteX3708" fmla="*/ 578896 w 1209257"/>
                  <a:gd name="connsiteY3708" fmla="*/ 175026 h 977923"/>
                  <a:gd name="connsiteX3709" fmla="*/ 502227 w 1209257"/>
                  <a:gd name="connsiteY3709" fmla="*/ 175026 h 977923"/>
                  <a:gd name="connsiteX3710" fmla="*/ 508536 w 1209257"/>
                  <a:gd name="connsiteY3710" fmla="*/ 182249 h 977923"/>
                  <a:gd name="connsiteX3711" fmla="*/ 502227 w 1209257"/>
                  <a:gd name="connsiteY3711" fmla="*/ 189473 h 977923"/>
                  <a:gd name="connsiteX3712" fmla="*/ 495919 w 1209257"/>
                  <a:gd name="connsiteY3712" fmla="*/ 182249 h 977923"/>
                  <a:gd name="connsiteX3713" fmla="*/ 502227 w 1209257"/>
                  <a:gd name="connsiteY3713" fmla="*/ 175026 h 977923"/>
                  <a:gd name="connsiteX3714" fmla="*/ 483303 w 1209257"/>
                  <a:gd name="connsiteY3714" fmla="*/ 175026 h 977923"/>
                  <a:gd name="connsiteX3715" fmla="*/ 489611 w 1209257"/>
                  <a:gd name="connsiteY3715" fmla="*/ 182249 h 977923"/>
                  <a:gd name="connsiteX3716" fmla="*/ 483303 w 1209257"/>
                  <a:gd name="connsiteY3716" fmla="*/ 189473 h 977923"/>
                  <a:gd name="connsiteX3717" fmla="*/ 476995 w 1209257"/>
                  <a:gd name="connsiteY3717" fmla="*/ 182249 h 977923"/>
                  <a:gd name="connsiteX3718" fmla="*/ 483303 w 1209257"/>
                  <a:gd name="connsiteY3718" fmla="*/ 175026 h 977923"/>
                  <a:gd name="connsiteX3719" fmla="*/ 463893 w 1209257"/>
                  <a:gd name="connsiteY3719" fmla="*/ 175026 h 977923"/>
                  <a:gd name="connsiteX3720" fmla="*/ 470201 w 1209257"/>
                  <a:gd name="connsiteY3720" fmla="*/ 182249 h 977923"/>
                  <a:gd name="connsiteX3721" fmla="*/ 463893 w 1209257"/>
                  <a:gd name="connsiteY3721" fmla="*/ 189473 h 977923"/>
                  <a:gd name="connsiteX3722" fmla="*/ 458070 w 1209257"/>
                  <a:gd name="connsiteY3722" fmla="*/ 182249 h 977923"/>
                  <a:gd name="connsiteX3723" fmla="*/ 463893 w 1209257"/>
                  <a:gd name="connsiteY3723" fmla="*/ 175026 h 977923"/>
                  <a:gd name="connsiteX3724" fmla="*/ 406634 w 1209257"/>
                  <a:gd name="connsiteY3724" fmla="*/ 175026 h 977923"/>
                  <a:gd name="connsiteX3725" fmla="*/ 412943 w 1209257"/>
                  <a:gd name="connsiteY3725" fmla="*/ 182249 h 977923"/>
                  <a:gd name="connsiteX3726" fmla="*/ 406634 w 1209257"/>
                  <a:gd name="connsiteY3726" fmla="*/ 189473 h 977923"/>
                  <a:gd name="connsiteX3727" fmla="*/ 400326 w 1209257"/>
                  <a:gd name="connsiteY3727" fmla="*/ 182249 h 977923"/>
                  <a:gd name="connsiteX3728" fmla="*/ 406634 w 1209257"/>
                  <a:gd name="connsiteY3728" fmla="*/ 175026 h 977923"/>
                  <a:gd name="connsiteX3729" fmla="*/ 387710 w 1209257"/>
                  <a:gd name="connsiteY3729" fmla="*/ 175026 h 977923"/>
                  <a:gd name="connsiteX3730" fmla="*/ 393533 w 1209257"/>
                  <a:gd name="connsiteY3730" fmla="*/ 182249 h 977923"/>
                  <a:gd name="connsiteX3731" fmla="*/ 387710 w 1209257"/>
                  <a:gd name="connsiteY3731" fmla="*/ 189473 h 977923"/>
                  <a:gd name="connsiteX3732" fmla="*/ 381402 w 1209257"/>
                  <a:gd name="connsiteY3732" fmla="*/ 182249 h 977923"/>
                  <a:gd name="connsiteX3733" fmla="*/ 387710 w 1209257"/>
                  <a:gd name="connsiteY3733" fmla="*/ 175026 h 977923"/>
                  <a:gd name="connsiteX3734" fmla="*/ 368300 w 1209257"/>
                  <a:gd name="connsiteY3734" fmla="*/ 175026 h 977923"/>
                  <a:gd name="connsiteX3735" fmla="*/ 374608 w 1209257"/>
                  <a:gd name="connsiteY3735" fmla="*/ 182249 h 977923"/>
                  <a:gd name="connsiteX3736" fmla="*/ 368300 w 1209257"/>
                  <a:gd name="connsiteY3736" fmla="*/ 189473 h 977923"/>
                  <a:gd name="connsiteX3737" fmla="*/ 362477 w 1209257"/>
                  <a:gd name="connsiteY3737" fmla="*/ 182249 h 977923"/>
                  <a:gd name="connsiteX3738" fmla="*/ 368300 w 1209257"/>
                  <a:gd name="connsiteY3738" fmla="*/ 175026 h 977923"/>
                  <a:gd name="connsiteX3739" fmla="*/ 349376 w 1209257"/>
                  <a:gd name="connsiteY3739" fmla="*/ 175026 h 977923"/>
                  <a:gd name="connsiteX3740" fmla="*/ 355684 w 1209257"/>
                  <a:gd name="connsiteY3740" fmla="*/ 182249 h 977923"/>
                  <a:gd name="connsiteX3741" fmla="*/ 349376 w 1209257"/>
                  <a:gd name="connsiteY3741" fmla="*/ 189473 h 977923"/>
                  <a:gd name="connsiteX3742" fmla="*/ 343068 w 1209257"/>
                  <a:gd name="connsiteY3742" fmla="*/ 182249 h 977923"/>
                  <a:gd name="connsiteX3743" fmla="*/ 349376 w 1209257"/>
                  <a:gd name="connsiteY3743" fmla="*/ 175026 h 977923"/>
                  <a:gd name="connsiteX3744" fmla="*/ 329966 w 1209257"/>
                  <a:gd name="connsiteY3744" fmla="*/ 175026 h 977923"/>
                  <a:gd name="connsiteX3745" fmla="*/ 336274 w 1209257"/>
                  <a:gd name="connsiteY3745" fmla="*/ 182249 h 977923"/>
                  <a:gd name="connsiteX3746" fmla="*/ 329966 w 1209257"/>
                  <a:gd name="connsiteY3746" fmla="*/ 189473 h 977923"/>
                  <a:gd name="connsiteX3747" fmla="*/ 324143 w 1209257"/>
                  <a:gd name="connsiteY3747" fmla="*/ 182249 h 977923"/>
                  <a:gd name="connsiteX3748" fmla="*/ 329966 w 1209257"/>
                  <a:gd name="connsiteY3748" fmla="*/ 175026 h 977923"/>
                  <a:gd name="connsiteX3749" fmla="*/ 311041 w 1209257"/>
                  <a:gd name="connsiteY3749" fmla="*/ 175026 h 977923"/>
                  <a:gd name="connsiteX3750" fmla="*/ 317350 w 1209257"/>
                  <a:gd name="connsiteY3750" fmla="*/ 182249 h 977923"/>
                  <a:gd name="connsiteX3751" fmla="*/ 311041 w 1209257"/>
                  <a:gd name="connsiteY3751" fmla="*/ 189473 h 977923"/>
                  <a:gd name="connsiteX3752" fmla="*/ 304733 w 1209257"/>
                  <a:gd name="connsiteY3752" fmla="*/ 182249 h 977923"/>
                  <a:gd name="connsiteX3753" fmla="*/ 311041 w 1209257"/>
                  <a:gd name="connsiteY3753" fmla="*/ 175026 h 977923"/>
                  <a:gd name="connsiteX3754" fmla="*/ 272707 w 1209257"/>
                  <a:gd name="connsiteY3754" fmla="*/ 175026 h 977923"/>
                  <a:gd name="connsiteX3755" fmla="*/ 279015 w 1209257"/>
                  <a:gd name="connsiteY3755" fmla="*/ 182249 h 977923"/>
                  <a:gd name="connsiteX3756" fmla="*/ 272707 w 1209257"/>
                  <a:gd name="connsiteY3756" fmla="*/ 189473 h 977923"/>
                  <a:gd name="connsiteX3757" fmla="*/ 266399 w 1209257"/>
                  <a:gd name="connsiteY3757" fmla="*/ 182249 h 977923"/>
                  <a:gd name="connsiteX3758" fmla="*/ 272707 w 1209257"/>
                  <a:gd name="connsiteY3758" fmla="*/ 175026 h 977923"/>
                  <a:gd name="connsiteX3759" fmla="*/ 253783 w 1209257"/>
                  <a:gd name="connsiteY3759" fmla="*/ 175026 h 977923"/>
                  <a:gd name="connsiteX3760" fmla="*/ 259606 w 1209257"/>
                  <a:gd name="connsiteY3760" fmla="*/ 182249 h 977923"/>
                  <a:gd name="connsiteX3761" fmla="*/ 253783 w 1209257"/>
                  <a:gd name="connsiteY3761" fmla="*/ 189473 h 977923"/>
                  <a:gd name="connsiteX3762" fmla="*/ 247475 w 1209257"/>
                  <a:gd name="connsiteY3762" fmla="*/ 182249 h 977923"/>
                  <a:gd name="connsiteX3763" fmla="*/ 253783 w 1209257"/>
                  <a:gd name="connsiteY3763" fmla="*/ 175026 h 977923"/>
                  <a:gd name="connsiteX3764" fmla="*/ 234373 w 1209257"/>
                  <a:gd name="connsiteY3764" fmla="*/ 175026 h 977923"/>
                  <a:gd name="connsiteX3765" fmla="*/ 240681 w 1209257"/>
                  <a:gd name="connsiteY3765" fmla="*/ 182249 h 977923"/>
                  <a:gd name="connsiteX3766" fmla="*/ 234373 w 1209257"/>
                  <a:gd name="connsiteY3766" fmla="*/ 189473 h 977923"/>
                  <a:gd name="connsiteX3767" fmla="*/ 228550 w 1209257"/>
                  <a:gd name="connsiteY3767" fmla="*/ 182249 h 977923"/>
                  <a:gd name="connsiteX3768" fmla="*/ 234373 w 1209257"/>
                  <a:gd name="connsiteY3768" fmla="*/ 175026 h 977923"/>
                  <a:gd name="connsiteX3769" fmla="*/ 215448 w 1209257"/>
                  <a:gd name="connsiteY3769" fmla="*/ 175026 h 977923"/>
                  <a:gd name="connsiteX3770" fmla="*/ 221757 w 1209257"/>
                  <a:gd name="connsiteY3770" fmla="*/ 182249 h 977923"/>
                  <a:gd name="connsiteX3771" fmla="*/ 215448 w 1209257"/>
                  <a:gd name="connsiteY3771" fmla="*/ 189473 h 977923"/>
                  <a:gd name="connsiteX3772" fmla="*/ 209140 w 1209257"/>
                  <a:gd name="connsiteY3772" fmla="*/ 182249 h 977923"/>
                  <a:gd name="connsiteX3773" fmla="*/ 215448 w 1209257"/>
                  <a:gd name="connsiteY3773" fmla="*/ 175026 h 977923"/>
                  <a:gd name="connsiteX3774" fmla="*/ 196039 w 1209257"/>
                  <a:gd name="connsiteY3774" fmla="*/ 175026 h 977923"/>
                  <a:gd name="connsiteX3775" fmla="*/ 202347 w 1209257"/>
                  <a:gd name="connsiteY3775" fmla="*/ 182249 h 977923"/>
                  <a:gd name="connsiteX3776" fmla="*/ 196039 w 1209257"/>
                  <a:gd name="connsiteY3776" fmla="*/ 189473 h 977923"/>
                  <a:gd name="connsiteX3777" fmla="*/ 190216 w 1209257"/>
                  <a:gd name="connsiteY3777" fmla="*/ 182249 h 977923"/>
                  <a:gd name="connsiteX3778" fmla="*/ 196039 w 1209257"/>
                  <a:gd name="connsiteY3778" fmla="*/ 175026 h 977923"/>
                  <a:gd name="connsiteX3779" fmla="*/ 177114 w 1209257"/>
                  <a:gd name="connsiteY3779" fmla="*/ 175026 h 977923"/>
                  <a:gd name="connsiteX3780" fmla="*/ 183422 w 1209257"/>
                  <a:gd name="connsiteY3780" fmla="*/ 182249 h 977923"/>
                  <a:gd name="connsiteX3781" fmla="*/ 177114 w 1209257"/>
                  <a:gd name="connsiteY3781" fmla="*/ 189473 h 977923"/>
                  <a:gd name="connsiteX3782" fmla="*/ 170806 w 1209257"/>
                  <a:gd name="connsiteY3782" fmla="*/ 182249 h 977923"/>
                  <a:gd name="connsiteX3783" fmla="*/ 177114 w 1209257"/>
                  <a:gd name="connsiteY3783" fmla="*/ 175026 h 977923"/>
                  <a:gd name="connsiteX3784" fmla="*/ 158190 w 1209257"/>
                  <a:gd name="connsiteY3784" fmla="*/ 175026 h 977923"/>
                  <a:gd name="connsiteX3785" fmla="*/ 164013 w 1209257"/>
                  <a:gd name="connsiteY3785" fmla="*/ 182249 h 977923"/>
                  <a:gd name="connsiteX3786" fmla="*/ 158190 w 1209257"/>
                  <a:gd name="connsiteY3786" fmla="*/ 189473 h 977923"/>
                  <a:gd name="connsiteX3787" fmla="*/ 151882 w 1209257"/>
                  <a:gd name="connsiteY3787" fmla="*/ 182249 h 977923"/>
                  <a:gd name="connsiteX3788" fmla="*/ 158190 w 1209257"/>
                  <a:gd name="connsiteY3788" fmla="*/ 175026 h 977923"/>
                  <a:gd name="connsiteX3789" fmla="*/ 138780 w 1209257"/>
                  <a:gd name="connsiteY3789" fmla="*/ 175026 h 977923"/>
                  <a:gd name="connsiteX3790" fmla="*/ 145088 w 1209257"/>
                  <a:gd name="connsiteY3790" fmla="*/ 182249 h 977923"/>
                  <a:gd name="connsiteX3791" fmla="*/ 138780 w 1209257"/>
                  <a:gd name="connsiteY3791" fmla="*/ 189473 h 977923"/>
                  <a:gd name="connsiteX3792" fmla="*/ 132472 w 1209257"/>
                  <a:gd name="connsiteY3792" fmla="*/ 182249 h 977923"/>
                  <a:gd name="connsiteX3793" fmla="*/ 138780 w 1209257"/>
                  <a:gd name="connsiteY3793" fmla="*/ 175026 h 977923"/>
                  <a:gd name="connsiteX3794" fmla="*/ 119855 w 1209257"/>
                  <a:gd name="connsiteY3794" fmla="*/ 175026 h 977923"/>
                  <a:gd name="connsiteX3795" fmla="*/ 125678 w 1209257"/>
                  <a:gd name="connsiteY3795" fmla="*/ 182249 h 977923"/>
                  <a:gd name="connsiteX3796" fmla="*/ 119855 w 1209257"/>
                  <a:gd name="connsiteY3796" fmla="*/ 189473 h 977923"/>
                  <a:gd name="connsiteX3797" fmla="*/ 113547 w 1209257"/>
                  <a:gd name="connsiteY3797" fmla="*/ 182249 h 977923"/>
                  <a:gd name="connsiteX3798" fmla="*/ 119855 w 1209257"/>
                  <a:gd name="connsiteY3798" fmla="*/ 175026 h 977923"/>
                  <a:gd name="connsiteX3799" fmla="*/ 100446 w 1209257"/>
                  <a:gd name="connsiteY3799" fmla="*/ 175026 h 977923"/>
                  <a:gd name="connsiteX3800" fmla="*/ 106754 w 1209257"/>
                  <a:gd name="connsiteY3800" fmla="*/ 182249 h 977923"/>
                  <a:gd name="connsiteX3801" fmla="*/ 100446 w 1209257"/>
                  <a:gd name="connsiteY3801" fmla="*/ 189473 h 977923"/>
                  <a:gd name="connsiteX3802" fmla="*/ 94623 w 1209257"/>
                  <a:gd name="connsiteY3802" fmla="*/ 182249 h 977923"/>
                  <a:gd name="connsiteX3803" fmla="*/ 100446 w 1209257"/>
                  <a:gd name="connsiteY3803" fmla="*/ 175026 h 977923"/>
                  <a:gd name="connsiteX3804" fmla="*/ 81521 w 1209257"/>
                  <a:gd name="connsiteY3804" fmla="*/ 175026 h 977923"/>
                  <a:gd name="connsiteX3805" fmla="*/ 87829 w 1209257"/>
                  <a:gd name="connsiteY3805" fmla="*/ 182249 h 977923"/>
                  <a:gd name="connsiteX3806" fmla="*/ 81521 w 1209257"/>
                  <a:gd name="connsiteY3806" fmla="*/ 189473 h 977923"/>
                  <a:gd name="connsiteX3807" fmla="*/ 75213 w 1209257"/>
                  <a:gd name="connsiteY3807" fmla="*/ 182249 h 977923"/>
                  <a:gd name="connsiteX3808" fmla="*/ 81521 w 1209257"/>
                  <a:gd name="connsiteY3808" fmla="*/ 175026 h 977923"/>
                  <a:gd name="connsiteX3809" fmla="*/ 62111 w 1209257"/>
                  <a:gd name="connsiteY3809" fmla="*/ 175026 h 977923"/>
                  <a:gd name="connsiteX3810" fmla="*/ 68420 w 1209257"/>
                  <a:gd name="connsiteY3810" fmla="*/ 182249 h 977923"/>
                  <a:gd name="connsiteX3811" fmla="*/ 62111 w 1209257"/>
                  <a:gd name="connsiteY3811" fmla="*/ 189473 h 977923"/>
                  <a:gd name="connsiteX3812" fmla="*/ 56289 w 1209257"/>
                  <a:gd name="connsiteY3812" fmla="*/ 182249 h 977923"/>
                  <a:gd name="connsiteX3813" fmla="*/ 62111 w 1209257"/>
                  <a:gd name="connsiteY3813" fmla="*/ 175026 h 977923"/>
                  <a:gd name="connsiteX3814" fmla="*/ 43187 w 1209257"/>
                  <a:gd name="connsiteY3814" fmla="*/ 175026 h 977923"/>
                  <a:gd name="connsiteX3815" fmla="*/ 49495 w 1209257"/>
                  <a:gd name="connsiteY3815" fmla="*/ 182249 h 977923"/>
                  <a:gd name="connsiteX3816" fmla="*/ 43187 w 1209257"/>
                  <a:gd name="connsiteY3816" fmla="*/ 189473 h 977923"/>
                  <a:gd name="connsiteX3817" fmla="*/ 36879 w 1209257"/>
                  <a:gd name="connsiteY3817" fmla="*/ 182249 h 977923"/>
                  <a:gd name="connsiteX3818" fmla="*/ 43187 w 1209257"/>
                  <a:gd name="connsiteY3818" fmla="*/ 175026 h 977923"/>
                  <a:gd name="connsiteX3819" fmla="*/ 1165917 w 1209257"/>
                  <a:gd name="connsiteY3819" fmla="*/ 160166 h 977923"/>
                  <a:gd name="connsiteX3820" fmla="*/ 1166284 w 1209257"/>
                  <a:gd name="connsiteY3820" fmla="*/ 161349 h 977923"/>
                  <a:gd name="connsiteX3821" fmla="*/ 1165556 w 1209257"/>
                  <a:gd name="connsiteY3821" fmla="*/ 160580 h 977923"/>
                  <a:gd name="connsiteX3822" fmla="*/ 904009 w 1209257"/>
                  <a:gd name="connsiteY3822" fmla="*/ 157801 h 977923"/>
                  <a:gd name="connsiteX3823" fmla="*/ 905950 w 1209257"/>
                  <a:gd name="connsiteY3823" fmla="*/ 160580 h 977923"/>
                  <a:gd name="connsiteX3824" fmla="*/ 904009 w 1209257"/>
                  <a:gd name="connsiteY3824" fmla="*/ 162802 h 977923"/>
                  <a:gd name="connsiteX3825" fmla="*/ 902068 w 1209257"/>
                  <a:gd name="connsiteY3825" fmla="*/ 160580 h 977923"/>
                  <a:gd name="connsiteX3826" fmla="*/ 904009 w 1209257"/>
                  <a:gd name="connsiteY3826" fmla="*/ 157801 h 977923"/>
                  <a:gd name="connsiteX3827" fmla="*/ 1114605 w 1209257"/>
                  <a:gd name="connsiteY3827" fmla="*/ 155579 h 977923"/>
                  <a:gd name="connsiteX3828" fmla="*/ 1118487 w 1209257"/>
                  <a:gd name="connsiteY3828" fmla="*/ 160580 h 977923"/>
                  <a:gd name="connsiteX3829" fmla="*/ 1114605 w 1209257"/>
                  <a:gd name="connsiteY3829" fmla="*/ 165025 h 977923"/>
                  <a:gd name="connsiteX3830" fmla="*/ 1110238 w 1209257"/>
                  <a:gd name="connsiteY3830" fmla="*/ 160580 h 977923"/>
                  <a:gd name="connsiteX3831" fmla="*/ 1114605 w 1209257"/>
                  <a:gd name="connsiteY3831" fmla="*/ 155579 h 977923"/>
                  <a:gd name="connsiteX3832" fmla="*/ 4853 w 1209257"/>
                  <a:gd name="connsiteY3832" fmla="*/ 154468 h 977923"/>
                  <a:gd name="connsiteX3833" fmla="*/ 10190 w 1209257"/>
                  <a:gd name="connsiteY3833" fmla="*/ 160580 h 977923"/>
                  <a:gd name="connsiteX3834" fmla="*/ 4853 w 1209257"/>
                  <a:gd name="connsiteY3834" fmla="*/ 166136 h 977923"/>
                  <a:gd name="connsiteX3835" fmla="*/ 0 w 1209257"/>
                  <a:gd name="connsiteY3835" fmla="*/ 160580 h 977923"/>
                  <a:gd name="connsiteX3836" fmla="*/ 4853 w 1209257"/>
                  <a:gd name="connsiteY3836" fmla="*/ 154468 h 977923"/>
                  <a:gd name="connsiteX3837" fmla="*/ 1133529 w 1209257"/>
                  <a:gd name="connsiteY3837" fmla="*/ 153356 h 977923"/>
                  <a:gd name="connsiteX3838" fmla="*/ 1139838 w 1209257"/>
                  <a:gd name="connsiteY3838" fmla="*/ 160580 h 977923"/>
                  <a:gd name="connsiteX3839" fmla="*/ 1133529 w 1209257"/>
                  <a:gd name="connsiteY3839" fmla="*/ 167247 h 977923"/>
                  <a:gd name="connsiteX3840" fmla="*/ 1127221 w 1209257"/>
                  <a:gd name="connsiteY3840" fmla="*/ 160580 h 977923"/>
                  <a:gd name="connsiteX3841" fmla="*/ 1133529 w 1209257"/>
                  <a:gd name="connsiteY3841" fmla="*/ 153356 h 977923"/>
                  <a:gd name="connsiteX3842" fmla="*/ 999602 w 1209257"/>
                  <a:gd name="connsiteY3842" fmla="*/ 153356 h 977923"/>
                  <a:gd name="connsiteX3843" fmla="*/ 1005910 w 1209257"/>
                  <a:gd name="connsiteY3843" fmla="*/ 160580 h 977923"/>
                  <a:gd name="connsiteX3844" fmla="*/ 999602 w 1209257"/>
                  <a:gd name="connsiteY3844" fmla="*/ 167247 h 977923"/>
                  <a:gd name="connsiteX3845" fmla="*/ 993779 w 1209257"/>
                  <a:gd name="connsiteY3845" fmla="*/ 160580 h 977923"/>
                  <a:gd name="connsiteX3846" fmla="*/ 999602 w 1209257"/>
                  <a:gd name="connsiteY3846" fmla="*/ 153356 h 977923"/>
                  <a:gd name="connsiteX3847" fmla="*/ 980678 w 1209257"/>
                  <a:gd name="connsiteY3847" fmla="*/ 153356 h 977923"/>
                  <a:gd name="connsiteX3848" fmla="*/ 986986 w 1209257"/>
                  <a:gd name="connsiteY3848" fmla="*/ 160580 h 977923"/>
                  <a:gd name="connsiteX3849" fmla="*/ 980678 w 1209257"/>
                  <a:gd name="connsiteY3849" fmla="*/ 167247 h 977923"/>
                  <a:gd name="connsiteX3850" fmla="*/ 974370 w 1209257"/>
                  <a:gd name="connsiteY3850" fmla="*/ 160580 h 977923"/>
                  <a:gd name="connsiteX3851" fmla="*/ 980678 w 1209257"/>
                  <a:gd name="connsiteY3851" fmla="*/ 153356 h 977923"/>
                  <a:gd name="connsiteX3852" fmla="*/ 961268 w 1209257"/>
                  <a:gd name="connsiteY3852" fmla="*/ 153356 h 977923"/>
                  <a:gd name="connsiteX3853" fmla="*/ 967576 w 1209257"/>
                  <a:gd name="connsiteY3853" fmla="*/ 160580 h 977923"/>
                  <a:gd name="connsiteX3854" fmla="*/ 961268 w 1209257"/>
                  <a:gd name="connsiteY3854" fmla="*/ 167247 h 977923"/>
                  <a:gd name="connsiteX3855" fmla="*/ 955445 w 1209257"/>
                  <a:gd name="connsiteY3855" fmla="*/ 160580 h 977923"/>
                  <a:gd name="connsiteX3856" fmla="*/ 961268 w 1209257"/>
                  <a:gd name="connsiteY3856" fmla="*/ 153356 h 977923"/>
                  <a:gd name="connsiteX3857" fmla="*/ 942343 w 1209257"/>
                  <a:gd name="connsiteY3857" fmla="*/ 153356 h 977923"/>
                  <a:gd name="connsiteX3858" fmla="*/ 948652 w 1209257"/>
                  <a:gd name="connsiteY3858" fmla="*/ 160580 h 977923"/>
                  <a:gd name="connsiteX3859" fmla="*/ 942343 w 1209257"/>
                  <a:gd name="connsiteY3859" fmla="*/ 167247 h 977923"/>
                  <a:gd name="connsiteX3860" fmla="*/ 936035 w 1209257"/>
                  <a:gd name="connsiteY3860" fmla="*/ 160580 h 977923"/>
                  <a:gd name="connsiteX3861" fmla="*/ 942343 w 1209257"/>
                  <a:gd name="connsiteY3861" fmla="*/ 153356 h 977923"/>
                  <a:gd name="connsiteX3862" fmla="*/ 923419 w 1209257"/>
                  <a:gd name="connsiteY3862" fmla="*/ 153356 h 977923"/>
                  <a:gd name="connsiteX3863" fmla="*/ 929242 w 1209257"/>
                  <a:gd name="connsiteY3863" fmla="*/ 160580 h 977923"/>
                  <a:gd name="connsiteX3864" fmla="*/ 923419 w 1209257"/>
                  <a:gd name="connsiteY3864" fmla="*/ 167247 h 977923"/>
                  <a:gd name="connsiteX3865" fmla="*/ 917111 w 1209257"/>
                  <a:gd name="connsiteY3865" fmla="*/ 160580 h 977923"/>
                  <a:gd name="connsiteX3866" fmla="*/ 923419 w 1209257"/>
                  <a:gd name="connsiteY3866" fmla="*/ 153356 h 977923"/>
                  <a:gd name="connsiteX3867" fmla="*/ 693413 w 1209257"/>
                  <a:gd name="connsiteY3867" fmla="*/ 153356 h 977923"/>
                  <a:gd name="connsiteX3868" fmla="*/ 699722 w 1209257"/>
                  <a:gd name="connsiteY3868" fmla="*/ 160580 h 977923"/>
                  <a:gd name="connsiteX3869" fmla="*/ 693413 w 1209257"/>
                  <a:gd name="connsiteY3869" fmla="*/ 167247 h 977923"/>
                  <a:gd name="connsiteX3870" fmla="*/ 687591 w 1209257"/>
                  <a:gd name="connsiteY3870" fmla="*/ 160580 h 977923"/>
                  <a:gd name="connsiteX3871" fmla="*/ 693413 w 1209257"/>
                  <a:gd name="connsiteY3871" fmla="*/ 153356 h 977923"/>
                  <a:gd name="connsiteX3872" fmla="*/ 674489 w 1209257"/>
                  <a:gd name="connsiteY3872" fmla="*/ 153356 h 977923"/>
                  <a:gd name="connsiteX3873" fmla="*/ 680797 w 1209257"/>
                  <a:gd name="connsiteY3873" fmla="*/ 160580 h 977923"/>
                  <a:gd name="connsiteX3874" fmla="*/ 674489 w 1209257"/>
                  <a:gd name="connsiteY3874" fmla="*/ 167247 h 977923"/>
                  <a:gd name="connsiteX3875" fmla="*/ 668181 w 1209257"/>
                  <a:gd name="connsiteY3875" fmla="*/ 160580 h 977923"/>
                  <a:gd name="connsiteX3876" fmla="*/ 674489 w 1209257"/>
                  <a:gd name="connsiteY3876" fmla="*/ 153356 h 977923"/>
                  <a:gd name="connsiteX3877" fmla="*/ 655564 w 1209257"/>
                  <a:gd name="connsiteY3877" fmla="*/ 153356 h 977923"/>
                  <a:gd name="connsiteX3878" fmla="*/ 661387 w 1209257"/>
                  <a:gd name="connsiteY3878" fmla="*/ 160580 h 977923"/>
                  <a:gd name="connsiteX3879" fmla="*/ 655564 w 1209257"/>
                  <a:gd name="connsiteY3879" fmla="*/ 167247 h 977923"/>
                  <a:gd name="connsiteX3880" fmla="*/ 649256 w 1209257"/>
                  <a:gd name="connsiteY3880" fmla="*/ 160580 h 977923"/>
                  <a:gd name="connsiteX3881" fmla="*/ 655564 w 1209257"/>
                  <a:gd name="connsiteY3881" fmla="*/ 153356 h 977923"/>
                  <a:gd name="connsiteX3882" fmla="*/ 636155 w 1209257"/>
                  <a:gd name="connsiteY3882" fmla="*/ 153356 h 977923"/>
                  <a:gd name="connsiteX3883" fmla="*/ 642463 w 1209257"/>
                  <a:gd name="connsiteY3883" fmla="*/ 160580 h 977923"/>
                  <a:gd name="connsiteX3884" fmla="*/ 636155 w 1209257"/>
                  <a:gd name="connsiteY3884" fmla="*/ 167247 h 977923"/>
                  <a:gd name="connsiteX3885" fmla="*/ 629847 w 1209257"/>
                  <a:gd name="connsiteY3885" fmla="*/ 160580 h 977923"/>
                  <a:gd name="connsiteX3886" fmla="*/ 636155 w 1209257"/>
                  <a:gd name="connsiteY3886" fmla="*/ 153356 h 977923"/>
                  <a:gd name="connsiteX3887" fmla="*/ 617230 w 1209257"/>
                  <a:gd name="connsiteY3887" fmla="*/ 153356 h 977923"/>
                  <a:gd name="connsiteX3888" fmla="*/ 623538 w 1209257"/>
                  <a:gd name="connsiteY3888" fmla="*/ 160580 h 977923"/>
                  <a:gd name="connsiteX3889" fmla="*/ 617230 w 1209257"/>
                  <a:gd name="connsiteY3889" fmla="*/ 167247 h 977923"/>
                  <a:gd name="connsiteX3890" fmla="*/ 610922 w 1209257"/>
                  <a:gd name="connsiteY3890" fmla="*/ 160580 h 977923"/>
                  <a:gd name="connsiteX3891" fmla="*/ 617230 w 1209257"/>
                  <a:gd name="connsiteY3891" fmla="*/ 153356 h 977923"/>
                  <a:gd name="connsiteX3892" fmla="*/ 597820 w 1209257"/>
                  <a:gd name="connsiteY3892" fmla="*/ 153356 h 977923"/>
                  <a:gd name="connsiteX3893" fmla="*/ 604129 w 1209257"/>
                  <a:gd name="connsiteY3893" fmla="*/ 160580 h 977923"/>
                  <a:gd name="connsiteX3894" fmla="*/ 597820 w 1209257"/>
                  <a:gd name="connsiteY3894" fmla="*/ 167247 h 977923"/>
                  <a:gd name="connsiteX3895" fmla="*/ 591998 w 1209257"/>
                  <a:gd name="connsiteY3895" fmla="*/ 160580 h 977923"/>
                  <a:gd name="connsiteX3896" fmla="*/ 597820 w 1209257"/>
                  <a:gd name="connsiteY3896" fmla="*/ 153356 h 977923"/>
                  <a:gd name="connsiteX3897" fmla="*/ 578896 w 1209257"/>
                  <a:gd name="connsiteY3897" fmla="*/ 153356 h 977923"/>
                  <a:gd name="connsiteX3898" fmla="*/ 585204 w 1209257"/>
                  <a:gd name="connsiteY3898" fmla="*/ 160580 h 977923"/>
                  <a:gd name="connsiteX3899" fmla="*/ 578896 w 1209257"/>
                  <a:gd name="connsiteY3899" fmla="*/ 167247 h 977923"/>
                  <a:gd name="connsiteX3900" fmla="*/ 572588 w 1209257"/>
                  <a:gd name="connsiteY3900" fmla="*/ 160580 h 977923"/>
                  <a:gd name="connsiteX3901" fmla="*/ 578896 w 1209257"/>
                  <a:gd name="connsiteY3901" fmla="*/ 153356 h 977923"/>
                  <a:gd name="connsiteX3902" fmla="*/ 483303 w 1209257"/>
                  <a:gd name="connsiteY3902" fmla="*/ 153356 h 977923"/>
                  <a:gd name="connsiteX3903" fmla="*/ 489611 w 1209257"/>
                  <a:gd name="connsiteY3903" fmla="*/ 160580 h 977923"/>
                  <a:gd name="connsiteX3904" fmla="*/ 483303 w 1209257"/>
                  <a:gd name="connsiteY3904" fmla="*/ 167247 h 977923"/>
                  <a:gd name="connsiteX3905" fmla="*/ 476995 w 1209257"/>
                  <a:gd name="connsiteY3905" fmla="*/ 160580 h 977923"/>
                  <a:gd name="connsiteX3906" fmla="*/ 483303 w 1209257"/>
                  <a:gd name="connsiteY3906" fmla="*/ 153356 h 977923"/>
                  <a:gd name="connsiteX3907" fmla="*/ 463893 w 1209257"/>
                  <a:gd name="connsiteY3907" fmla="*/ 153356 h 977923"/>
                  <a:gd name="connsiteX3908" fmla="*/ 470201 w 1209257"/>
                  <a:gd name="connsiteY3908" fmla="*/ 160580 h 977923"/>
                  <a:gd name="connsiteX3909" fmla="*/ 463893 w 1209257"/>
                  <a:gd name="connsiteY3909" fmla="*/ 167247 h 977923"/>
                  <a:gd name="connsiteX3910" fmla="*/ 458070 w 1209257"/>
                  <a:gd name="connsiteY3910" fmla="*/ 160580 h 977923"/>
                  <a:gd name="connsiteX3911" fmla="*/ 463893 w 1209257"/>
                  <a:gd name="connsiteY3911" fmla="*/ 153356 h 977923"/>
                  <a:gd name="connsiteX3912" fmla="*/ 406634 w 1209257"/>
                  <a:gd name="connsiteY3912" fmla="*/ 153356 h 977923"/>
                  <a:gd name="connsiteX3913" fmla="*/ 412943 w 1209257"/>
                  <a:gd name="connsiteY3913" fmla="*/ 160580 h 977923"/>
                  <a:gd name="connsiteX3914" fmla="*/ 406634 w 1209257"/>
                  <a:gd name="connsiteY3914" fmla="*/ 167247 h 977923"/>
                  <a:gd name="connsiteX3915" fmla="*/ 400326 w 1209257"/>
                  <a:gd name="connsiteY3915" fmla="*/ 160580 h 977923"/>
                  <a:gd name="connsiteX3916" fmla="*/ 406634 w 1209257"/>
                  <a:gd name="connsiteY3916" fmla="*/ 153356 h 977923"/>
                  <a:gd name="connsiteX3917" fmla="*/ 387710 w 1209257"/>
                  <a:gd name="connsiteY3917" fmla="*/ 153356 h 977923"/>
                  <a:gd name="connsiteX3918" fmla="*/ 393533 w 1209257"/>
                  <a:gd name="connsiteY3918" fmla="*/ 160580 h 977923"/>
                  <a:gd name="connsiteX3919" fmla="*/ 387710 w 1209257"/>
                  <a:gd name="connsiteY3919" fmla="*/ 167247 h 977923"/>
                  <a:gd name="connsiteX3920" fmla="*/ 381402 w 1209257"/>
                  <a:gd name="connsiteY3920" fmla="*/ 160580 h 977923"/>
                  <a:gd name="connsiteX3921" fmla="*/ 387710 w 1209257"/>
                  <a:gd name="connsiteY3921" fmla="*/ 153356 h 977923"/>
                  <a:gd name="connsiteX3922" fmla="*/ 368300 w 1209257"/>
                  <a:gd name="connsiteY3922" fmla="*/ 153356 h 977923"/>
                  <a:gd name="connsiteX3923" fmla="*/ 374608 w 1209257"/>
                  <a:gd name="connsiteY3923" fmla="*/ 160580 h 977923"/>
                  <a:gd name="connsiteX3924" fmla="*/ 368300 w 1209257"/>
                  <a:gd name="connsiteY3924" fmla="*/ 167247 h 977923"/>
                  <a:gd name="connsiteX3925" fmla="*/ 362477 w 1209257"/>
                  <a:gd name="connsiteY3925" fmla="*/ 160580 h 977923"/>
                  <a:gd name="connsiteX3926" fmla="*/ 368300 w 1209257"/>
                  <a:gd name="connsiteY3926" fmla="*/ 153356 h 977923"/>
                  <a:gd name="connsiteX3927" fmla="*/ 349376 w 1209257"/>
                  <a:gd name="connsiteY3927" fmla="*/ 153356 h 977923"/>
                  <a:gd name="connsiteX3928" fmla="*/ 355684 w 1209257"/>
                  <a:gd name="connsiteY3928" fmla="*/ 160580 h 977923"/>
                  <a:gd name="connsiteX3929" fmla="*/ 349376 w 1209257"/>
                  <a:gd name="connsiteY3929" fmla="*/ 167247 h 977923"/>
                  <a:gd name="connsiteX3930" fmla="*/ 343068 w 1209257"/>
                  <a:gd name="connsiteY3930" fmla="*/ 160580 h 977923"/>
                  <a:gd name="connsiteX3931" fmla="*/ 349376 w 1209257"/>
                  <a:gd name="connsiteY3931" fmla="*/ 153356 h 977923"/>
                  <a:gd name="connsiteX3932" fmla="*/ 311041 w 1209257"/>
                  <a:gd name="connsiteY3932" fmla="*/ 153356 h 977923"/>
                  <a:gd name="connsiteX3933" fmla="*/ 317350 w 1209257"/>
                  <a:gd name="connsiteY3933" fmla="*/ 160580 h 977923"/>
                  <a:gd name="connsiteX3934" fmla="*/ 311041 w 1209257"/>
                  <a:gd name="connsiteY3934" fmla="*/ 167247 h 977923"/>
                  <a:gd name="connsiteX3935" fmla="*/ 304733 w 1209257"/>
                  <a:gd name="connsiteY3935" fmla="*/ 160580 h 977923"/>
                  <a:gd name="connsiteX3936" fmla="*/ 311041 w 1209257"/>
                  <a:gd name="connsiteY3936" fmla="*/ 153356 h 977923"/>
                  <a:gd name="connsiteX3937" fmla="*/ 272707 w 1209257"/>
                  <a:gd name="connsiteY3937" fmla="*/ 153356 h 977923"/>
                  <a:gd name="connsiteX3938" fmla="*/ 279015 w 1209257"/>
                  <a:gd name="connsiteY3938" fmla="*/ 160580 h 977923"/>
                  <a:gd name="connsiteX3939" fmla="*/ 272707 w 1209257"/>
                  <a:gd name="connsiteY3939" fmla="*/ 167247 h 977923"/>
                  <a:gd name="connsiteX3940" fmla="*/ 266399 w 1209257"/>
                  <a:gd name="connsiteY3940" fmla="*/ 160580 h 977923"/>
                  <a:gd name="connsiteX3941" fmla="*/ 272707 w 1209257"/>
                  <a:gd name="connsiteY3941" fmla="*/ 153356 h 977923"/>
                  <a:gd name="connsiteX3942" fmla="*/ 253783 w 1209257"/>
                  <a:gd name="connsiteY3942" fmla="*/ 153356 h 977923"/>
                  <a:gd name="connsiteX3943" fmla="*/ 259606 w 1209257"/>
                  <a:gd name="connsiteY3943" fmla="*/ 160580 h 977923"/>
                  <a:gd name="connsiteX3944" fmla="*/ 253783 w 1209257"/>
                  <a:gd name="connsiteY3944" fmla="*/ 167247 h 977923"/>
                  <a:gd name="connsiteX3945" fmla="*/ 247475 w 1209257"/>
                  <a:gd name="connsiteY3945" fmla="*/ 160580 h 977923"/>
                  <a:gd name="connsiteX3946" fmla="*/ 253783 w 1209257"/>
                  <a:gd name="connsiteY3946" fmla="*/ 153356 h 977923"/>
                  <a:gd name="connsiteX3947" fmla="*/ 234373 w 1209257"/>
                  <a:gd name="connsiteY3947" fmla="*/ 153356 h 977923"/>
                  <a:gd name="connsiteX3948" fmla="*/ 240681 w 1209257"/>
                  <a:gd name="connsiteY3948" fmla="*/ 160580 h 977923"/>
                  <a:gd name="connsiteX3949" fmla="*/ 234373 w 1209257"/>
                  <a:gd name="connsiteY3949" fmla="*/ 167247 h 977923"/>
                  <a:gd name="connsiteX3950" fmla="*/ 228550 w 1209257"/>
                  <a:gd name="connsiteY3950" fmla="*/ 160580 h 977923"/>
                  <a:gd name="connsiteX3951" fmla="*/ 234373 w 1209257"/>
                  <a:gd name="connsiteY3951" fmla="*/ 153356 h 977923"/>
                  <a:gd name="connsiteX3952" fmla="*/ 215448 w 1209257"/>
                  <a:gd name="connsiteY3952" fmla="*/ 153356 h 977923"/>
                  <a:gd name="connsiteX3953" fmla="*/ 221757 w 1209257"/>
                  <a:gd name="connsiteY3953" fmla="*/ 160580 h 977923"/>
                  <a:gd name="connsiteX3954" fmla="*/ 215448 w 1209257"/>
                  <a:gd name="connsiteY3954" fmla="*/ 167247 h 977923"/>
                  <a:gd name="connsiteX3955" fmla="*/ 209140 w 1209257"/>
                  <a:gd name="connsiteY3955" fmla="*/ 160580 h 977923"/>
                  <a:gd name="connsiteX3956" fmla="*/ 215448 w 1209257"/>
                  <a:gd name="connsiteY3956" fmla="*/ 153356 h 977923"/>
                  <a:gd name="connsiteX3957" fmla="*/ 196039 w 1209257"/>
                  <a:gd name="connsiteY3957" fmla="*/ 153356 h 977923"/>
                  <a:gd name="connsiteX3958" fmla="*/ 202347 w 1209257"/>
                  <a:gd name="connsiteY3958" fmla="*/ 160580 h 977923"/>
                  <a:gd name="connsiteX3959" fmla="*/ 196039 w 1209257"/>
                  <a:gd name="connsiteY3959" fmla="*/ 167247 h 977923"/>
                  <a:gd name="connsiteX3960" fmla="*/ 190216 w 1209257"/>
                  <a:gd name="connsiteY3960" fmla="*/ 160580 h 977923"/>
                  <a:gd name="connsiteX3961" fmla="*/ 196039 w 1209257"/>
                  <a:gd name="connsiteY3961" fmla="*/ 153356 h 977923"/>
                  <a:gd name="connsiteX3962" fmla="*/ 177114 w 1209257"/>
                  <a:gd name="connsiteY3962" fmla="*/ 153356 h 977923"/>
                  <a:gd name="connsiteX3963" fmla="*/ 183422 w 1209257"/>
                  <a:gd name="connsiteY3963" fmla="*/ 160580 h 977923"/>
                  <a:gd name="connsiteX3964" fmla="*/ 177114 w 1209257"/>
                  <a:gd name="connsiteY3964" fmla="*/ 167247 h 977923"/>
                  <a:gd name="connsiteX3965" fmla="*/ 170806 w 1209257"/>
                  <a:gd name="connsiteY3965" fmla="*/ 160580 h 977923"/>
                  <a:gd name="connsiteX3966" fmla="*/ 177114 w 1209257"/>
                  <a:gd name="connsiteY3966" fmla="*/ 153356 h 977923"/>
                  <a:gd name="connsiteX3967" fmla="*/ 158190 w 1209257"/>
                  <a:gd name="connsiteY3967" fmla="*/ 153356 h 977923"/>
                  <a:gd name="connsiteX3968" fmla="*/ 164013 w 1209257"/>
                  <a:gd name="connsiteY3968" fmla="*/ 160580 h 977923"/>
                  <a:gd name="connsiteX3969" fmla="*/ 158190 w 1209257"/>
                  <a:gd name="connsiteY3969" fmla="*/ 167247 h 977923"/>
                  <a:gd name="connsiteX3970" fmla="*/ 151882 w 1209257"/>
                  <a:gd name="connsiteY3970" fmla="*/ 160580 h 977923"/>
                  <a:gd name="connsiteX3971" fmla="*/ 158190 w 1209257"/>
                  <a:gd name="connsiteY3971" fmla="*/ 153356 h 977923"/>
                  <a:gd name="connsiteX3972" fmla="*/ 138780 w 1209257"/>
                  <a:gd name="connsiteY3972" fmla="*/ 153356 h 977923"/>
                  <a:gd name="connsiteX3973" fmla="*/ 145088 w 1209257"/>
                  <a:gd name="connsiteY3973" fmla="*/ 160580 h 977923"/>
                  <a:gd name="connsiteX3974" fmla="*/ 138780 w 1209257"/>
                  <a:gd name="connsiteY3974" fmla="*/ 167247 h 977923"/>
                  <a:gd name="connsiteX3975" fmla="*/ 132472 w 1209257"/>
                  <a:gd name="connsiteY3975" fmla="*/ 160580 h 977923"/>
                  <a:gd name="connsiteX3976" fmla="*/ 138780 w 1209257"/>
                  <a:gd name="connsiteY3976" fmla="*/ 153356 h 977923"/>
                  <a:gd name="connsiteX3977" fmla="*/ 119855 w 1209257"/>
                  <a:gd name="connsiteY3977" fmla="*/ 153356 h 977923"/>
                  <a:gd name="connsiteX3978" fmla="*/ 125678 w 1209257"/>
                  <a:gd name="connsiteY3978" fmla="*/ 160580 h 977923"/>
                  <a:gd name="connsiteX3979" fmla="*/ 119855 w 1209257"/>
                  <a:gd name="connsiteY3979" fmla="*/ 167247 h 977923"/>
                  <a:gd name="connsiteX3980" fmla="*/ 113547 w 1209257"/>
                  <a:gd name="connsiteY3980" fmla="*/ 160580 h 977923"/>
                  <a:gd name="connsiteX3981" fmla="*/ 119855 w 1209257"/>
                  <a:gd name="connsiteY3981" fmla="*/ 153356 h 977923"/>
                  <a:gd name="connsiteX3982" fmla="*/ 100446 w 1209257"/>
                  <a:gd name="connsiteY3982" fmla="*/ 153356 h 977923"/>
                  <a:gd name="connsiteX3983" fmla="*/ 106754 w 1209257"/>
                  <a:gd name="connsiteY3983" fmla="*/ 160580 h 977923"/>
                  <a:gd name="connsiteX3984" fmla="*/ 100446 w 1209257"/>
                  <a:gd name="connsiteY3984" fmla="*/ 167247 h 977923"/>
                  <a:gd name="connsiteX3985" fmla="*/ 94623 w 1209257"/>
                  <a:gd name="connsiteY3985" fmla="*/ 160580 h 977923"/>
                  <a:gd name="connsiteX3986" fmla="*/ 100446 w 1209257"/>
                  <a:gd name="connsiteY3986" fmla="*/ 153356 h 977923"/>
                  <a:gd name="connsiteX3987" fmla="*/ 81521 w 1209257"/>
                  <a:gd name="connsiteY3987" fmla="*/ 153356 h 977923"/>
                  <a:gd name="connsiteX3988" fmla="*/ 87829 w 1209257"/>
                  <a:gd name="connsiteY3988" fmla="*/ 160580 h 977923"/>
                  <a:gd name="connsiteX3989" fmla="*/ 81521 w 1209257"/>
                  <a:gd name="connsiteY3989" fmla="*/ 167247 h 977923"/>
                  <a:gd name="connsiteX3990" fmla="*/ 75213 w 1209257"/>
                  <a:gd name="connsiteY3990" fmla="*/ 160580 h 977923"/>
                  <a:gd name="connsiteX3991" fmla="*/ 81521 w 1209257"/>
                  <a:gd name="connsiteY3991" fmla="*/ 153356 h 977923"/>
                  <a:gd name="connsiteX3992" fmla="*/ 62111 w 1209257"/>
                  <a:gd name="connsiteY3992" fmla="*/ 153356 h 977923"/>
                  <a:gd name="connsiteX3993" fmla="*/ 68420 w 1209257"/>
                  <a:gd name="connsiteY3993" fmla="*/ 160580 h 977923"/>
                  <a:gd name="connsiteX3994" fmla="*/ 62111 w 1209257"/>
                  <a:gd name="connsiteY3994" fmla="*/ 167247 h 977923"/>
                  <a:gd name="connsiteX3995" fmla="*/ 56289 w 1209257"/>
                  <a:gd name="connsiteY3995" fmla="*/ 160580 h 977923"/>
                  <a:gd name="connsiteX3996" fmla="*/ 62111 w 1209257"/>
                  <a:gd name="connsiteY3996" fmla="*/ 153356 h 977923"/>
                  <a:gd name="connsiteX3997" fmla="*/ 43187 w 1209257"/>
                  <a:gd name="connsiteY3997" fmla="*/ 153356 h 977923"/>
                  <a:gd name="connsiteX3998" fmla="*/ 49495 w 1209257"/>
                  <a:gd name="connsiteY3998" fmla="*/ 160580 h 977923"/>
                  <a:gd name="connsiteX3999" fmla="*/ 43187 w 1209257"/>
                  <a:gd name="connsiteY3999" fmla="*/ 167247 h 977923"/>
                  <a:gd name="connsiteX4000" fmla="*/ 36879 w 1209257"/>
                  <a:gd name="connsiteY4000" fmla="*/ 160580 h 977923"/>
                  <a:gd name="connsiteX4001" fmla="*/ 43187 w 1209257"/>
                  <a:gd name="connsiteY4001" fmla="*/ 153356 h 977923"/>
                  <a:gd name="connsiteX4002" fmla="*/ 24262 w 1209257"/>
                  <a:gd name="connsiteY4002" fmla="*/ 153356 h 977923"/>
                  <a:gd name="connsiteX4003" fmla="*/ 30085 w 1209257"/>
                  <a:gd name="connsiteY4003" fmla="*/ 160580 h 977923"/>
                  <a:gd name="connsiteX4004" fmla="*/ 24262 w 1209257"/>
                  <a:gd name="connsiteY4004" fmla="*/ 167247 h 977923"/>
                  <a:gd name="connsiteX4005" fmla="*/ 17954 w 1209257"/>
                  <a:gd name="connsiteY4005" fmla="*/ 160580 h 977923"/>
                  <a:gd name="connsiteX4006" fmla="*/ 24262 w 1209257"/>
                  <a:gd name="connsiteY4006" fmla="*/ 153356 h 977923"/>
                  <a:gd name="connsiteX4007" fmla="*/ 387710 w 1209257"/>
                  <a:gd name="connsiteY4007" fmla="*/ 136131 h 977923"/>
                  <a:gd name="connsiteX4008" fmla="*/ 389651 w 1209257"/>
                  <a:gd name="connsiteY4008" fmla="*/ 138354 h 977923"/>
                  <a:gd name="connsiteX4009" fmla="*/ 387710 w 1209257"/>
                  <a:gd name="connsiteY4009" fmla="*/ 140577 h 977923"/>
                  <a:gd name="connsiteX4010" fmla="*/ 385769 w 1209257"/>
                  <a:gd name="connsiteY4010" fmla="*/ 138354 h 977923"/>
                  <a:gd name="connsiteX4011" fmla="*/ 387710 w 1209257"/>
                  <a:gd name="connsiteY4011" fmla="*/ 136131 h 977923"/>
                  <a:gd name="connsiteX4012" fmla="*/ 961268 w 1209257"/>
                  <a:gd name="connsiteY4012" fmla="*/ 131686 h 977923"/>
                  <a:gd name="connsiteX4013" fmla="*/ 967576 w 1209257"/>
                  <a:gd name="connsiteY4013" fmla="*/ 138354 h 977923"/>
                  <a:gd name="connsiteX4014" fmla="*/ 961268 w 1209257"/>
                  <a:gd name="connsiteY4014" fmla="*/ 145577 h 977923"/>
                  <a:gd name="connsiteX4015" fmla="*/ 955445 w 1209257"/>
                  <a:gd name="connsiteY4015" fmla="*/ 138354 h 977923"/>
                  <a:gd name="connsiteX4016" fmla="*/ 961268 w 1209257"/>
                  <a:gd name="connsiteY4016" fmla="*/ 131686 h 977923"/>
                  <a:gd name="connsiteX4017" fmla="*/ 463893 w 1209257"/>
                  <a:gd name="connsiteY4017" fmla="*/ 131686 h 977923"/>
                  <a:gd name="connsiteX4018" fmla="*/ 470201 w 1209257"/>
                  <a:gd name="connsiteY4018" fmla="*/ 138354 h 977923"/>
                  <a:gd name="connsiteX4019" fmla="*/ 463893 w 1209257"/>
                  <a:gd name="connsiteY4019" fmla="*/ 145577 h 977923"/>
                  <a:gd name="connsiteX4020" fmla="*/ 458070 w 1209257"/>
                  <a:gd name="connsiteY4020" fmla="*/ 138354 h 977923"/>
                  <a:gd name="connsiteX4021" fmla="*/ 463893 w 1209257"/>
                  <a:gd name="connsiteY4021" fmla="*/ 131686 h 977923"/>
                  <a:gd name="connsiteX4022" fmla="*/ 349376 w 1209257"/>
                  <a:gd name="connsiteY4022" fmla="*/ 131686 h 977923"/>
                  <a:gd name="connsiteX4023" fmla="*/ 355684 w 1209257"/>
                  <a:gd name="connsiteY4023" fmla="*/ 138354 h 977923"/>
                  <a:gd name="connsiteX4024" fmla="*/ 349376 w 1209257"/>
                  <a:gd name="connsiteY4024" fmla="*/ 145577 h 977923"/>
                  <a:gd name="connsiteX4025" fmla="*/ 343068 w 1209257"/>
                  <a:gd name="connsiteY4025" fmla="*/ 138354 h 977923"/>
                  <a:gd name="connsiteX4026" fmla="*/ 349376 w 1209257"/>
                  <a:gd name="connsiteY4026" fmla="*/ 131686 h 977923"/>
                  <a:gd name="connsiteX4027" fmla="*/ 1152939 w 1209257"/>
                  <a:gd name="connsiteY4027" fmla="*/ 131131 h 977923"/>
                  <a:gd name="connsiteX4028" fmla="*/ 1158762 w 1209257"/>
                  <a:gd name="connsiteY4028" fmla="*/ 138354 h 977923"/>
                  <a:gd name="connsiteX4029" fmla="*/ 1152939 w 1209257"/>
                  <a:gd name="connsiteY4029" fmla="*/ 145577 h 977923"/>
                  <a:gd name="connsiteX4030" fmla="*/ 1146631 w 1209257"/>
                  <a:gd name="connsiteY4030" fmla="*/ 138354 h 977923"/>
                  <a:gd name="connsiteX4031" fmla="*/ 1152939 w 1209257"/>
                  <a:gd name="connsiteY4031" fmla="*/ 131131 h 977923"/>
                  <a:gd name="connsiteX4032" fmla="*/ 1095195 w 1209257"/>
                  <a:gd name="connsiteY4032" fmla="*/ 131131 h 977923"/>
                  <a:gd name="connsiteX4033" fmla="*/ 1101503 w 1209257"/>
                  <a:gd name="connsiteY4033" fmla="*/ 138354 h 977923"/>
                  <a:gd name="connsiteX4034" fmla="*/ 1095195 w 1209257"/>
                  <a:gd name="connsiteY4034" fmla="*/ 145577 h 977923"/>
                  <a:gd name="connsiteX4035" fmla="*/ 1089372 w 1209257"/>
                  <a:gd name="connsiteY4035" fmla="*/ 138354 h 977923"/>
                  <a:gd name="connsiteX4036" fmla="*/ 1095195 w 1209257"/>
                  <a:gd name="connsiteY4036" fmla="*/ 131131 h 977923"/>
                  <a:gd name="connsiteX4037" fmla="*/ 712823 w 1209257"/>
                  <a:gd name="connsiteY4037" fmla="*/ 131131 h 977923"/>
                  <a:gd name="connsiteX4038" fmla="*/ 719131 w 1209257"/>
                  <a:gd name="connsiteY4038" fmla="*/ 138354 h 977923"/>
                  <a:gd name="connsiteX4039" fmla="*/ 712823 w 1209257"/>
                  <a:gd name="connsiteY4039" fmla="*/ 145577 h 977923"/>
                  <a:gd name="connsiteX4040" fmla="*/ 706515 w 1209257"/>
                  <a:gd name="connsiteY4040" fmla="*/ 138354 h 977923"/>
                  <a:gd name="connsiteX4041" fmla="*/ 712823 w 1209257"/>
                  <a:gd name="connsiteY4041" fmla="*/ 131131 h 977923"/>
                  <a:gd name="connsiteX4042" fmla="*/ 693413 w 1209257"/>
                  <a:gd name="connsiteY4042" fmla="*/ 131131 h 977923"/>
                  <a:gd name="connsiteX4043" fmla="*/ 699722 w 1209257"/>
                  <a:gd name="connsiteY4043" fmla="*/ 138354 h 977923"/>
                  <a:gd name="connsiteX4044" fmla="*/ 693413 w 1209257"/>
                  <a:gd name="connsiteY4044" fmla="*/ 145577 h 977923"/>
                  <a:gd name="connsiteX4045" fmla="*/ 687591 w 1209257"/>
                  <a:gd name="connsiteY4045" fmla="*/ 138354 h 977923"/>
                  <a:gd name="connsiteX4046" fmla="*/ 693413 w 1209257"/>
                  <a:gd name="connsiteY4046" fmla="*/ 131131 h 977923"/>
                  <a:gd name="connsiteX4047" fmla="*/ 674489 w 1209257"/>
                  <a:gd name="connsiteY4047" fmla="*/ 131131 h 977923"/>
                  <a:gd name="connsiteX4048" fmla="*/ 680797 w 1209257"/>
                  <a:gd name="connsiteY4048" fmla="*/ 138354 h 977923"/>
                  <a:gd name="connsiteX4049" fmla="*/ 674489 w 1209257"/>
                  <a:gd name="connsiteY4049" fmla="*/ 145577 h 977923"/>
                  <a:gd name="connsiteX4050" fmla="*/ 668181 w 1209257"/>
                  <a:gd name="connsiteY4050" fmla="*/ 138354 h 977923"/>
                  <a:gd name="connsiteX4051" fmla="*/ 674489 w 1209257"/>
                  <a:gd name="connsiteY4051" fmla="*/ 131131 h 977923"/>
                  <a:gd name="connsiteX4052" fmla="*/ 655564 w 1209257"/>
                  <a:gd name="connsiteY4052" fmla="*/ 131131 h 977923"/>
                  <a:gd name="connsiteX4053" fmla="*/ 661387 w 1209257"/>
                  <a:gd name="connsiteY4053" fmla="*/ 138354 h 977923"/>
                  <a:gd name="connsiteX4054" fmla="*/ 655564 w 1209257"/>
                  <a:gd name="connsiteY4054" fmla="*/ 145577 h 977923"/>
                  <a:gd name="connsiteX4055" fmla="*/ 649256 w 1209257"/>
                  <a:gd name="connsiteY4055" fmla="*/ 138354 h 977923"/>
                  <a:gd name="connsiteX4056" fmla="*/ 655564 w 1209257"/>
                  <a:gd name="connsiteY4056" fmla="*/ 131131 h 977923"/>
                  <a:gd name="connsiteX4057" fmla="*/ 636155 w 1209257"/>
                  <a:gd name="connsiteY4057" fmla="*/ 131131 h 977923"/>
                  <a:gd name="connsiteX4058" fmla="*/ 642463 w 1209257"/>
                  <a:gd name="connsiteY4058" fmla="*/ 138354 h 977923"/>
                  <a:gd name="connsiteX4059" fmla="*/ 636155 w 1209257"/>
                  <a:gd name="connsiteY4059" fmla="*/ 145577 h 977923"/>
                  <a:gd name="connsiteX4060" fmla="*/ 629847 w 1209257"/>
                  <a:gd name="connsiteY4060" fmla="*/ 138354 h 977923"/>
                  <a:gd name="connsiteX4061" fmla="*/ 636155 w 1209257"/>
                  <a:gd name="connsiteY4061" fmla="*/ 131131 h 977923"/>
                  <a:gd name="connsiteX4062" fmla="*/ 617230 w 1209257"/>
                  <a:gd name="connsiteY4062" fmla="*/ 131131 h 977923"/>
                  <a:gd name="connsiteX4063" fmla="*/ 623538 w 1209257"/>
                  <a:gd name="connsiteY4063" fmla="*/ 138354 h 977923"/>
                  <a:gd name="connsiteX4064" fmla="*/ 617230 w 1209257"/>
                  <a:gd name="connsiteY4064" fmla="*/ 145577 h 977923"/>
                  <a:gd name="connsiteX4065" fmla="*/ 610922 w 1209257"/>
                  <a:gd name="connsiteY4065" fmla="*/ 138354 h 977923"/>
                  <a:gd name="connsiteX4066" fmla="*/ 617230 w 1209257"/>
                  <a:gd name="connsiteY4066" fmla="*/ 131131 h 977923"/>
                  <a:gd name="connsiteX4067" fmla="*/ 597820 w 1209257"/>
                  <a:gd name="connsiteY4067" fmla="*/ 131131 h 977923"/>
                  <a:gd name="connsiteX4068" fmla="*/ 604129 w 1209257"/>
                  <a:gd name="connsiteY4068" fmla="*/ 138354 h 977923"/>
                  <a:gd name="connsiteX4069" fmla="*/ 597820 w 1209257"/>
                  <a:gd name="connsiteY4069" fmla="*/ 145577 h 977923"/>
                  <a:gd name="connsiteX4070" fmla="*/ 591998 w 1209257"/>
                  <a:gd name="connsiteY4070" fmla="*/ 138354 h 977923"/>
                  <a:gd name="connsiteX4071" fmla="*/ 597820 w 1209257"/>
                  <a:gd name="connsiteY4071" fmla="*/ 131131 h 977923"/>
                  <a:gd name="connsiteX4072" fmla="*/ 578896 w 1209257"/>
                  <a:gd name="connsiteY4072" fmla="*/ 131131 h 977923"/>
                  <a:gd name="connsiteX4073" fmla="*/ 585204 w 1209257"/>
                  <a:gd name="connsiteY4073" fmla="*/ 138354 h 977923"/>
                  <a:gd name="connsiteX4074" fmla="*/ 578896 w 1209257"/>
                  <a:gd name="connsiteY4074" fmla="*/ 145577 h 977923"/>
                  <a:gd name="connsiteX4075" fmla="*/ 572588 w 1209257"/>
                  <a:gd name="connsiteY4075" fmla="*/ 138354 h 977923"/>
                  <a:gd name="connsiteX4076" fmla="*/ 578896 w 1209257"/>
                  <a:gd name="connsiteY4076" fmla="*/ 131131 h 977923"/>
                  <a:gd name="connsiteX4077" fmla="*/ 444969 w 1209257"/>
                  <a:gd name="connsiteY4077" fmla="*/ 131131 h 977923"/>
                  <a:gd name="connsiteX4078" fmla="*/ 451277 w 1209257"/>
                  <a:gd name="connsiteY4078" fmla="*/ 138354 h 977923"/>
                  <a:gd name="connsiteX4079" fmla="*/ 444969 w 1209257"/>
                  <a:gd name="connsiteY4079" fmla="*/ 145577 h 977923"/>
                  <a:gd name="connsiteX4080" fmla="*/ 438661 w 1209257"/>
                  <a:gd name="connsiteY4080" fmla="*/ 138354 h 977923"/>
                  <a:gd name="connsiteX4081" fmla="*/ 444969 w 1209257"/>
                  <a:gd name="connsiteY4081" fmla="*/ 131131 h 977923"/>
                  <a:gd name="connsiteX4082" fmla="*/ 426044 w 1209257"/>
                  <a:gd name="connsiteY4082" fmla="*/ 131131 h 977923"/>
                  <a:gd name="connsiteX4083" fmla="*/ 431867 w 1209257"/>
                  <a:gd name="connsiteY4083" fmla="*/ 138354 h 977923"/>
                  <a:gd name="connsiteX4084" fmla="*/ 426044 w 1209257"/>
                  <a:gd name="connsiteY4084" fmla="*/ 145577 h 977923"/>
                  <a:gd name="connsiteX4085" fmla="*/ 419736 w 1209257"/>
                  <a:gd name="connsiteY4085" fmla="*/ 138354 h 977923"/>
                  <a:gd name="connsiteX4086" fmla="*/ 426044 w 1209257"/>
                  <a:gd name="connsiteY4086" fmla="*/ 131131 h 977923"/>
                  <a:gd name="connsiteX4087" fmla="*/ 406634 w 1209257"/>
                  <a:gd name="connsiteY4087" fmla="*/ 131131 h 977923"/>
                  <a:gd name="connsiteX4088" fmla="*/ 412943 w 1209257"/>
                  <a:gd name="connsiteY4088" fmla="*/ 138354 h 977923"/>
                  <a:gd name="connsiteX4089" fmla="*/ 406634 w 1209257"/>
                  <a:gd name="connsiteY4089" fmla="*/ 145577 h 977923"/>
                  <a:gd name="connsiteX4090" fmla="*/ 400326 w 1209257"/>
                  <a:gd name="connsiteY4090" fmla="*/ 138354 h 977923"/>
                  <a:gd name="connsiteX4091" fmla="*/ 406634 w 1209257"/>
                  <a:gd name="connsiteY4091" fmla="*/ 131131 h 977923"/>
                  <a:gd name="connsiteX4092" fmla="*/ 292117 w 1209257"/>
                  <a:gd name="connsiteY4092" fmla="*/ 131131 h 977923"/>
                  <a:gd name="connsiteX4093" fmla="*/ 297940 w 1209257"/>
                  <a:gd name="connsiteY4093" fmla="*/ 138354 h 977923"/>
                  <a:gd name="connsiteX4094" fmla="*/ 292117 w 1209257"/>
                  <a:gd name="connsiteY4094" fmla="*/ 145577 h 977923"/>
                  <a:gd name="connsiteX4095" fmla="*/ 285809 w 1209257"/>
                  <a:gd name="connsiteY4095" fmla="*/ 138354 h 977923"/>
                  <a:gd name="connsiteX4096" fmla="*/ 292117 w 1209257"/>
                  <a:gd name="connsiteY4096" fmla="*/ 131131 h 977923"/>
                  <a:gd name="connsiteX4097" fmla="*/ 272707 w 1209257"/>
                  <a:gd name="connsiteY4097" fmla="*/ 131131 h 977923"/>
                  <a:gd name="connsiteX4098" fmla="*/ 279015 w 1209257"/>
                  <a:gd name="connsiteY4098" fmla="*/ 138354 h 977923"/>
                  <a:gd name="connsiteX4099" fmla="*/ 272707 w 1209257"/>
                  <a:gd name="connsiteY4099" fmla="*/ 145577 h 977923"/>
                  <a:gd name="connsiteX4100" fmla="*/ 266399 w 1209257"/>
                  <a:gd name="connsiteY4100" fmla="*/ 138354 h 977923"/>
                  <a:gd name="connsiteX4101" fmla="*/ 272707 w 1209257"/>
                  <a:gd name="connsiteY4101" fmla="*/ 131131 h 977923"/>
                  <a:gd name="connsiteX4102" fmla="*/ 253783 w 1209257"/>
                  <a:gd name="connsiteY4102" fmla="*/ 131131 h 977923"/>
                  <a:gd name="connsiteX4103" fmla="*/ 259606 w 1209257"/>
                  <a:gd name="connsiteY4103" fmla="*/ 138354 h 977923"/>
                  <a:gd name="connsiteX4104" fmla="*/ 253783 w 1209257"/>
                  <a:gd name="connsiteY4104" fmla="*/ 145577 h 977923"/>
                  <a:gd name="connsiteX4105" fmla="*/ 247475 w 1209257"/>
                  <a:gd name="connsiteY4105" fmla="*/ 138354 h 977923"/>
                  <a:gd name="connsiteX4106" fmla="*/ 253783 w 1209257"/>
                  <a:gd name="connsiteY4106" fmla="*/ 131131 h 977923"/>
                  <a:gd name="connsiteX4107" fmla="*/ 1095195 w 1209257"/>
                  <a:gd name="connsiteY4107" fmla="*/ 109461 h 977923"/>
                  <a:gd name="connsiteX4108" fmla="*/ 1101503 w 1209257"/>
                  <a:gd name="connsiteY4108" fmla="*/ 116684 h 977923"/>
                  <a:gd name="connsiteX4109" fmla="*/ 1095195 w 1209257"/>
                  <a:gd name="connsiteY4109" fmla="*/ 123907 h 977923"/>
                  <a:gd name="connsiteX4110" fmla="*/ 1089372 w 1209257"/>
                  <a:gd name="connsiteY4110" fmla="*/ 116684 h 977923"/>
                  <a:gd name="connsiteX4111" fmla="*/ 1095195 w 1209257"/>
                  <a:gd name="connsiteY4111" fmla="*/ 109461 h 977923"/>
                  <a:gd name="connsiteX4112" fmla="*/ 693413 w 1209257"/>
                  <a:gd name="connsiteY4112" fmla="*/ 109461 h 977923"/>
                  <a:gd name="connsiteX4113" fmla="*/ 699722 w 1209257"/>
                  <a:gd name="connsiteY4113" fmla="*/ 116684 h 977923"/>
                  <a:gd name="connsiteX4114" fmla="*/ 693413 w 1209257"/>
                  <a:gd name="connsiteY4114" fmla="*/ 123907 h 977923"/>
                  <a:gd name="connsiteX4115" fmla="*/ 687591 w 1209257"/>
                  <a:gd name="connsiteY4115" fmla="*/ 116684 h 977923"/>
                  <a:gd name="connsiteX4116" fmla="*/ 693413 w 1209257"/>
                  <a:gd name="connsiteY4116" fmla="*/ 109461 h 977923"/>
                  <a:gd name="connsiteX4117" fmla="*/ 674489 w 1209257"/>
                  <a:gd name="connsiteY4117" fmla="*/ 109461 h 977923"/>
                  <a:gd name="connsiteX4118" fmla="*/ 680797 w 1209257"/>
                  <a:gd name="connsiteY4118" fmla="*/ 116684 h 977923"/>
                  <a:gd name="connsiteX4119" fmla="*/ 674489 w 1209257"/>
                  <a:gd name="connsiteY4119" fmla="*/ 123907 h 977923"/>
                  <a:gd name="connsiteX4120" fmla="*/ 668181 w 1209257"/>
                  <a:gd name="connsiteY4120" fmla="*/ 116684 h 977923"/>
                  <a:gd name="connsiteX4121" fmla="*/ 674489 w 1209257"/>
                  <a:gd name="connsiteY4121" fmla="*/ 109461 h 977923"/>
                  <a:gd name="connsiteX4122" fmla="*/ 655564 w 1209257"/>
                  <a:gd name="connsiteY4122" fmla="*/ 109461 h 977923"/>
                  <a:gd name="connsiteX4123" fmla="*/ 661387 w 1209257"/>
                  <a:gd name="connsiteY4123" fmla="*/ 116684 h 977923"/>
                  <a:gd name="connsiteX4124" fmla="*/ 655564 w 1209257"/>
                  <a:gd name="connsiteY4124" fmla="*/ 123907 h 977923"/>
                  <a:gd name="connsiteX4125" fmla="*/ 649256 w 1209257"/>
                  <a:gd name="connsiteY4125" fmla="*/ 116684 h 977923"/>
                  <a:gd name="connsiteX4126" fmla="*/ 655564 w 1209257"/>
                  <a:gd name="connsiteY4126" fmla="*/ 109461 h 977923"/>
                  <a:gd name="connsiteX4127" fmla="*/ 636155 w 1209257"/>
                  <a:gd name="connsiteY4127" fmla="*/ 109461 h 977923"/>
                  <a:gd name="connsiteX4128" fmla="*/ 642463 w 1209257"/>
                  <a:gd name="connsiteY4128" fmla="*/ 116684 h 977923"/>
                  <a:gd name="connsiteX4129" fmla="*/ 636155 w 1209257"/>
                  <a:gd name="connsiteY4129" fmla="*/ 123907 h 977923"/>
                  <a:gd name="connsiteX4130" fmla="*/ 629847 w 1209257"/>
                  <a:gd name="connsiteY4130" fmla="*/ 116684 h 977923"/>
                  <a:gd name="connsiteX4131" fmla="*/ 636155 w 1209257"/>
                  <a:gd name="connsiteY4131" fmla="*/ 109461 h 977923"/>
                  <a:gd name="connsiteX4132" fmla="*/ 617230 w 1209257"/>
                  <a:gd name="connsiteY4132" fmla="*/ 109461 h 977923"/>
                  <a:gd name="connsiteX4133" fmla="*/ 623538 w 1209257"/>
                  <a:gd name="connsiteY4133" fmla="*/ 116684 h 977923"/>
                  <a:gd name="connsiteX4134" fmla="*/ 617230 w 1209257"/>
                  <a:gd name="connsiteY4134" fmla="*/ 123907 h 977923"/>
                  <a:gd name="connsiteX4135" fmla="*/ 610922 w 1209257"/>
                  <a:gd name="connsiteY4135" fmla="*/ 116684 h 977923"/>
                  <a:gd name="connsiteX4136" fmla="*/ 617230 w 1209257"/>
                  <a:gd name="connsiteY4136" fmla="*/ 109461 h 977923"/>
                  <a:gd name="connsiteX4137" fmla="*/ 597820 w 1209257"/>
                  <a:gd name="connsiteY4137" fmla="*/ 109461 h 977923"/>
                  <a:gd name="connsiteX4138" fmla="*/ 604129 w 1209257"/>
                  <a:gd name="connsiteY4138" fmla="*/ 116684 h 977923"/>
                  <a:gd name="connsiteX4139" fmla="*/ 597820 w 1209257"/>
                  <a:gd name="connsiteY4139" fmla="*/ 123907 h 977923"/>
                  <a:gd name="connsiteX4140" fmla="*/ 591998 w 1209257"/>
                  <a:gd name="connsiteY4140" fmla="*/ 116684 h 977923"/>
                  <a:gd name="connsiteX4141" fmla="*/ 597820 w 1209257"/>
                  <a:gd name="connsiteY4141" fmla="*/ 109461 h 977923"/>
                  <a:gd name="connsiteX4142" fmla="*/ 578896 w 1209257"/>
                  <a:gd name="connsiteY4142" fmla="*/ 109461 h 977923"/>
                  <a:gd name="connsiteX4143" fmla="*/ 585204 w 1209257"/>
                  <a:gd name="connsiteY4143" fmla="*/ 116684 h 977923"/>
                  <a:gd name="connsiteX4144" fmla="*/ 578896 w 1209257"/>
                  <a:gd name="connsiteY4144" fmla="*/ 123907 h 977923"/>
                  <a:gd name="connsiteX4145" fmla="*/ 572588 w 1209257"/>
                  <a:gd name="connsiteY4145" fmla="*/ 116684 h 977923"/>
                  <a:gd name="connsiteX4146" fmla="*/ 578896 w 1209257"/>
                  <a:gd name="connsiteY4146" fmla="*/ 109461 h 977923"/>
                  <a:gd name="connsiteX4147" fmla="*/ 559486 w 1209257"/>
                  <a:gd name="connsiteY4147" fmla="*/ 109461 h 977923"/>
                  <a:gd name="connsiteX4148" fmla="*/ 565794 w 1209257"/>
                  <a:gd name="connsiteY4148" fmla="*/ 116684 h 977923"/>
                  <a:gd name="connsiteX4149" fmla="*/ 559486 w 1209257"/>
                  <a:gd name="connsiteY4149" fmla="*/ 123907 h 977923"/>
                  <a:gd name="connsiteX4150" fmla="*/ 553663 w 1209257"/>
                  <a:gd name="connsiteY4150" fmla="*/ 116684 h 977923"/>
                  <a:gd name="connsiteX4151" fmla="*/ 559486 w 1209257"/>
                  <a:gd name="connsiteY4151" fmla="*/ 109461 h 977923"/>
                  <a:gd name="connsiteX4152" fmla="*/ 444969 w 1209257"/>
                  <a:gd name="connsiteY4152" fmla="*/ 109461 h 977923"/>
                  <a:gd name="connsiteX4153" fmla="*/ 451277 w 1209257"/>
                  <a:gd name="connsiteY4153" fmla="*/ 116684 h 977923"/>
                  <a:gd name="connsiteX4154" fmla="*/ 444969 w 1209257"/>
                  <a:gd name="connsiteY4154" fmla="*/ 123352 h 977923"/>
                  <a:gd name="connsiteX4155" fmla="*/ 438661 w 1209257"/>
                  <a:gd name="connsiteY4155" fmla="*/ 116684 h 977923"/>
                  <a:gd name="connsiteX4156" fmla="*/ 444969 w 1209257"/>
                  <a:gd name="connsiteY4156" fmla="*/ 109461 h 977923"/>
                  <a:gd name="connsiteX4157" fmla="*/ 406634 w 1209257"/>
                  <a:gd name="connsiteY4157" fmla="*/ 109461 h 977923"/>
                  <a:gd name="connsiteX4158" fmla="*/ 412943 w 1209257"/>
                  <a:gd name="connsiteY4158" fmla="*/ 116684 h 977923"/>
                  <a:gd name="connsiteX4159" fmla="*/ 406634 w 1209257"/>
                  <a:gd name="connsiteY4159" fmla="*/ 123907 h 977923"/>
                  <a:gd name="connsiteX4160" fmla="*/ 400326 w 1209257"/>
                  <a:gd name="connsiteY4160" fmla="*/ 116684 h 977923"/>
                  <a:gd name="connsiteX4161" fmla="*/ 406634 w 1209257"/>
                  <a:gd name="connsiteY4161" fmla="*/ 109461 h 977923"/>
                  <a:gd name="connsiteX4162" fmla="*/ 387710 w 1209257"/>
                  <a:gd name="connsiteY4162" fmla="*/ 109461 h 977923"/>
                  <a:gd name="connsiteX4163" fmla="*/ 393533 w 1209257"/>
                  <a:gd name="connsiteY4163" fmla="*/ 116684 h 977923"/>
                  <a:gd name="connsiteX4164" fmla="*/ 387710 w 1209257"/>
                  <a:gd name="connsiteY4164" fmla="*/ 123907 h 977923"/>
                  <a:gd name="connsiteX4165" fmla="*/ 381402 w 1209257"/>
                  <a:gd name="connsiteY4165" fmla="*/ 116684 h 977923"/>
                  <a:gd name="connsiteX4166" fmla="*/ 387710 w 1209257"/>
                  <a:gd name="connsiteY4166" fmla="*/ 109461 h 977923"/>
                  <a:gd name="connsiteX4167" fmla="*/ 368300 w 1209257"/>
                  <a:gd name="connsiteY4167" fmla="*/ 109461 h 977923"/>
                  <a:gd name="connsiteX4168" fmla="*/ 374608 w 1209257"/>
                  <a:gd name="connsiteY4168" fmla="*/ 116684 h 977923"/>
                  <a:gd name="connsiteX4169" fmla="*/ 368300 w 1209257"/>
                  <a:gd name="connsiteY4169" fmla="*/ 123907 h 977923"/>
                  <a:gd name="connsiteX4170" fmla="*/ 362477 w 1209257"/>
                  <a:gd name="connsiteY4170" fmla="*/ 116684 h 977923"/>
                  <a:gd name="connsiteX4171" fmla="*/ 368300 w 1209257"/>
                  <a:gd name="connsiteY4171" fmla="*/ 109461 h 977923"/>
                  <a:gd name="connsiteX4172" fmla="*/ 329966 w 1209257"/>
                  <a:gd name="connsiteY4172" fmla="*/ 109461 h 977923"/>
                  <a:gd name="connsiteX4173" fmla="*/ 336274 w 1209257"/>
                  <a:gd name="connsiteY4173" fmla="*/ 116684 h 977923"/>
                  <a:gd name="connsiteX4174" fmla="*/ 329966 w 1209257"/>
                  <a:gd name="connsiteY4174" fmla="*/ 123907 h 977923"/>
                  <a:gd name="connsiteX4175" fmla="*/ 324143 w 1209257"/>
                  <a:gd name="connsiteY4175" fmla="*/ 116684 h 977923"/>
                  <a:gd name="connsiteX4176" fmla="*/ 329966 w 1209257"/>
                  <a:gd name="connsiteY4176" fmla="*/ 109461 h 977923"/>
                  <a:gd name="connsiteX4177" fmla="*/ 292117 w 1209257"/>
                  <a:gd name="connsiteY4177" fmla="*/ 109461 h 977923"/>
                  <a:gd name="connsiteX4178" fmla="*/ 297940 w 1209257"/>
                  <a:gd name="connsiteY4178" fmla="*/ 116684 h 977923"/>
                  <a:gd name="connsiteX4179" fmla="*/ 292117 w 1209257"/>
                  <a:gd name="connsiteY4179" fmla="*/ 123907 h 977923"/>
                  <a:gd name="connsiteX4180" fmla="*/ 285809 w 1209257"/>
                  <a:gd name="connsiteY4180" fmla="*/ 116684 h 977923"/>
                  <a:gd name="connsiteX4181" fmla="*/ 292117 w 1209257"/>
                  <a:gd name="connsiteY4181" fmla="*/ 109461 h 977923"/>
                  <a:gd name="connsiteX4182" fmla="*/ 253783 w 1209257"/>
                  <a:gd name="connsiteY4182" fmla="*/ 109461 h 977923"/>
                  <a:gd name="connsiteX4183" fmla="*/ 259606 w 1209257"/>
                  <a:gd name="connsiteY4183" fmla="*/ 116684 h 977923"/>
                  <a:gd name="connsiteX4184" fmla="*/ 253783 w 1209257"/>
                  <a:gd name="connsiteY4184" fmla="*/ 123907 h 977923"/>
                  <a:gd name="connsiteX4185" fmla="*/ 247475 w 1209257"/>
                  <a:gd name="connsiteY4185" fmla="*/ 116684 h 977923"/>
                  <a:gd name="connsiteX4186" fmla="*/ 253783 w 1209257"/>
                  <a:gd name="connsiteY4186" fmla="*/ 109461 h 977923"/>
                  <a:gd name="connsiteX4187" fmla="*/ 234373 w 1209257"/>
                  <a:gd name="connsiteY4187" fmla="*/ 109461 h 977923"/>
                  <a:gd name="connsiteX4188" fmla="*/ 240681 w 1209257"/>
                  <a:gd name="connsiteY4188" fmla="*/ 116684 h 977923"/>
                  <a:gd name="connsiteX4189" fmla="*/ 234373 w 1209257"/>
                  <a:gd name="connsiteY4189" fmla="*/ 123907 h 977923"/>
                  <a:gd name="connsiteX4190" fmla="*/ 228550 w 1209257"/>
                  <a:gd name="connsiteY4190" fmla="*/ 116684 h 977923"/>
                  <a:gd name="connsiteX4191" fmla="*/ 234373 w 1209257"/>
                  <a:gd name="connsiteY4191" fmla="*/ 109461 h 977923"/>
                  <a:gd name="connsiteX4192" fmla="*/ 215448 w 1209257"/>
                  <a:gd name="connsiteY4192" fmla="*/ 109461 h 977923"/>
                  <a:gd name="connsiteX4193" fmla="*/ 221757 w 1209257"/>
                  <a:gd name="connsiteY4193" fmla="*/ 116684 h 977923"/>
                  <a:gd name="connsiteX4194" fmla="*/ 215448 w 1209257"/>
                  <a:gd name="connsiteY4194" fmla="*/ 123907 h 977923"/>
                  <a:gd name="connsiteX4195" fmla="*/ 209140 w 1209257"/>
                  <a:gd name="connsiteY4195" fmla="*/ 116684 h 977923"/>
                  <a:gd name="connsiteX4196" fmla="*/ 215448 w 1209257"/>
                  <a:gd name="connsiteY4196" fmla="*/ 109461 h 977923"/>
                  <a:gd name="connsiteX4197" fmla="*/ 1114605 w 1209257"/>
                  <a:gd name="connsiteY4197" fmla="*/ 87791 h 977923"/>
                  <a:gd name="connsiteX4198" fmla="*/ 1120913 w 1209257"/>
                  <a:gd name="connsiteY4198" fmla="*/ 94459 h 977923"/>
                  <a:gd name="connsiteX4199" fmla="*/ 1114605 w 1209257"/>
                  <a:gd name="connsiteY4199" fmla="*/ 101682 h 977923"/>
                  <a:gd name="connsiteX4200" fmla="*/ 1108297 w 1209257"/>
                  <a:gd name="connsiteY4200" fmla="*/ 94459 h 977923"/>
                  <a:gd name="connsiteX4201" fmla="*/ 1114605 w 1209257"/>
                  <a:gd name="connsiteY4201" fmla="*/ 87791 h 977923"/>
                  <a:gd name="connsiteX4202" fmla="*/ 731748 w 1209257"/>
                  <a:gd name="connsiteY4202" fmla="*/ 87791 h 977923"/>
                  <a:gd name="connsiteX4203" fmla="*/ 738056 w 1209257"/>
                  <a:gd name="connsiteY4203" fmla="*/ 94459 h 977923"/>
                  <a:gd name="connsiteX4204" fmla="*/ 731748 w 1209257"/>
                  <a:gd name="connsiteY4204" fmla="*/ 101682 h 977923"/>
                  <a:gd name="connsiteX4205" fmla="*/ 725925 w 1209257"/>
                  <a:gd name="connsiteY4205" fmla="*/ 94459 h 977923"/>
                  <a:gd name="connsiteX4206" fmla="*/ 731748 w 1209257"/>
                  <a:gd name="connsiteY4206" fmla="*/ 87791 h 977923"/>
                  <a:gd name="connsiteX4207" fmla="*/ 712823 w 1209257"/>
                  <a:gd name="connsiteY4207" fmla="*/ 87791 h 977923"/>
                  <a:gd name="connsiteX4208" fmla="*/ 719131 w 1209257"/>
                  <a:gd name="connsiteY4208" fmla="*/ 94459 h 977923"/>
                  <a:gd name="connsiteX4209" fmla="*/ 712823 w 1209257"/>
                  <a:gd name="connsiteY4209" fmla="*/ 101682 h 977923"/>
                  <a:gd name="connsiteX4210" fmla="*/ 706515 w 1209257"/>
                  <a:gd name="connsiteY4210" fmla="*/ 94459 h 977923"/>
                  <a:gd name="connsiteX4211" fmla="*/ 712823 w 1209257"/>
                  <a:gd name="connsiteY4211" fmla="*/ 87791 h 977923"/>
                  <a:gd name="connsiteX4212" fmla="*/ 693413 w 1209257"/>
                  <a:gd name="connsiteY4212" fmla="*/ 87791 h 977923"/>
                  <a:gd name="connsiteX4213" fmla="*/ 699722 w 1209257"/>
                  <a:gd name="connsiteY4213" fmla="*/ 94459 h 977923"/>
                  <a:gd name="connsiteX4214" fmla="*/ 693413 w 1209257"/>
                  <a:gd name="connsiteY4214" fmla="*/ 101682 h 977923"/>
                  <a:gd name="connsiteX4215" fmla="*/ 687591 w 1209257"/>
                  <a:gd name="connsiteY4215" fmla="*/ 94459 h 977923"/>
                  <a:gd name="connsiteX4216" fmla="*/ 693413 w 1209257"/>
                  <a:gd name="connsiteY4216" fmla="*/ 87791 h 977923"/>
                  <a:gd name="connsiteX4217" fmla="*/ 674489 w 1209257"/>
                  <a:gd name="connsiteY4217" fmla="*/ 87791 h 977923"/>
                  <a:gd name="connsiteX4218" fmla="*/ 680797 w 1209257"/>
                  <a:gd name="connsiteY4218" fmla="*/ 94459 h 977923"/>
                  <a:gd name="connsiteX4219" fmla="*/ 674489 w 1209257"/>
                  <a:gd name="connsiteY4219" fmla="*/ 101682 h 977923"/>
                  <a:gd name="connsiteX4220" fmla="*/ 668181 w 1209257"/>
                  <a:gd name="connsiteY4220" fmla="*/ 94459 h 977923"/>
                  <a:gd name="connsiteX4221" fmla="*/ 674489 w 1209257"/>
                  <a:gd name="connsiteY4221" fmla="*/ 87791 h 977923"/>
                  <a:gd name="connsiteX4222" fmla="*/ 655564 w 1209257"/>
                  <a:gd name="connsiteY4222" fmla="*/ 87791 h 977923"/>
                  <a:gd name="connsiteX4223" fmla="*/ 661387 w 1209257"/>
                  <a:gd name="connsiteY4223" fmla="*/ 94459 h 977923"/>
                  <a:gd name="connsiteX4224" fmla="*/ 655564 w 1209257"/>
                  <a:gd name="connsiteY4224" fmla="*/ 101682 h 977923"/>
                  <a:gd name="connsiteX4225" fmla="*/ 649256 w 1209257"/>
                  <a:gd name="connsiteY4225" fmla="*/ 94459 h 977923"/>
                  <a:gd name="connsiteX4226" fmla="*/ 655564 w 1209257"/>
                  <a:gd name="connsiteY4226" fmla="*/ 87791 h 977923"/>
                  <a:gd name="connsiteX4227" fmla="*/ 636155 w 1209257"/>
                  <a:gd name="connsiteY4227" fmla="*/ 87791 h 977923"/>
                  <a:gd name="connsiteX4228" fmla="*/ 642463 w 1209257"/>
                  <a:gd name="connsiteY4228" fmla="*/ 94459 h 977923"/>
                  <a:gd name="connsiteX4229" fmla="*/ 636155 w 1209257"/>
                  <a:gd name="connsiteY4229" fmla="*/ 101682 h 977923"/>
                  <a:gd name="connsiteX4230" fmla="*/ 629847 w 1209257"/>
                  <a:gd name="connsiteY4230" fmla="*/ 94459 h 977923"/>
                  <a:gd name="connsiteX4231" fmla="*/ 636155 w 1209257"/>
                  <a:gd name="connsiteY4231" fmla="*/ 87791 h 977923"/>
                  <a:gd name="connsiteX4232" fmla="*/ 617230 w 1209257"/>
                  <a:gd name="connsiteY4232" fmla="*/ 87791 h 977923"/>
                  <a:gd name="connsiteX4233" fmla="*/ 623538 w 1209257"/>
                  <a:gd name="connsiteY4233" fmla="*/ 94459 h 977923"/>
                  <a:gd name="connsiteX4234" fmla="*/ 617230 w 1209257"/>
                  <a:gd name="connsiteY4234" fmla="*/ 101682 h 977923"/>
                  <a:gd name="connsiteX4235" fmla="*/ 610922 w 1209257"/>
                  <a:gd name="connsiteY4235" fmla="*/ 94459 h 977923"/>
                  <a:gd name="connsiteX4236" fmla="*/ 617230 w 1209257"/>
                  <a:gd name="connsiteY4236" fmla="*/ 87791 h 977923"/>
                  <a:gd name="connsiteX4237" fmla="*/ 597820 w 1209257"/>
                  <a:gd name="connsiteY4237" fmla="*/ 87791 h 977923"/>
                  <a:gd name="connsiteX4238" fmla="*/ 604129 w 1209257"/>
                  <a:gd name="connsiteY4238" fmla="*/ 94459 h 977923"/>
                  <a:gd name="connsiteX4239" fmla="*/ 597820 w 1209257"/>
                  <a:gd name="connsiteY4239" fmla="*/ 101682 h 977923"/>
                  <a:gd name="connsiteX4240" fmla="*/ 591998 w 1209257"/>
                  <a:gd name="connsiteY4240" fmla="*/ 94459 h 977923"/>
                  <a:gd name="connsiteX4241" fmla="*/ 597820 w 1209257"/>
                  <a:gd name="connsiteY4241" fmla="*/ 87791 h 977923"/>
                  <a:gd name="connsiteX4242" fmla="*/ 578896 w 1209257"/>
                  <a:gd name="connsiteY4242" fmla="*/ 87791 h 977923"/>
                  <a:gd name="connsiteX4243" fmla="*/ 585204 w 1209257"/>
                  <a:gd name="connsiteY4243" fmla="*/ 94459 h 977923"/>
                  <a:gd name="connsiteX4244" fmla="*/ 578896 w 1209257"/>
                  <a:gd name="connsiteY4244" fmla="*/ 101682 h 977923"/>
                  <a:gd name="connsiteX4245" fmla="*/ 572588 w 1209257"/>
                  <a:gd name="connsiteY4245" fmla="*/ 94459 h 977923"/>
                  <a:gd name="connsiteX4246" fmla="*/ 578896 w 1209257"/>
                  <a:gd name="connsiteY4246" fmla="*/ 87791 h 977923"/>
                  <a:gd name="connsiteX4247" fmla="*/ 559486 w 1209257"/>
                  <a:gd name="connsiteY4247" fmla="*/ 87791 h 977923"/>
                  <a:gd name="connsiteX4248" fmla="*/ 565794 w 1209257"/>
                  <a:gd name="connsiteY4248" fmla="*/ 94459 h 977923"/>
                  <a:gd name="connsiteX4249" fmla="*/ 559486 w 1209257"/>
                  <a:gd name="connsiteY4249" fmla="*/ 101682 h 977923"/>
                  <a:gd name="connsiteX4250" fmla="*/ 553663 w 1209257"/>
                  <a:gd name="connsiteY4250" fmla="*/ 94459 h 977923"/>
                  <a:gd name="connsiteX4251" fmla="*/ 559486 w 1209257"/>
                  <a:gd name="connsiteY4251" fmla="*/ 87791 h 977923"/>
                  <a:gd name="connsiteX4252" fmla="*/ 540562 w 1209257"/>
                  <a:gd name="connsiteY4252" fmla="*/ 87791 h 977923"/>
                  <a:gd name="connsiteX4253" fmla="*/ 546870 w 1209257"/>
                  <a:gd name="connsiteY4253" fmla="*/ 94459 h 977923"/>
                  <a:gd name="connsiteX4254" fmla="*/ 540562 w 1209257"/>
                  <a:gd name="connsiteY4254" fmla="*/ 101682 h 977923"/>
                  <a:gd name="connsiteX4255" fmla="*/ 534254 w 1209257"/>
                  <a:gd name="connsiteY4255" fmla="*/ 94459 h 977923"/>
                  <a:gd name="connsiteX4256" fmla="*/ 540562 w 1209257"/>
                  <a:gd name="connsiteY4256" fmla="*/ 87791 h 977923"/>
                  <a:gd name="connsiteX4257" fmla="*/ 426044 w 1209257"/>
                  <a:gd name="connsiteY4257" fmla="*/ 87791 h 977923"/>
                  <a:gd name="connsiteX4258" fmla="*/ 431867 w 1209257"/>
                  <a:gd name="connsiteY4258" fmla="*/ 94459 h 977923"/>
                  <a:gd name="connsiteX4259" fmla="*/ 426044 w 1209257"/>
                  <a:gd name="connsiteY4259" fmla="*/ 101682 h 977923"/>
                  <a:gd name="connsiteX4260" fmla="*/ 419736 w 1209257"/>
                  <a:gd name="connsiteY4260" fmla="*/ 94459 h 977923"/>
                  <a:gd name="connsiteX4261" fmla="*/ 426044 w 1209257"/>
                  <a:gd name="connsiteY4261" fmla="*/ 87791 h 977923"/>
                  <a:gd name="connsiteX4262" fmla="*/ 406634 w 1209257"/>
                  <a:gd name="connsiteY4262" fmla="*/ 87791 h 977923"/>
                  <a:gd name="connsiteX4263" fmla="*/ 412943 w 1209257"/>
                  <a:gd name="connsiteY4263" fmla="*/ 94459 h 977923"/>
                  <a:gd name="connsiteX4264" fmla="*/ 406634 w 1209257"/>
                  <a:gd name="connsiteY4264" fmla="*/ 101682 h 977923"/>
                  <a:gd name="connsiteX4265" fmla="*/ 400326 w 1209257"/>
                  <a:gd name="connsiteY4265" fmla="*/ 94459 h 977923"/>
                  <a:gd name="connsiteX4266" fmla="*/ 406634 w 1209257"/>
                  <a:gd name="connsiteY4266" fmla="*/ 87791 h 977923"/>
                  <a:gd name="connsiteX4267" fmla="*/ 387710 w 1209257"/>
                  <a:gd name="connsiteY4267" fmla="*/ 87791 h 977923"/>
                  <a:gd name="connsiteX4268" fmla="*/ 393533 w 1209257"/>
                  <a:gd name="connsiteY4268" fmla="*/ 94459 h 977923"/>
                  <a:gd name="connsiteX4269" fmla="*/ 387710 w 1209257"/>
                  <a:gd name="connsiteY4269" fmla="*/ 101682 h 977923"/>
                  <a:gd name="connsiteX4270" fmla="*/ 381402 w 1209257"/>
                  <a:gd name="connsiteY4270" fmla="*/ 94459 h 977923"/>
                  <a:gd name="connsiteX4271" fmla="*/ 387710 w 1209257"/>
                  <a:gd name="connsiteY4271" fmla="*/ 87791 h 977923"/>
                  <a:gd name="connsiteX4272" fmla="*/ 349376 w 1209257"/>
                  <a:gd name="connsiteY4272" fmla="*/ 87791 h 977923"/>
                  <a:gd name="connsiteX4273" fmla="*/ 355684 w 1209257"/>
                  <a:gd name="connsiteY4273" fmla="*/ 94459 h 977923"/>
                  <a:gd name="connsiteX4274" fmla="*/ 349376 w 1209257"/>
                  <a:gd name="connsiteY4274" fmla="*/ 101682 h 977923"/>
                  <a:gd name="connsiteX4275" fmla="*/ 343068 w 1209257"/>
                  <a:gd name="connsiteY4275" fmla="*/ 94459 h 977923"/>
                  <a:gd name="connsiteX4276" fmla="*/ 349376 w 1209257"/>
                  <a:gd name="connsiteY4276" fmla="*/ 87791 h 977923"/>
                  <a:gd name="connsiteX4277" fmla="*/ 329966 w 1209257"/>
                  <a:gd name="connsiteY4277" fmla="*/ 87791 h 977923"/>
                  <a:gd name="connsiteX4278" fmla="*/ 336274 w 1209257"/>
                  <a:gd name="connsiteY4278" fmla="*/ 94459 h 977923"/>
                  <a:gd name="connsiteX4279" fmla="*/ 329966 w 1209257"/>
                  <a:gd name="connsiteY4279" fmla="*/ 101682 h 977923"/>
                  <a:gd name="connsiteX4280" fmla="*/ 324143 w 1209257"/>
                  <a:gd name="connsiteY4280" fmla="*/ 94459 h 977923"/>
                  <a:gd name="connsiteX4281" fmla="*/ 329966 w 1209257"/>
                  <a:gd name="connsiteY4281" fmla="*/ 87791 h 977923"/>
                  <a:gd name="connsiteX4282" fmla="*/ 311041 w 1209257"/>
                  <a:gd name="connsiteY4282" fmla="*/ 87791 h 977923"/>
                  <a:gd name="connsiteX4283" fmla="*/ 317350 w 1209257"/>
                  <a:gd name="connsiteY4283" fmla="*/ 94459 h 977923"/>
                  <a:gd name="connsiteX4284" fmla="*/ 311041 w 1209257"/>
                  <a:gd name="connsiteY4284" fmla="*/ 101682 h 977923"/>
                  <a:gd name="connsiteX4285" fmla="*/ 304733 w 1209257"/>
                  <a:gd name="connsiteY4285" fmla="*/ 94459 h 977923"/>
                  <a:gd name="connsiteX4286" fmla="*/ 311041 w 1209257"/>
                  <a:gd name="connsiteY4286" fmla="*/ 87791 h 977923"/>
                  <a:gd name="connsiteX4287" fmla="*/ 292117 w 1209257"/>
                  <a:gd name="connsiteY4287" fmla="*/ 87791 h 977923"/>
                  <a:gd name="connsiteX4288" fmla="*/ 297940 w 1209257"/>
                  <a:gd name="connsiteY4288" fmla="*/ 94459 h 977923"/>
                  <a:gd name="connsiteX4289" fmla="*/ 292117 w 1209257"/>
                  <a:gd name="connsiteY4289" fmla="*/ 101682 h 977923"/>
                  <a:gd name="connsiteX4290" fmla="*/ 285809 w 1209257"/>
                  <a:gd name="connsiteY4290" fmla="*/ 94459 h 977923"/>
                  <a:gd name="connsiteX4291" fmla="*/ 292117 w 1209257"/>
                  <a:gd name="connsiteY4291" fmla="*/ 87791 h 977923"/>
                  <a:gd name="connsiteX4292" fmla="*/ 253783 w 1209257"/>
                  <a:gd name="connsiteY4292" fmla="*/ 87791 h 977923"/>
                  <a:gd name="connsiteX4293" fmla="*/ 259606 w 1209257"/>
                  <a:gd name="connsiteY4293" fmla="*/ 94459 h 977923"/>
                  <a:gd name="connsiteX4294" fmla="*/ 253783 w 1209257"/>
                  <a:gd name="connsiteY4294" fmla="*/ 101682 h 977923"/>
                  <a:gd name="connsiteX4295" fmla="*/ 247475 w 1209257"/>
                  <a:gd name="connsiteY4295" fmla="*/ 94459 h 977923"/>
                  <a:gd name="connsiteX4296" fmla="*/ 253783 w 1209257"/>
                  <a:gd name="connsiteY4296" fmla="*/ 87791 h 977923"/>
                  <a:gd name="connsiteX4297" fmla="*/ 904009 w 1209257"/>
                  <a:gd name="connsiteY4297" fmla="*/ 65565 h 977923"/>
                  <a:gd name="connsiteX4298" fmla="*/ 910317 w 1209257"/>
                  <a:gd name="connsiteY4298" fmla="*/ 72789 h 977923"/>
                  <a:gd name="connsiteX4299" fmla="*/ 904009 w 1209257"/>
                  <a:gd name="connsiteY4299" fmla="*/ 80012 h 977923"/>
                  <a:gd name="connsiteX4300" fmla="*/ 897701 w 1209257"/>
                  <a:gd name="connsiteY4300" fmla="*/ 72789 h 977923"/>
                  <a:gd name="connsiteX4301" fmla="*/ 904009 w 1209257"/>
                  <a:gd name="connsiteY4301" fmla="*/ 65565 h 977923"/>
                  <a:gd name="connsiteX4302" fmla="*/ 731748 w 1209257"/>
                  <a:gd name="connsiteY4302" fmla="*/ 65565 h 977923"/>
                  <a:gd name="connsiteX4303" fmla="*/ 738056 w 1209257"/>
                  <a:gd name="connsiteY4303" fmla="*/ 72789 h 977923"/>
                  <a:gd name="connsiteX4304" fmla="*/ 731748 w 1209257"/>
                  <a:gd name="connsiteY4304" fmla="*/ 80012 h 977923"/>
                  <a:gd name="connsiteX4305" fmla="*/ 725925 w 1209257"/>
                  <a:gd name="connsiteY4305" fmla="*/ 72789 h 977923"/>
                  <a:gd name="connsiteX4306" fmla="*/ 731748 w 1209257"/>
                  <a:gd name="connsiteY4306" fmla="*/ 65565 h 977923"/>
                  <a:gd name="connsiteX4307" fmla="*/ 712823 w 1209257"/>
                  <a:gd name="connsiteY4307" fmla="*/ 65565 h 977923"/>
                  <a:gd name="connsiteX4308" fmla="*/ 719131 w 1209257"/>
                  <a:gd name="connsiteY4308" fmla="*/ 72789 h 977923"/>
                  <a:gd name="connsiteX4309" fmla="*/ 712823 w 1209257"/>
                  <a:gd name="connsiteY4309" fmla="*/ 80012 h 977923"/>
                  <a:gd name="connsiteX4310" fmla="*/ 706515 w 1209257"/>
                  <a:gd name="connsiteY4310" fmla="*/ 72789 h 977923"/>
                  <a:gd name="connsiteX4311" fmla="*/ 712823 w 1209257"/>
                  <a:gd name="connsiteY4311" fmla="*/ 65565 h 977923"/>
                  <a:gd name="connsiteX4312" fmla="*/ 693413 w 1209257"/>
                  <a:gd name="connsiteY4312" fmla="*/ 65565 h 977923"/>
                  <a:gd name="connsiteX4313" fmla="*/ 699722 w 1209257"/>
                  <a:gd name="connsiteY4313" fmla="*/ 72789 h 977923"/>
                  <a:gd name="connsiteX4314" fmla="*/ 693413 w 1209257"/>
                  <a:gd name="connsiteY4314" fmla="*/ 80012 h 977923"/>
                  <a:gd name="connsiteX4315" fmla="*/ 687591 w 1209257"/>
                  <a:gd name="connsiteY4315" fmla="*/ 72789 h 977923"/>
                  <a:gd name="connsiteX4316" fmla="*/ 693413 w 1209257"/>
                  <a:gd name="connsiteY4316" fmla="*/ 65565 h 977923"/>
                  <a:gd name="connsiteX4317" fmla="*/ 674489 w 1209257"/>
                  <a:gd name="connsiteY4317" fmla="*/ 65565 h 977923"/>
                  <a:gd name="connsiteX4318" fmla="*/ 680797 w 1209257"/>
                  <a:gd name="connsiteY4318" fmla="*/ 72789 h 977923"/>
                  <a:gd name="connsiteX4319" fmla="*/ 674489 w 1209257"/>
                  <a:gd name="connsiteY4319" fmla="*/ 80012 h 977923"/>
                  <a:gd name="connsiteX4320" fmla="*/ 668181 w 1209257"/>
                  <a:gd name="connsiteY4320" fmla="*/ 72789 h 977923"/>
                  <a:gd name="connsiteX4321" fmla="*/ 674489 w 1209257"/>
                  <a:gd name="connsiteY4321" fmla="*/ 65565 h 977923"/>
                  <a:gd name="connsiteX4322" fmla="*/ 655564 w 1209257"/>
                  <a:gd name="connsiteY4322" fmla="*/ 65565 h 977923"/>
                  <a:gd name="connsiteX4323" fmla="*/ 661387 w 1209257"/>
                  <a:gd name="connsiteY4323" fmla="*/ 72789 h 977923"/>
                  <a:gd name="connsiteX4324" fmla="*/ 655564 w 1209257"/>
                  <a:gd name="connsiteY4324" fmla="*/ 80012 h 977923"/>
                  <a:gd name="connsiteX4325" fmla="*/ 649256 w 1209257"/>
                  <a:gd name="connsiteY4325" fmla="*/ 72789 h 977923"/>
                  <a:gd name="connsiteX4326" fmla="*/ 655564 w 1209257"/>
                  <a:gd name="connsiteY4326" fmla="*/ 65565 h 977923"/>
                  <a:gd name="connsiteX4327" fmla="*/ 636155 w 1209257"/>
                  <a:gd name="connsiteY4327" fmla="*/ 65565 h 977923"/>
                  <a:gd name="connsiteX4328" fmla="*/ 642463 w 1209257"/>
                  <a:gd name="connsiteY4328" fmla="*/ 72789 h 977923"/>
                  <a:gd name="connsiteX4329" fmla="*/ 636155 w 1209257"/>
                  <a:gd name="connsiteY4329" fmla="*/ 80012 h 977923"/>
                  <a:gd name="connsiteX4330" fmla="*/ 629847 w 1209257"/>
                  <a:gd name="connsiteY4330" fmla="*/ 72789 h 977923"/>
                  <a:gd name="connsiteX4331" fmla="*/ 636155 w 1209257"/>
                  <a:gd name="connsiteY4331" fmla="*/ 65565 h 977923"/>
                  <a:gd name="connsiteX4332" fmla="*/ 617230 w 1209257"/>
                  <a:gd name="connsiteY4332" fmla="*/ 65565 h 977923"/>
                  <a:gd name="connsiteX4333" fmla="*/ 623538 w 1209257"/>
                  <a:gd name="connsiteY4333" fmla="*/ 72789 h 977923"/>
                  <a:gd name="connsiteX4334" fmla="*/ 617230 w 1209257"/>
                  <a:gd name="connsiteY4334" fmla="*/ 80012 h 977923"/>
                  <a:gd name="connsiteX4335" fmla="*/ 610922 w 1209257"/>
                  <a:gd name="connsiteY4335" fmla="*/ 72789 h 977923"/>
                  <a:gd name="connsiteX4336" fmla="*/ 617230 w 1209257"/>
                  <a:gd name="connsiteY4336" fmla="*/ 65565 h 977923"/>
                  <a:gd name="connsiteX4337" fmla="*/ 597820 w 1209257"/>
                  <a:gd name="connsiteY4337" fmla="*/ 65565 h 977923"/>
                  <a:gd name="connsiteX4338" fmla="*/ 604129 w 1209257"/>
                  <a:gd name="connsiteY4338" fmla="*/ 72789 h 977923"/>
                  <a:gd name="connsiteX4339" fmla="*/ 597820 w 1209257"/>
                  <a:gd name="connsiteY4339" fmla="*/ 80012 h 977923"/>
                  <a:gd name="connsiteX4340" fmla="*/ 591998 w 1209257"/>
                  <a:gd name="connsiteY4340" fmla="*/ 72789 h 977923"/>
                  <a:gd name="connsiteX4341" fmla="*/ 597820 w 1209257"/>
                  <a:gd name="connsiteY4341" fmla="*/ 65565 h 977923"/>
                  <a:gd name="connsiteX4342" fmla="*/ 578896 w 1209257"/>
                  <a:gd name="connsiteY4342" fmla="*/ 65565 h 977923"/>
                  <a:gd name="connsiteX4343" fmla="*/ 585204 w 1209257"/>
                  <a:gd name="connsiteY4343" fmla="*/ 72789 h 977923"/>
                  <a:gd name="connsiteX4344" fmla="*/ 578896 w 1209257"/>
                  <a:gd name="connsiteY4344" fmla="*/ 80012 h 977923"/>
                  <a:gd name="connsiteX4345" fmla="*/ 572588 w 1209257"/>
                  <a:gd name="connsiteY4345" fmla="*/ 72789 h 977923"/>
                  <a:gd name="connsiteX4346" fmla="*/ 578896 w 1209257"/>
                  <a:gd name="connsiteY4346" fmla="*/ 65565 h 977923"/>
                  <a:gd name="connsiteX4347" fmla="*/ 559486 w 1209257"/>
                  <a:gd name="connsiteY4347" fmla="*/ 65565 h 977923"/>
                  <a:gd name="connsiteX4348" fmla="*/ 565794 w 1209257"/>
                  <a:gd name="connsiteY4348" fmla="*/ 72789 h 977923"/>
                  <a:gd name="connsiteX4349" fmla="*/ 559486 w 1209257"/>
                  <a:gd name="connsiteY4349" fmla="*/ 80012 h 977923"/>
                  <a:gd name="connsiteX4350" fmla="*/ 553663 w 1209257"/>
                  <a:gd name="connsiteY4350" fmla="*/ 72789 h 977923"/>
                  <a:gd name="connsiteX4351" fmla="*/ 559486 w 1209257"/>
                  <a:gd name="connsiteY4351" fmla="*/ 65565 h 977923"/>
                  <a:gd name="connsiteX4352" fmla="*/ 540562 w 1209257"/>
                  <a:gd name="connsiteY4352" fmla="*/ 65565 h 977923"/>
                  <a:gd name="connsiteX4353" fmla="*/ 546870 w 1209257"/>
                  <a:gd name="connsiteY4353" fmla="*/ 72789 h 977923"/>
                  <a:gd name="connsiteX4354" fmla="*/ 540562 w 1209257"/>
                  <a:gd name="connsiteY4354" fmla="*/ 80012 h 977923"/>
                  <a:gd name="connsiteX4355" fmla="*/ 534254 w 1209257"/>
                  <a:gd name="connsiteY4355" fmla="*/ 72789 h 977923"/>
                  <a:gd name="connsiteX4356" fmla="*/ 540562 w 1209257"/>
                  <a:gd name="connsiteY4356" fmla="*/ 65565 h 977923"/>
                  <a:gd name="connsiteX4357" fmla="*/ 521637 w 1209257"/>
                  <a:gd name="connsiteY4357" fmla="*/ 65565 h 977923"/>
                  <a:gd name="connsiteX4358" fmla="*/ 527460 w 1209257"/>
                  <a:gd name="connsiteY4358" fmla="*/ 72789 h 977923"/>
                  <a:gd name="connsiteX4359" fmla="*/ 521637 w 1209257"/>
                  <a:gd name="connsiteY4359" fmla="*/ 80012 h 977923"/>
                  <a:gd name="connsiteX4360" fmla="*/ 515329 w 1209257"/>
                  <a:gd name="connsiteY4360" fmla="*/ 72789 h 977923"/>
                  <a:gd name="connsiteX4361" fmla="*/ 521637 w 1209257"/>
                  <a:gd name="connsiteY4361" fmla="*/ 65565 h 977923"/>
                  <a:gd name="connsiteX4362" fmla="*/ 502227 w 1209257"/>
                  <a:gd name="connsiteY4362" fmla="*/ 65565 h 977923"/>
                  <a:gd name="connsiteX4363" fmla="*/ 508536 w 1209257"/>
                  <a:gd name="connsiteY4363" fmla="*/ 72789 h 977923"/>
                  <a:gd name="connsiteX4364" fmla="*/ 502227 w 1209257"/>
                  <a:gd name="connsiteY4364" fmla="*/ 80012 h 977923"/>
                  <a:gd name="connsiteX4365" fmla="*/ 495919 w 1209257"/>
                  <a:gd name="connsiteY4365" fmla="*/ 72789 h 977923"/>
                  <a:gd name="connsiteX4366" fmla="*/ 502227 w 1209257"/>
                  <a:gd name="connsiteY4366" fmla="*/ 65565 h 977923"/>
                  <a:gd name="connsiteX4367" fmla="*/ 483303 w 1209257"/>
                  <a:gd name="connsiteY4367" fmla="*/ 65565 h 977923"/>
                  <a:gd name="connsiteX4368" fmla="*/ 489611 w 1209257"/>
                  <a:gd name="connsiteY4368" fmla="*/ 72789 h 977923"/>
                  <a:gd name="connsiteX4369" fmla="*/ 483303 w 1209257"/>
                  <a:gd name="connsiteY4369" fmla="*/ 80012 h 977923"/>
                  <a:gd name="connsiteX4370" fmla="*/ 476995 w 1209257"/>
                  <a:gd name="connsiteY4370" fmla="*/ 72789 h 977923"/>
                  <a:gd name="connsiteX4371" fmla="*/ 483303 w 1209257"/>
                  <a:gd name="connsiteY4371" fmla="*/ 65565 h 977923"/>
                  <a:gd name="connsiteX4372" fmla="*/ 426044 w 1209257"/>
                  <a:gd name="connsiteY4372" fmla="*/ 65565 h 977923"/>
                  <a:gd name="connsiteX4373" fmla="*/ 431867 w 1209257"/>
                  <a:gd name="connsiteY4373" fmla="*/ 72789 h 977923"/>
                  <a:gd name="connsiteX4374" fmla="*/ 426044 w 1209257"/>
                  <a:gd name="connsiteY4374" fmla="*/ 80012 h 977923"/>
                  <a:gd name="connsiteX4375" fmla="*/ 419736 w 1209257"/>
                  <a:gd name="connsiteY4375" fmla="*/ 72789 h 977923"/>
                  <a:gd name="connsiteX4376" fmla="*/ 426044 w 1209257"/>
                  <a:gd name="connsiteY4376" fmla="*/ 65565 h 977923"/>
                  <a:gd name="connsiteX4377" fmla="*/ 406634 w 1209257"/>
                  <a:gd name="connsiteY4377" fmla="*/ 65565 h 977923"/>
                  <a:gd name="connsiteX4378" fmla="*/ 412943 w 1209257"/>
                  <a:gd name="connsiteY4378" fmla="*/ 72789 h 977923"/>
                  <a:gd name="connsiteX4379" fmla="*/ 406634 w 1209257"/>
                  <a:gd name="connsiteY4379" fmla="*/ 80012 h 977923"/>
                  <a:gd name="connsiteX4380" fmla="*/ 400326 w 1209257"/>
                  <a:gd name="connsiteY4380" fmla="*/ 72789 h 977923"/>
                  <a:gd name="connsiteX4381" fmla="*/ 406634 w 1209257"/>
                  <a:gd name="connsiteY4381" fmla="*/ 65565 h 977923"/>
                  <a:gd name="connsiteX4382" fmla="*/ 387710 w 1209257"/>
                  <a:gd name="connsiteY4382" fmla="*/ 65565 h 977923"/>
                  <a:gd name="connsiteX4383" fmla="*/ 393533 w 1209257"/>
                  <a:gd name="connsiteY4383" fmla="*/ 72789 h 977923"/>
                  <a:gd name="connsiteX4384" fmla="*/ 387710 w 1209257"/>
                  <a:gd name="connsiteY4384" fmla="*/ 80012 h 977923"/>
                  <a:gd name="connsiteX4385" fmla="*/ 381402 w 1209257"/>
                  <a:gd name="connsiteY4385" fmla="*/ 72789 h 977923"/>
                  <a:gd name="connsiteX4386" fmla="*/ 387710 w 1209257"/>
                  <a:gd name="connsiteY4386" fmla="*/ 65565 h 977923"/>
                  <a:gd name="connsiteX4387" fmla="*/ 349376 w 1209257"/>
                  <a:gd name="connsiteY4387" fmla="*/ 65565 h 977923"/>
                  <a:gd name="connsiteX4388" fmla="*/ 355684 w 1209257"/>
                  <a:gd name="connsiteY4388" fmla="*/ 72789 h 977923"/>
                  <a:gd name="connsiteX4389" fmla="*/ 349376 w 1209257"/>
                  <a:gd name="connsiteY4389" fmla="*/ 80012 h 977923"/>
                  <a:gd name="connsiteX4390" fmla="*/ 343068 w 1209257"/>
                  <a:gd name="connsiteY4390" fmla="*/ 72789 h 977923"/>
                  <a:gd name="connsiteX4391" fmla="*/ 349376 w 1209257"/>
                  <a:gd name="connsiteY4391" fmla="*/ 65565 h 977923"/>
                  <a:gd name="connsiteX4392" fmla="*/ 234373 w 1209257"/>
                  <a:gd name="connsiteY4392" fmla="*/ 65565 h 977923"/>
                  <a:gd name="connsiteX4393" fmla="*/ 240681 w 1209257"/>
                  <a:gd name="connsiteY4393" fmla="*/ 72789 h 977923"/>
                  <a:gd name="connsiteX4394" fmla="*/ 234373 w 1209257"/>
                  <a:gd name="connsiteY4394" fmla="*/ 80012 h 977923"/>
                  <a:gd name="connsiteX4395" fmla="*/ 228550 w 1209257"/>
                  <a:gd name="connsiteY4395" fmla="*/ 72789 h 977923"/>
                  <a:gd name="connsiteX4396" fmla="*/ 234373 w 1209257"/>
                  <a:gd name="connsiteY4396" fmla="*/ 65565 h 977923"/>
                  <a:gd name="connsiteX4397" fmla="*/ 311041 w 1209257"/>
                  <a:gd name="connsiteY4397" fmla="*/ 45007 h 977923"/>
                  <a:gd name="connsiteX4398" fmla="*/ 316379 w 1209257"/>
                  <a:gd name="connsiteY4398" fmla="*/ 51119 h 977923"/>
                  <a:gd name="connsiteX4399" fmla="*/ 311041 w 1209257"/>
                  <a:gd name="connsiteY4399" fmla="*/ 56675 h 977923"/>
                  <a:gd name="connsiteX4400" fmla="*/ 305704 w 1209257"/>
                  <a:gd name="connsiteY4400" fmla="*/ 51119 h 977923"/>
                  <a:gd name="connsiteX4401" fmla="*/ 311041 w 1209257"/>
                  <a:gd name="connsiteY4401" fmla="*/ 45007 h 977923"/>
                  <a:gd name="connsiteX4402" fmla="*/ 923419 w 1209257"/>
                  <a:gd name="connsiteY4402" fmla="*/ 43896 h 977923"/>
                  <a:gd name="connsiteX4403" fmla="*/ 929242 w 1209257"/>
                  <a:gd name="connsiteY4403" fmla="*/ 51119 h 977923"/>
                  <a:gd name="connsiteX4404" fmla="*/ 923419 w 1209257"/>
                  <a:gd name="connsiteY4404" fmla="*/ 57786 h 977923"/>
                  <a:gd name="connsiteX4405" fmla="*/ 917111 w 1209257"/>
                  <a:gd name="connsiteY4405" fmla="*/ 51119 h 977923"/>
                  <a:gd name="connsiteX4406" fmla="*/ 923419 w 1209257"/>
                  <a:gd name="connsiteY4406" fmla="*/ 43896 h 977923"/>
                  <a:gd name="connsiteX4407" fmla="*/ 904009 w 1209257"/>
                  <a:gd name="connsiteY4407" fmla="*/ 43896 h 977923"/>
                  <a:gd name="connsiteX4408" fmla="*/ 910317 w 1209257"/>
                  <a:gd name="connsiteY4408" fmla="*/ 51119 h 977923"/>
                  <a:gd name="connsiteX4409" fmla="*/ 904009 w 1209257"/>
                  <a:gd name="connsiteY4409" fmla="*/ 57786 h 977923"/>
                  <a:gd name="connsiteX4410" fmla="*/ 897701 w 1209257"/>
                  <a:gd name="connsiteY4410" fmla="*/ 51119 h 977923"/>
                  <a:gd name="connsiteX4411" fmla="*/ 904009 w 1209257"/>
                  <a:gd name="connsiteY4411" fmla="*/ 43896 h 977923"/>
                  <a:gd name="connsiteX4412" fmla="*/ 885085 w 1209257"/>
                  <a:gd name="connsiteY4412" fmla="*/ 43896 h 977923"/>
                  <a:gd name="connsiteX4413" fmla="*/ 890908 w 1209257"/>
                  <a:gd name="connsiteY4413" fmla="*/ 51119 h 977923"/>
                  <a:gd name="connsiteX4414" fmla="*/ 885085 w 1209257"/>
                  <a:gd name="connsiteY4414" fmla="*/ 57786 h 977923"/>
                  <a:gd name="connsiteX4415" fmla="*/ 878777 w 1209257"/>
                  <a:gd name="connsiteY4415" fmla="*/ 51119 h 977923"/>
                  <a:gd name="connsiteX4416" fmla="*/ 885085 w 1209257"/>
                  <a:gd name="connsiteY4416" fmla="*/ 43896 h 977923"/>
                  <a:gd name="connsiteX4417" fmla="*/ 712823 w 1209257"/>
                  <a:gd name="connsiteY4417" fmla="*/ 43896 h 977923"/>
                  <a:gd name="connsiteX4418" fmla="*/ 719131 w 1209257"/>
                  <a:gd name="connsiteY4418" fmla="*/ 51119 h 977923"/>
                  <a:gd name="connsiteX4419" fmla="*/ 712823 w 1209257"/>
                  <a:gd name="connsiteY4419" fmla="*/ 57786 h 977923"/>
                  <a:gd name="connsiteX4420" fmla="*/ 706515 w 1209257"/>
                  <a:gd name="connsiteY4420" fmla="*/ 51119 h 977923"/>
                  <a:gd name="connsiteX4421" fmla="*/ 712823 w 1209257"/>
                  <a:gd name="connsiteY4421" fmla="*/ 43896 h 977923"/>
                  <a:gd name="connsiteX4422" fmla="*/ 693413 w 1209257"/>
                  <a:gd name="connsiteY4422" fmla="*/ 43896 h 977923"/>
                  <a:gd name="connsiteX4423" fmla="*/ 699722 w 1209257"/>
                  <a:gd name="connsiteY4423" fmla="*/ 51119 h 977923"/>
                  <a:gd name="connsiteX4424" fmla="*/ 693413 w 1209257"/>
                  <a:gd name="connsiteY4424" fmla="*/ 57786 h 977923"/>
                  <a:gd name="connsiteX4425" fmla="*/ 687591 w 1209257"/>
                  <a:gd name="connsiteY4425" fmla="*/ 51119 h 977923"/>
                  <a:gd name="connsiteX4426" fmla="*/ 693413 w 1209257"/>
                  <a:gd name="connsiteY4426" fmla="*/ 43896 h 977923"/>
                  <a:gd name="connsiteX4427" fmla="*/ 674489 w 1209257"/>
                  <a:gd name="connsiteY4427" fmla="*/ 43896 h 977923"/>
                  <a:gd name="connsiteX4428" fmla="*/ 680797 w 1209257"/>
                  <a:gd name="connsiteY4428" fmla="*/ 51119 h 977923"/>
                  <a:gd name="connsiteX4429" fmla="*/ 674489 w 1209257"/>
                  <a:gd name="connsiteY4429" fmla="*/ 57786 h 977923"/>
                  <a:gd name="connsiteX4430" fmla="*/ 668181 w 1209257"/>
                  <a:gd name="connsiteY4430" fmla="*/ 51119 h 977923"/>
                  <a:gd name="connsiteX4431" fmla="*/ 674489 w 1209257"/>
                  <a:gd name="connsiteY4431" fmla="*/ 43896 h 977923"/>
                  <a:gd name="connsiteX4432" fmla="*/ 655564 w 1209257"/>
                  <a:gd name="connsiteY4432" fmla="*/ 43896 h 977923"/>
                  <a:gd name="connsiteX4433" fmla="*/ 661387 w 1209257"/>
                  <a:gd name="connsiteY4433" fmla="*/ 51119 h 977923"/>
                  <a:gd name="connsiteX4434" fmla="*/ 655564 w 1209257"/>
                  <a:gd name="connsiteY4434" fmla="*/ 57786 h 977923"/>
                  <a:gd name="connsiteX4435" fmla="*/ 649256 w 1209257"/>
                  <a:gd name="connsiteY4435" fmla="*/ 51119 h 977923"/>
                  <a:gd name="connsiteX4436" fmla="*/ 655564 w 1209257"/>
                  <a:gd name="connsiteY4436" fmla="*/ 43896 h 977923"/>
                  <a:gd name="connsiteX4437" fmla="*/ 636155 w 1209257"/>
                  <a:gd name="connsiteY4437" fmla="*/ 43896 h 977923"/>
                  <a:gd name="connsiteX4438" fmla="*/ 642463 w 1209257"/>
                  <a:gd name="connsiteY4438" fmla="*/ 51119 h 977923"/>
                  <a:gd name="connsiteX4439" fmla="*/ 636155 w 1209257"/>
                  <a:gd name="connsiteY4439" fmla="*/ 57786 h 977923"/>
                  <a:gd name="connsiteX4440" fmla="*/ 629847 w 1209257"/>
                  <a:gd name="connsiteY4440" fmla="*/ 51119 h 977923"/>
                  <a:gd name="connsiteX4441" fmla="*/ 636155 w 1209257"/>
                  <a:gd name="connsiteY4441" fmla="*/ 43896 h 977923"/>
                  <a:gd name="connsiteX4442" fmla="*/ 617230 w 1209257"/>
                  <a:gd name="connsiteY4442" fmla="*/ 43896 h 977923"/>
                  <a:gd name="connsiteX4443" fmla="*/ 623538 w 1209257"/>
                  <a:gd name="connsiteY4443" fmla="*/ 51119 h 977923"/>
                  <a:gd name="connsiteX4444" fmla="*/ 617230 w 1209257"/>
                  <a:gd name="connsiteY4444" fmla="*/ 57786 h 977923"/>
                  <a:gd name="connsiteX4445" fmla="*/ 610922 w 1209257"/>
                  <a:gd name="connsiteY4445" fmla="*/ 51119 h 977923"/>
                  <a:gd name="connsiteX4446" fmla="*/ 617230 w 1209257"/>
                  <a:gd name="connsiteY4446" fmla="*/ 43896 h 977923"/>
                  <a:gd name="connsiteX4447" fmla="*/ 597820 w 1209257"/>
                  <a:gd name="connsiteY4447" fmla="*/ 43896 h 977923"/>
                  <a:gd name="connsiteX4448" fmla="*/ 604129 w 1209257"/>
                  <a:gd name="connsiteY4448" fmla="*/ 51119 h 977923"/>
                  <a:gd name="connsiteX4449" fmla="*/ 597820 w 1209257"/>
                  <a:gd name="connsiteY4449" fmla="*/ 57786 h 977923"/>
                  <a:gd name="connsiteX4450" fmla="*/ 591998 w 1209257"/>
                  <a:gd name="connsiteY4450" fmla="*/ 51119 h 977923"/>
                  <a:gd name="connsiteX4451" fmla="*/ 597820 w 1209257"/>
                  <a:gd name="connsiteY4451" fmla="*/ 43896 h 977923"/>
                  <a:gd name="connsiteX4452" fmla="*/ 578896 w 1209257"/>
                  <a:gd name="connsiteY4452" fmla="*/ 43896 h 977923"/>
                  <a:gd name="connsiteX4453" fmla="*/ 585204 w 1209257"/>
                  <a:gd name="connsiteY4453" fmla="*/ 51119 h 977923"/>
                  <a:gd name="connsiteX4454" fmla="*/ 578896 w 1209257"/>
                  <a:gd name="connsiteY4454" fmla="*/ 57786 h 977923"/>
                  <a:gd name="connsiteX4455" fmla="*/ 572588 w 1209257"/>
                  <a:gd name="connsiteY4455" fmla="*/ 51119 h 977923"/>
                  <a:gd name="connsiteX4456" fmla="*/ 578896 w 1209257"/>
                  <a:gd name="connsiteY4456" fmla="*/ 43896 h 977923"/>
                  <a:gd name="connsiteX4457" fmla="*/ 559486 w 1209257"/>
                  <a:gd name="connsiteY4457" fmla="*/ 43896 h 977923"/>
                  <a:gd name="connsiteX4458" fmla="*/ 565794 w 1209257"/>
                  <a:gd name="connsiteY4458" fmla="*/ 51119 h 977923"/>
                  <a:gd name="connsiteX4459" fmla="*/ 559486 w 1209257"/>
                  <a:gd name="connsiteY4459" fmla="*/ 57786 h 977923"/>
                  <a:gd name="connsiteX4460" fmla="*/ 553663 w 1209257"/>
                  <a:gd name="connsiteY4460" fmla="*/ 51119 h 977923"/>
                  <a:gd name="connsiteX4461" fmla="*/ 559486 w 1209257"/>
                  <a:gd name="connsiteY4461" fmla="*/ 43896 h 977923"/>
                  <a:gd name="connsiteX4462" fmla="*/ 540562 w 1209257"/>
                  <a:gd name="connsiteY4462" fmla="*/ 43896 h 977923"/>
                  <a:gd name="connsiteX4463" fmla="*/ 546870 w 1209257"/>
                  <a:gd name="connsiteY4463" fmla="*/ 51119 h 977923"/>
                  <a:gd name="connsiteX4464" fmla="*/ 540562 w 1209257"/>
                  <a:gd name="connsiteY4464" fmla="*/ 57786 h 977923"/>
                  <a:gd name="connsiteX4465" fmla="*/ 534254 w 1209257"/>
                  <a:gd name="connsiteY4465" fmla="*/ 51119 h 977923"/>
                  <a:gd name="connsiteX4466" fmla="*/ 540562 w 1209257"/>
                  <a:gd name="connsiteY4466" fmla="*/ 43896 h 977923"/>
                  <a:gd name="connsiteX4467" fmla="*/ 521637 w 1209257"/>
                  <a:gd name="connsiteY4467" fmla="*/ 43896 h 977923"/>
                  <a:gd name="connsiteX4468" fmla="*/ 527460 w 1209257"/>
                  <a:gd name="connsiteY4468" fmla="*/ 51119 h 977923"/>
                  <a:gd name="connsiteX4469" fmla="*/ 521637 w 1209257"/>
                  <a:gd name="connsiteY4469" fmla="*/ 57786 h 977923"/>
                  <a:gd name="connsiteX4470" fmla="*/ 515329 w 1209257"/>
                  <a:gd name="connsiteY4470" fmla="*/ 51119 h 977923"/>
                  <a:gd name="connsiteX4471" fmla="*/ 521637 w 1209257"/>
                  <a:gd name="connsiteY4471" fmla="*/ 43896 h 977923"/>
                  <a:gd name="connsiteX4472" fmla="*/ 502227 w 1209257"/>
                  <a:gd name="connsiteY4472" fmla="*/ 43896 h 977923"/>
                  <a:gd name="connsiteX4473" fmla="*/ 508536 w 1209257"/>
                  <a:gd name="connsiteY4473" fmla="*/ 51119 h 977923"/>
                  <a:gd name="connsiteX4474" fmla="*/ 502227 w 1209257"/>
                  <a:gd name="connsiteY4474" fmla="*/ 57786 h 977923"/>
                  <a:gd name="connsiteX4475" fmla="*/ 495919 w 1209257"/>
                  <a:gd name="connsiteY4475" fmla="*/ 51119 h 977923"/>
                  <a:gd name="connsiteX4476" fmla="*/ 502227 w 1209257"/>
                  <a:gd name="connsiteY4476" fmla="*/ 43896 h 977923"/>
                  <a:gd name="connsiteX4477" fmla="*/ 483303 w 1209257"/>
                  <a:gd name="connsiteY4477" fmla="*/ 43896 h 977923"/>
                  <a:gd name="connsiteX4478" fmla="*/ 489611 w 1209257"/>
                  <a:gd name="connsiteY4478" fmla="*/ 51119 h 977923"/>
                  <a:gd name="connsiteX4479" fmla="*/ 483303 w 1209257"/>
                  <a:gd name="connsiteY4479" fmla="*/ 57786 h 977923"/>
                  <a:gd name="connsiteX4480" fmla="*/ 476995 w 1209257"/>
                  <a:gd name="connsiteY4480" fmla="*/ 51119 h 977923"/>
                  <a:gd name="connsiteX4481" fmla="*/ 483303 w 1209257"/>
                  <a:gd name="connsiteY4481" fmla="*/ 43896 h 977923"/>
                  <a:gd name="connsiteX4482" fmla="*/ 444969 w 1209257"/>
                  <a:gd name="connsiteY4482" fmla="*/ 43896 h 977923"/>
                  <a:gd name="connsiteX4483" fmla="*/ 451277 w 1209257"/>
                  <a:gd name="connsiteY4483" fmla="*/ 51119 h 977923"/>
                  <a:gd name="connsiteX4484" fmla="*/ 444969 w 1209257"/>
                  <a:gd name="connsiteY4484" fmla="*/ 57786 h 977923"/>
                  <a:gd name="connsiteX4485" fmla="*/ 438661 w 1209257"/>
                  <a:gd name="connsiteY4485" fmla="*/ 51119 h 977923"/>
                  <a:gd name="connsiteX4486" fmla="*/ 444969 w 1209257"/>
                  <a:gd name="connsiteY4486" fmla="*/ 43896 h 977923"/>
                  <a:gd name="connsiteX4487" fmla="*/ 426044 w 1209257"/>
                  <a:gd name="connsiteY4487" fmla="*/ 43896 h 977923"/>
                  <a:gd name="connsiteX4488" fmla="*/ 431867 w 1209257"/>
                  <a:gd name="connsiteY4488" fmla="*/ 51119 h 977923"/>
                  <a:gd name="connsiteX4489" fmla="*/ 426044 w 1209257"/>
                  <a:gd name="connsiteY4489" fmla="*/ 57786 h 977923"/>
                  <a:gd name="connsiteX4490" fmla="*/ 419736 w 1209257"/>
                  <a:gd name="connsiteY4490" fmla="*/ 51119 h 977923"/>
                  <a:gd name="connsiteX4491" fmla="*/ 426044 w 1209257"/>
                  <a:gd name="connsiteY4491" fmla="*/ 43896 h 977923"/>
                  <a:gd name="connsiteX4492" fmla="*/ 406634 w 1209257"/>
                  <a:gd name="connsiteY4492" fmla="*/ 43896 h 977923"/>
                  <a:gd name="connsiteX4493" fmla="*/ 412943 w 1209257"/>
                  <a:gd name="connsiteY4493" fmla="*/ 51119 h 977923"/>
                  <a:gd name="connsiteX4494" fmla="*/ 406634 w 1209257"/>
                  <a:gd name="connsiteY4494" fmla="*/ 57786 h 977923"/>
                  <a:gd name="connsiteX4495" fmla="*/ 400326 w 1209257"/>
                  <a:gd name="connsiteY4495" fmla="*/ 51119 h 977923"/>
                  <a:gd name="connsiteX4496" fmla="*/ 406634 w 1209257"/>
                  <a:gd name="connsiteY4496" fmla="*/ 43896 h 977923"/>
                  <a:gd name="connsiteX4497" fmla="*/ 387710 w 1209257"/>
                  <a:gd name="connsiteY4497" fmla="*/ 43896 h 977923"/>
                  <a:gd name="connsiteX4498" fmla="*/ 393533 w 1209257"/>
                  <a:gd name="connsiteY4498" fmla="*/ 51119 h 977923"/>
                  <a:gd name="connsiteX4499" fmla="*/ 387710 w 1209257"/>
                  <a:gd name="connsiteY4499" fmla="*/ 57786 h 977923"/>
                  <a:gd name="connsiteX4500" fmla="*/ 381402 w 1209257"/>
                  <a:gd name="connsiteY4500" fmla="*/ 51119 h 977923"/>
                  <a:gd name="connsiteX4501" fmla="*/ 387710 w 1209257"/>
                  <a:gd name="connsiteY4501" fmla="*/ 43896 h 977923"/>
                  <a:gd name="connsiteX4502" fmla="*/ 368300 w 1209257"/>
                  <a:gd name="connsiteY4502" fmla="*/ 43896 h 977923"/>
                  <a:gd name="connsiteX4503" fmla="*/ 374608 w 1209257"/>
                  <a:gd name="connsiteY4503" fmla="*/ 51119 h 977923"/>
                  <a:gd name="connsiteX4504" fmla="*/ 368300 w 1209257"/>
                  <a:gd name="connsiteY4504" fmla="*/ 57786 h 977923"/>
                  <a:gd name="connsiteX4505" fmla="*/ 361992 w 1209257"/>
                  <a:gd name="connsiteY4505" fmla="*/ 51119 h 977923"/>
                  <a:gd name="connsiteX4506" fmla="*/ 368300 w 1209257"/>
                  <a:gd name="connsiteY4506" fmla="*/ 43896 h 977923"/>
                  <a:gd name="connsiteX4507" fmla="*/ 406634 w 1209257"/>
                  <a:gd name="connsiteY4507" fmla="*/ 23893 h 977923"/>
                  <a:gd name="connsiteX4508" fmla="*/ 411002 w 1209257"/>
                  <a:gd name="connsiteY4508" fmla="*/ 28893 h 977923"/>
                  <a:gd name="connsiteX4509" fmla="*/ 406634 w 1209257"/>
                  <a:gd name="connsiteY4509" fmla="*/ 33894 h 977923"/>
                  <a:gd name="connsiteX4510" fmla="*/ 402267 w 1209257"/>
                  <a:gd name="connsiteY4510" fmla="*/ 28893 h 977923"/>
                  <a:gd name="connsiteX4511" fmla="*/ 406634 w 1209257"/>
                  <a:gd name="connsiteY4511" fmla="*/ 23893 h 977923"/>
                  <a:gd name="connsiteX4512" fmla="*/ 731748 w 1209257"/>
                  <a:gd name="connsiteY4512" fmla="*/ 21670 h 977923"/>
                  <a:gd name="connsiteX4513" fmla="*/ 738056 w 1209257"/>
                  <a:gd name="connsiteY4513" fmla="*/ 28893 h 977923"/>
                  <a:gd name="connsiteX4514" fmla="*/ 731748 w 1209257"/>
                  <a:gd name="connsiteY4514" fmla="*/ 36117 h 977923"/>
                  <a:gd name="connsiteX4515" fmla="*/ 725925 w 1209257"/>
                  <a:gd name="connsiteY4515" fmla="*/ 28893 h 977923"/>
                  <a:gd name="connsiteX4516" fmla="*/ 731748 w 1209257"/>
                  <a:gd name="connsiteY4516" fmla="*/ 21670 h 977923"/>
                  <a:gd name="connsiteX4517" fmla="*/ 712823 w 1209257"/>
                  <a:gd name="connsiteY4517" fmla="*/ 21670 h 977923"/>
                  <a:gd name="connsiteX4518" fmla="*/ 719131 w 1209257"/>
                  <a:gd name="connsiteY4518" fmla="*/ 28893 h 977923"/>
                  <a:gd name="connsiteX4519" fmla="*/ 712823 w 1209257"/>
                  <a:gd name="connsiteY4519" fmla="*/ 36117 h 977923"/>
                  <a:gd name="connsiteX4520" fmla="*/ 706515 w 1209257"/>
                  <a:gd name="connsiteY4520" fmla="*/ 28893 h 977923"/>
                  <a:gd name="connsiteX4521" fmla="*/ 712823 w 1209257"/>
                  <a:gd name="connsiteY4521" fmla="*/ 21670 h 977923"/>
                  <a:gd name="connsiteX4522" fmla="*/ 693413 w 1209257"/>
                  <a:gd name="connsiteY4522" fmla="*/ 21670 h 977923"/>
                  <a:gd name="connsiteX4523" fmla="*/ 699722 w 1209257"/>
                  <a:gd name="connsiteY4523" fmla="*/ 28893 h 977923"/>
                  <a:gd name="connsiteX4524" fmla="*/ 693413 w 1209257"/>
                  <a:gd name="connsiteY4524" fmla="*/ 36117 h 977923"/>
                  <a:gd name="connsiteX4525" fmla="*/ 687591 w 1209257"/>
                  <a:gd name="connsiteY4525" fmla="*/ 28893 h 977923"/>
                  <a:gd name="connsiteX4526" fmla="*/ 693413 w 1209257"/>
                  <a:gd name="connsiteY4526" fmla="*/ 21670 h 977923"/>
                  <a:gd name="connsiteX4527" fmla="*/ 674489 w 1209257"/>
                  <a:gd name="connsiteY4527" fmla="*/ 21670 h 977923"/>
                  <a:gd name="connsiteX4528" fmla="*/ 680797 w 1209257"/>
                  <a:gd name="connsiteY4528" fmla="*/ 28893 h 977923"/>
                  <a:gd name="connsiteX4529" fmla="*/ 674489 w 1209257"/>
                  <a:gd name="connsiteY4529" fmla="*/ 36117 h 977923"/>
                  <a:gd name="connsiteX4530" fmla="*/ 668181 w 1209257"/>
                  <a:gd name="connsiteY4530" fmla="*/ 28893 h 977923"/>
                  <a:gd name="connsiteX4531" fmla="*/ 674489 w 1209257"/>
                  <a:gd name="connsiteY4531" fmla="*/ 21670 h 977923"/>
                  <a:gd name="connsiteX4532" fmla="*/ 655564 w 1209257"/>
                  <a:gd name="connsiteY4532" fmla="*/ 21670 h 977923"/>
                  <a:gd name="connsiteX4533" fmla="*/ 661387 w 1209257"/>
                  <a:gd name="connsiteY4533" fmla="*/ 28893 h 977923"/>
                  <a:gd name="connsiteX4534" fmla="*/ 655564 w 1209257"/>
                  <a:gd name="connsiteY4534" fmla="*/ 36117 h 977923"/>
                  <a:gd name="connsiteX4535" fmla="*/ 649256 w 1209257"/>
                  <a:gd name="connsiteY4535" fmla="*/ 28893 h 977923"/>
                  <a:gd name="connsiteX4536" fmla="*/ 655564 w 1209257"/>
                  <a:gd name="connsiteY4536" fmla="*/ 21670 h 977923"/>
                  <a:gd name="connsiteX4537" fmla="*/ 636155 w 1209257"/>
                  <a:gd name="connsiteY4537" fmla="*/ 21670 h 977923"/>
                  <a:gd name="connsiteX4538" fmla="*/ 642463 w 1209257"/>
                  <a:gd name="connsiteY4538" fmla="*/ 28893 h 977923"/>
                  <a:gd name="connsiteX4539" fmla="*/ 636155 w 1209257"/>
                  <a:gd name="connsiteY4539" fmla="*/ 36117 h 977923"/>
                  <a:gd name="connsiteX4540" fmla="*/ 629847 w 1209257"/>
                  <a:gd name="connsiteY4540" fmla="*/ 28893 h 977923"/>
                  <a:gd name="connsiteX4541" fmla="*/ 636155 w 1209257"/>
                  <a:gd name="connsiteY4541" fmla="*/ 21670 h 977923"/>
                  <a:gd name="connsiteX4542" fmla="*/ 617230 w 1209257"/>
                  <a:gd name="connsiteY4542" fmla="*/ 21670 h 977923"/>
                  <a:gd name="connsiteX4543" fmla="*/ 623538 w 1209257"/>
                  <a:gd name="connsiteY4543" fmla="*/ 28893 h 977923"/>
                  <a:gd name="connsiteX4544" fmla="*/ 617230 w 1209257"/>
                  <a:gd name="connsiteY4544" fmla="*/ 36117 h 977923"/>
                  <a:gd name="connsiteX4545" fmla="*/ 610922 w 1209257"/>
                  <a:gd name="connsiteY4545" fmla="*/ 28893 h 977923"/>
                  <a:gd name="connsiteX4546" fmla="*/ 617230 w 1209257"/>
                  <a:gd name="connsiteY4546" fmla="*/ 21670 h 977923"/>
                  <a:gd name="connsiteX4547" fmla="*/ 597820 w 1209257"/>
                  <a:gd name="connsiteY4547" fmla="*/ 21670 h 977923"/>
                  <a:gd name="connsiteX4548" fmla="*/ 604129 w 1209257"/>
                  <a:gd name="connsiteY4548" fmla="*/ 28893 h 977923"/>
                  <a:gd name="connsiteX4549" fmla="*/ 597820 w 1209257"/>
                  <a:gd name="connsiteY4549" fmla="*/ 36117 h 977923"/>
                  <a:gd name="connsiteX4550" fmla="*/ 591998 w 1209257"/>
                  <a:gd name="connsiteY4550" fmla="*/ 28893 h 977923"/>
                  <a:gd name="connsiteX4551" fmla="*/ 597820 w 1209257"/>
                  <a:gd name="connsiteY4551" fmla="*/ 21670 h 977923"/>
                  <a:gd name="connsiteX4552" fmla="*/ 578896 w 1209257"/>
                  <a:gd name="connsiteY4552" fmla="*/ 21670 h 977923"/>
                  <a:gd name="connsiteX4553" fmla="*/ 585204 w 1209257"/>
                  <a:gd name="connsiteY4553" fmla="*/ 28893 h 977923"/>
                  <a:gd name="connsiteX4554" fmla="*/ 578896 w 1209257"/>
                  <a:gd name="connsiteY4554" fmla="*/ 36117 h 977923"/>
                  <a:gd name="connsiteX4555" fmla="*/ 572588 w 1209257"/>
                  <a:gd name="connsiteY4555" fmla="*/ 28893 h 977923"/>
                  <a:gd name="connsiteX4556" fmla="*/ 578896 w 1209257"/>
                  <a:gd name="connsiteY4556" fmla="*/ 21670 h 977923"/>
                  <a:gd name="connsiteX4557" fmla="*/ 559486 w 1209257"/>
                  <a:gd name="connsiteY4557" fmla="*/ 21670 h 977923"/>
                  <a:gd name="connsiteX4558" fmla="*/ 565794 w 1209257"/>
                  <a:gd name="connsiteY4558" fmla="*/ 28893 h 977923"/>
                  <a:gd name="connsiteX4559" fmla="*/ 559486 w 1209257"/>
                  <a:gd name="connsiteY4559" fmla="*/ 36117 h 977923"/>
                  <a:gd name="connsiteX4560" fmla="*/ 553663 w 1209257"/>
                  <a:gd name="connsiteY4560" fmla="*/ 28893 h 977923"/>
                  <a:gd name="connsiteX4561" fmla="*/ 559486 w 1209257"/>
                  <a:gd name="connsiteY4561" fmla="*/ 21670 h 977923"/>
                  <a:gd name="connsiteX4562" fmla="*/ 540562 w 1209257"/>
                  <a:gd name="connsiteY4562" fmla="*/ 21670 h 977923"/>
                  <a:gd name="connsiteX4563" fmla="*/ 546870 w 1209257"/>
                  <a:gd name="connsiteY4563" fmla="*/ 28893 h 977923"/>
                  <a:gd name="connsiteX4564" fmla="*/ 540562 w 1209257"/>
                  <a:gd name="connsiteY4564" fmla="*/ 36117 h 977923"/>
                  <a:gd name="connsiteX4565" fmla="*/ 534254 w 1209257"/>
                  <a:gd name="connsiteY4565" fmla="*/ 28893 h 977923"/>
                  <a:gd name="connsiteX4566" fmla="*/ 540562 w 1209257"/>
                  <a:gd name="connsiteY4566" fmla="*/ 21670 h 977923"/>
                  <a:gd name="connsiteX4567" fmla="*/ 521637 w 1209257"/>
                  <a:gd name="connsiteY4567" fmla="*/ 21670 h 977923"/>
                  <a:gd name="connsiteX4568" fmla="*/ 527460 w 1209257"/>
                  <a:gd name="connsiteY4568" fmla="*/ 28893 h 977923"/>
                  <a:gd name="connsiteX4569" fmla="*/ 521637 w 1209257"/>
                  <a:gd name="connsiteY4569" fmla="*/ 36117 h 977923"/>
                  <a:gd name="connsiteX4570" fmla="*/ 515329 w 1209257"/>
                  <a:gd name="connsiteY4570" fmla="*/ 28893 h 977923"/>
                  <a:gd name="connsiteX4571" fmla="*/ 521637 w 1209257"/>
                  <a:gd name="connsiteY4571" fmla="*/ 21670 h 977923"/>
                  <a:gd name="connsiteX4572" fmla="*/ 502227 w 1209257"/>
                  <a:gd name="connsiteY4572" fmla="*/ 21670 h 977923"/>
                  <a:gd name="connsiteX4573" fmla="*/ 508536 w 1209257"/>
                  <a:gd name="connsiteY4573" fmla="*/ 28893 h 977923"/>
                  <a:gd name="connsiteX4574" fmla="*/ 502227 w 1209257"/>
                  <a:gd name="connsiteY4574" fmla="*/ 36117 h 977923"/>
                  <a:gd name="connsiteX4575" fmla="*/ 495919 w 1209257"/>
                  <a:gd name="connsiteY4575" fmla="*/ 28893 h 977923"/>
                  <a:gd name="connsiteX4576" fmla="*/ 502227 w 1209257"/>
                  <a:gd name="connsiteY4576" fmla="*/ 21670 h 977923"/>
                  <a:gd name="connsiteX4577" fmla="*/ 463893 w 1209257"/>
                  <a:gd name="connsiteY4577" fmla="*/ 21670 h 977923"/>
                  <a:gd name="connsiteX4578" fmla="*/ 470201 w 1209257"/>
                  <a:gd name="connsiteY4578" fmla="*/ 28893 h 977923"/>
                  <a:gd name="connsiteX4579" fmla="*/ 463893 w 1209257"/>
                  <a:gd name="connsiteY4579" fmla="*/ 36117 h 977923"/>
                  <a:gd name="connsiteX4580" fmla="*/ 458070 w 1209257"/>
                  <a:gd name="connsiteY4580" fmla="*/ 28893 h 977923"/>
                  <a:gd name="connsiteX4581" fmla="*/ 463893 w 1209257"/>
                  <a:gd name="connsiteY4581" fmla="*/ 21670 h 977923"/>
                  <a:gd name="connsiteX4582" fmla="*/ 444969 w 1209257"/>
                  <a:gd name="connsiteY4582" fmla="*/ 21670 h 977923"/>
                  <a:gd name="connsiteX4583" fmla="*/ 451277 w 1209257"/>
                  <a:gd name="connsiteY4583" fmla="*/ 28893 h 977923"/>
                  <a:gd name="connsiteX4584" fmla="*/ 444969 w 1209257"/>
                  <a:gd name="connsiteY4584" fmla="*/ 36117 h 977923"/>
                  <a:gd name="connsiteX4585" fmla="*/ 438661 w 1209257"/>
                  <a:gd name="connsiteY4585" fmla="*/ 28893 h 977923"/>
                  <a:gd name="connsiteX4586" fmla="*/ 444969 w 1209257"/>
                  <a:gd name="connsiteY4586" fmla="*/ 21670 h 977923"/>
                  <a:gd name="connsiteX4587" fmla="*/ 368300 w 1209257"/>
                  <a:gd name="connsiteY4587" fmla="*/ 21670 h 977923"/>
                  <a:gd name="connsiteX4588" fmla="*/ 374608 w 1209257"/>
                  <a:gd name="connsiteY4588" fmla="*/ 28893 h 977923"/>
                  <a:gd name="connsiteX4589" fmla="*/ 368300 w 1209257"/>
                  <a:gd name="connsiteY4589" fmla="*/ 36117 h 977923"/>
                  <a:gd name="connsiteX4590" fmla="*/ 361992 w 1209257"/>
                  <a:gd name="connsiteY4590" fmla="*/ 28893 h 977923"/>
                  <a:gd name="connsiteX4591" fmla="*/ 368300 w 1209257"/>
                  <a:gd name="connsiteY4591" fmla="*/ 21670 h 977923"/>
                  <a:gd name="connsiteX4592" fmla="*/ 693413 w 1209257"/>
                  <a:gd name="connsiteY4592" fmla="*/ 2778 h 977923"/>
                  <a:gd name="connsiteX4593" fmla="*/ 697295 w 1209257"/>
                  <a:gd name="connsiteY4593" fmla="*/ 7223 h 977923"/>
                  <a:gd name="connsiteX4594" fmla="*/ 693413 w 1209257"/>
                  <a:gd name="connsiteY4594" fmla="*/ 11113 h 977923"/>
                  <a:gd name="connsiteX4595" fmla="*/ 690017 w 1209257"/>
                  <a:gd name="connsiteY4595" fmla="*/ 7223 h 977923"/>
                  <a:gd name="connsiteX4596" fmla="*/ 693413 w 1209257"/>
                  <a:gd name="connsiteY4596" fmla="*/ 2778 h 977923"/>
                  <a:gd name="connsiteX4597" fmla="*/ 674489 w 1209257"/>
                  <a:gd name="connsiteY4597" fmla="*/ 0 h 977923"/>
                  <a:gd name="connsiteX4598" fmla="*/ 680797 w 1209257"/>
                  <a:gd name="connsiteY4598" fmla="*/ 7223 h 977923"/>
                  <a:gd name="connsiteX4599" fmla="*/ 674489 w 1209257"/>
                  <a:gd name="connsiteY4599" fmla="*/ 13891 h 977923"/>
                  <a:gd name="connsiteX4600" fmla="*/ 668181 w 1209257"/>
                  <a:gd name="connsiteY4600" fmla="*/ 7223 h 977923"/>
                  <a:gd name="connsiteX4601" fmla="*/ 674489 w 1209257"/>
                  <a:gd name="connsiteY4601" fmla="*/ 0 h 977923"/>
                  <a:gd name="connsiteX4602" fmla="*/ 655564 w 1209257"/>
                  <a:gd name="connsiteY4602" fmla="*/ 0 h 977923"/>
                  <a:gd name="connsiteX4603" fmla="*/ 661387 w 1209257"/>
                  <a:gd name="connsiteY4603" fmla="*/ 7223 h 977923"/>
                  <a:gd name="connsiteX4604" fmla="*/ 655564 w 1209257"/>
                  <a:gd name="connsiteY4604" fmla="*/ 13891 h 977923"/>
                  <a:gd name="connsiteX4605" fmla="*/ 649256 w 1209257"/>
                  <a:gd name="connsiteY4605" fmla="*/ 7223 h 977923"/>
                  <a:gd name="connsiteX4606" fmla="*/ 655564 w 1209257"/>
                  <a:gd name="connsiteY4606" fmla="*/ 0 h 977923"/>
                  <a:gd name="connsiteX4607" fmla="*/ 636155 w 1209257"/>
                  <a:gd name="connsiteY4607" fmla="*/ 0 h 977923"/>
                  <a:gd name="connsiteX4608" fmla="*/ 642463 w 1209257"/>
                  <a:gd name="connsiteY4608" fmla="*/ 7223 h 977923"/>
                  <a:gd name="connsiteX4609" fmla="*/ 636155 w 1209257"/>
                  <a:gd name="connsiteY4609" fmla="*/ 13891 h 977923"/>
                  <a:gd name="connsiteX4610" fmla="*/ 629847 w 1209257"/>
                  <a:gd name="connsiteY4610" fmla="*/ 7223 h 977923"/>
                  <a:gd name="connsiteX4611" fmla="*/ 636155 w 1209257"/>
                  <a:gd name="connsiteY4611" fmla="*/ 0 h 977923"/>
                  <a:gd name="connsiteX4612" fmla="*/ 617230 w 1209257"/>
                  <a:gd name="connsiteY4612" fmla="*/ 0 h 977923"/>
                  <a:gd name="connsiteX4613" fmla="*/ 623538 w 1209257"/>
                  <a:gd name="connsiteY4613" fmla="*/ 7223 h 977923"/>
                  <a:gd name="connsiteX4614" fmla="*/ 617230 w 1209257"/>
                  <a:gd name="connsiteY4614" fmla="*/ 13891 h 977923"/>
                  <a:gd name="connsiteX4615" fmla="*/ 610922 w 1209257"/>
                  <a:gd name="connsiteY4615" fmla="*/ 7223 h 977923"/>
                  <a:gd name="connsiteX4616" fmla="*/ 617230 w 1209257"/>
                  <a:gd name="connsiteY4616" fmla="*/ 0 h 977923"/>
                  <a:gd name="connsiteX4617" fmla="*/ 578896 w 1209257"/>
                  <a:gd name="connsiteY4617" fmla="*/ 0 h 977923"/>
                  <a:gd name="connsiteX4618" fmla="*/ 585204 w 1209257"/>
                  <a:gd name="connsiteY4618" fmla="*/ 7223 h 977923"/>
                  <a:gd name="connsiteX4619" fmla="*/ 578896 w 1209257"/>
                  <a:gd name="connsiteY4619" fmla="*/ 13891 h 977923"/>
                  <a:gd name="connsiteX4620" fmla="*/ 572588 w 1209257"/>
                  <a:gd name="connsiteY4620" fmla="*/ 7223 h 977923"/>
                  <a:gd name="connsiteX4621" fmla="*/ 578896 w 1209257"/>
                  <a:gd name="connsiteY4621" fmla="*/ 0 h 977923"/>
                  <a:gd name="connsiteX4622" fmla="*/ 540562 w 1209257"/>
                  <a:gd name="connsiteY4622" fmla="*/ 0 h 977923"/>
                  <a:gd name="connsiteX4623" fmla="*/ 546870 w 1209257"/>
                  <a:gd name="connsiteY4623" fmla="*/ 7223 h 977923"/>
                  <a:gd name="connsiteX4624" fmla="*/ 540562 w 1209257"/>
                  <a:gd name="connsiteY4624" fmla="*/ 13891 h 977923"/>
                  <a:gd name="connsiteX4625" fmla="*/ 534254 w 1209257"/>
                  <a:gd name="connsiteY4625" fmla="*/ 7223 h 977923"/>
                  <a:gd name="connsiteX4626" fmla="*/ 540562 w 1209257"/>
                  <a:gd name="connsiteY4626" fmla="*/ 0 h 977923"/>
                  <a:gd name="connsiteX4627" fmla="*/ 502227 w 1209257"/>
                  <a:gd name="connsiteY4627" fmla="*/ 0 h 977923"/>
                  <a:gd name="connsiteX4628" fmla="*/ 508536 w 1209257"/>
                  <a:gd name="connsiteY4628" fmla="*/ 7223 h 977923"/>
                  <a:gd name="connsiteX4629" fmla="*/ 502227 w 1209257"/>
                  <a:gd name="connsiteY4629" fmla="*/ 13891 h 977923"/>
                  <a:gd name="connsiteX4630" fmla="*/ 495919 w 1209257"/>
                  <a:gd name="connsiteY4630" fmla="*/ 7223 h 977923"/>
                  <a:gd name="connsiteX4631" fmla="*/ 502227 w 1209257"/>
                  <a:gd name="connsiteY4631" fmla="*/ 0 h 977923"/>
                  <a:gd name="connsiteX4632" fmla="*/ 483303 w 1209257"/>
                  <a:gd name="connsiteY4632" fmla="*/ 0 h 977923"/>
                  <a:gd name="connsiteX4633" fmla="*/ 489611 w 1209257"/>
                  <a:gd name="connsiteY4633" fmla="*/ 7223 h 977923"/>
                  <a:gd name="connsiteX4634" fmla="*/ 483303 w 1209257"/>
                  <a:gd name="connsiteY4634" fmla="*/ 13891 h 977923"/>
                  <a:gd name="connsiteX4635" fmla="*/ 476995 w 1209257"/>
                  <a:gd name="connsiteY4635" fmla="*/ 7223 h 977923"/>
                  <a:gd name="connsiteX4636" fmla="*/ 483303 w 1209257"/>
                  <a:gd name="connsiteY4636" fmla="*/ 0 h 977923"/>
                  <a:gd name="connsiteX4637" fmla="*/ 463893 w 1209257"/>
                  <a:gd name="connsiteY4637" fmla="*/ 0 h 977923"/>
                  <a:gd name="connsiteX4638" fmla="*/ 470201 w 1209257"/>
                  <a:gd name="connsiteY4638" fmla="*/ 7223 h 977923"/>
                  <a:gd name="connsiteX4639" fmla="*/ 463893 w 1209257"/>
                  <a:gd name="connsiteY4639" fmla="*/ 13891 h 977923"/>
                  <a:gd name="connsiteX4640" fmla="*/ 458070 w 1209257"/>
                  <a:gd name="connsiteY4640" fmla="*/ 7223 h 977923"/>
                  <a:gd name="connsiteX4641" fmla="*/ 463893 w 1209257"/>
                  <a:gd name="connsiteY4641" fmla="*/ 0 h 977923"/>
                  <a:gd name="connsiteX4642" fmla="*/ 444969 w 1209257"/>
                  <a:gd name="connsiteY4642" fmla="*/ 0 h 977923"/>
                  <a:gd name="connsiteX4643" fmla="*/ 451277 w 1209257"/>
                  <a:gd name="connsiteY4643" fmla="*/ 7223 h 977923"/>
                  <a:gd name="connsiteX4644" fmla="*/ 444969 w 1209257"/>
                  <a:gd name="connsiteY4644" fmla="*/ 13891 h 977923"/>
                  <a:gd name="connsiteX4645" fmla="*/ 438661 w 1209257"/>
                  <a:gd name="connsiteY4645" fmla="*/ 7223 h 977923"/>
                  <a:gd name="connsiteX4646" fmla="*/ 444969 w 1209257"/>
                  <a:gd name="connsiteY4646" fmla="*/ 0 h 977923"/>
                  <a:gd name="connsiteX4647" fmla="*/ 426044 w 1209257"/>
                  <a:gd name="connsiteY4647" fmla="*/ 0 h 977923"/>
                  <a:gd name="connsiteX4648" fmla="*/ 431867 w 1209257"/>
                  <a:gd name="connsiteY4648" fmla="*/ 7223 h 977923"/>
                  <a:gd name="connsiteX4649" fmla="*/ 426044 w 1209257"/>
                  <a:gd name="connsiteY4649" fmla="*/ 13891 h 977923"/>
                  <a:gd name="connsiteX4650" fmla="*/ 419736 w 1209257"/>
                  <a:gd name="connsiteY4650" fmla="*/ 7223 h 977923"/>
                  <a:gd name="connsiteX4651" fmla="*/ 426044 w 1209257"/>
                  <a:gd name="connsiteY4651" fmla="*/ 0 h 977923"/>
                  <a:gd name="connsiteX4652" fmla="*/ 406634 w 1209257"/>
                  <a:gd name="connsiteY4652" fmla="*/ 0 h 977923"/>
                  <a:gd name="connsiteX4653" fmla="*/ 412943 w 1209257"/>
                  <a:gd name="connsiteY4653" fmla="*/ 7223 h 977923"/>
                  <a:gd name="connsiteX4654" fmla="*/ 406634 w 1209257"/>
                  <a:gd name="connsiteY4654" fmla="*/ 13891 h 977923"/>
                  <a:gd name="connsiteX4655" fmla="*/ 400326 w 1209257"/>
                  <a:gd name="connsiteY4655" fmla="*/ 7223 h 977923"/>
                  <a:gd name="connsiteX4656" fmla="*/ 406634 w 1209257"/>
                  <a:gd name="connsiteY4656" fmla="*/ 0 h 97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Lst>
                <a:rect l="l" t="t" r="r" b="b"/>
                <a:pathLst>
                  <a:path w="1209257" h="977923">
                    <a:moveTo>
                      <a:pt x="483303" y="964032"/>
                    </a:moveTo>
                    <a:cubicBezTo>
                      <a:pt x="486700" y="964032"/>
                      <a:pt x="489611" y="966810"/>
                      <a:pt x="489611" y="970700"/>
                    </a:cubicBezTo>
                    <a:cubicBezTo>
                      <a:pt x="489611" y="974589"/>
                      <a:pt x="486700" y="977923"/>
                      <a:pt x="483303" y="977923"/>
                    </a:cubicBezTo>
                    <a:cubicBezTo>
                      <a:pt x="479906" y="977923"/>
                      <a:pt x="476995" y="974589"/>
                      <a:pt x="476995" y="970700"/>
                    </a:cubicBezTo>
                    <a:cubicBezTo>
                      <a:pt x="476995" y="966810"/>
                      <a:pt x="479906" y="964032"/>
                      <a:pt x="483303" y="964032"/>
                    </a:cubicBezTo>
                    <a:close/>
                    <a:moveTo>
                      <a:pt x="483303" y="942918"/>
                    </a:moveTo>
                    <a:cubicBezTo>
                      <a:pt x="486214" y="942918"/>
                      <a:pt x="488641" y="945696"/>
                      <a:pt x="488641" y="949030"/>
                    </a:cubicBezTo>
                    <a:cubicBezTo>
                      <a:pt x="488641" y="952364"/>
                      <a:pt x="486214" y="955142"/>
                      <a:pt x="483303" y="955142"/>
                    </a:cubicBezTo>
                    <a:cubicBezTo>
                      <a:pt x="480391" y="955142"/>
                      <a:pt x="477965" y="952364"/>
                      <a:pt x="477965" y="949030"/>
                    </a:cubicBezTo>
                    <a:cubicBezTo>
                      <a:pt x="477965" y="945696"/>
                      <a:pt x="480391" y="942918"/>
                      <a:pt x="483303" y="942918"/>
                    </a:cubicBezTo>
                    <a:close/>
                    <a:moveTo>
                      <a:pt x="463893" y="942362"/>
                    </a:moveTo>
                    <a:cubicBezTo>
                      <a:pt x="467290" y="942362"/>
                      <a:pt x="469716" y="945696"/>
                      <a:pt x="469716" y="949030"/>
                    </a:cubicBezTo>
                    <a:cubicBezTo>
                      <a:pt x="469716" y="952364"/>
                      <a:pt x="467290" y="955142"/>
                      <a:pt x="463893" y="955142"/>
                    </a:cubicBezTo>
                    <a:cubicBezTo>
                      <a:pt x="460982" y="955142"/>
                      <a:pt x="458556" y="952364"/>
                      <a:pt x="458556" y="949030"/>
                    </a:cubicBezTo>
                    <a:cubicBezTo>
                      <a:pt x="458556" y="945696"/>
                      <a:pt x="460982" y="942362"/>
                      <a:pt x="463893" y="942362"/>
                    </a:cubicBezTo>
                    <a:close/>
                    <a:moveTo>
                      <a:pt x="483303" y="920137"/>
                    </a:moveTo>
                    <a:cubicBezTo>
                      <a:pt x="486700" y="920137"/>
                      <a:pt x="489611" y="922915"/>
                      <a:pt x="489611" y="926804"/>
                    </a:cubicBezTo>
                    <a:cubicBezTo>
                      <a:pt x="489611" y="931250"/>
                      <a:pt x="486700" y="934028"/>
                      <a:pt x="483303" y="934028"/>
                    </a:cubicBezTo>
                    <a:cubicBezTo>
                      <a:pt x="479906" y="934028"/>
                      <a:pt x="476995" y="931250"/>
                      <a:pt x="476995" y="926804"/>
                    </a:cubicBezTo>
                    <a:cubicBezTo>
                      <a:pt x="476995" y="922915"/>
                      <a:pt x="479906" y="920137"/>
                      <a:pt x="483303" y="920137"/>
                    </a:cubicBezTo>
                    <a:close/>
                    <a:moveTo>
                      <a:pt x="463893" y="920137"/>
                    </a:moveTo>
                    <a:cubicBezTo>
                      <a:pt x="467290" y="920137"/>
                      <a:pt x="470201" y="922915"/>
                      <a:pt x="470201" y="926804"/>
                    </a:cubicBezTo>
                    <a:cubicBezTo>
                      <a:pt x="470201" y="931250"/>
                      <a:pt x="467290" y="934028"/>
                      <a:pt x="463893" y="934028"/>
                    </a:cubicBezTo>
                    <a:cubicBezTo>
                      <a:pt x="460497" y="934028"/>
                      <a:pt x="458070" y="931250"/>
                      <a:pt x="458070" y="926804"/>
                    </a:cubicBezTo>
                    <a:cubicBezTo>
                      <a:pt x="458070" y="922915"/>
                      <a:pt x="460497" y="920137"/>
                      <a:pt x="463893" y="920137"/>
                    </a:cubicBezTo>
                    <a:close/>
                    <a:moveTo>
                      <a:pt x="483303" y="897911"/>
                    </a:moveTo>
                    <a:cubicBezTo>
                      <a:pt x="486700" y="897911"/>
                      <a:pt x="489611" y="901245"/>
                      <a:pt x="489611" y="905135"/>
                    </a:cubicBezTo>
                    <a:cubicBezTo>
                      <a:pt x="489611" y="909024"/>
                      <a:pt x="486700" y="912358"/>
                      <a:pt x="483303" y="912358"/>
                    </a:cubicBezTo>
                    <a:cubicBezTo>
                      <a:pt x="479906" y="912358"/>
                      <a:pt x="476995" y="909024"/>
                      <a:pt x="476995" y="905135"/>
                    </a:cubicBezTo>
                    <a:cubicBezTo>
                      <a:pt x="476995" y="901245"/>
                      <a:pt x="479906" y="897911"/>
                      <a:pt x="483303" y="897911"/>
                    </a:cubicBezTo>
                    <a:close/>
                    <a:moveTo>
                      <a:pt x="463893" y="897911"/>
                    </a:moveTo>
                    <a:cubicBezTo>
                      <a:pt x="467290" y="897911"/>
                      <a:pt x="470201" y="901245"/>
                      <a:pt x="470201" y="905135"/>
                    </a:cubicBezTo>
                    <a:cubicBezTo>
                      <a:pt x="470201" y="909024"/>
                      <a:pt x="467290" y="912358"/>
                      <a:pt x="463893" y="912358"/>
                    </a:cubicBezTo>
                    <a:cubicBezTo>
                      <a:pt x="460497" y="912358"/>
                      <a:pt x="458070" y="909024"/>
                      <a:pt x="458070" y="905135"/>
                    </a:cubicBezTo>
                    <a:cubicBezTo>
                      <a:pt x="458070" y="901245"/>
                      <a:pt x="460497" y="897911"/>
                      <a:pt x="463893" y="897911"/>
                    </a:cubicBezTo>
                    <a:close/>
                    <a:moveTo>
                      <a:pt x="463893" y="878464"/>
                    </a:moveTo>
                    <a:cubicBezTo>
                      <a:pt x="466319" y="878464"/>
                      <a:pt x="468260" y="880686"/>
                      <a:pt x="468260" y="883465"/>
                    </a:cubicBezTo>
                    <a:cubicBezTo>
                      <a:pt x="468260" y="885687"/>
                      <a:pt x="466319" y="887910"/>
                      <a:pt x="463893" y="887910"/>
                    </a:cubicBezTo>
                    <a:cubicBezTo>
                      <a:pt x="461952" y="887910"/>
                      <a:pt x="460011" y="885687"/>
                      <a:pt x="460011" y="883465"/>
                    </a:cubicBezTo>
                    <a:cubicBezTo>
                      <a:pt x="460011" y="880686"/>
                      <a:pt x="461952" y="878464"/>
                      <a:pt x="463893" y="878464"/>
                    </a:cubicBezTo>
                    <a:close/>
                    <a:moveTo>
                      <a:pt x="502227" y="876241"/>
                    </a:moveTo>
                    <a:cubicBezTo>
                      <a:pt x="505624" y="876241"/>
                      <a:pt x="508536" y="879575"/>
                      <a:pt x="508536" y="883465"/>
                    </a:cubicBezTo>
                    <a:cubicBezTo>
                      <a:pt x="508536" y="887354"/>
                      <a:pt x="505624" y="890132"/>
                      <a:pt x="502227" y="890132"/>
                    </a:cubicBezTo>
                    <a:cubicBezTo>
                      <a:pt x="498831" y="890132"/>
                      <a:pt x="496405" y="887354"/>
                      <a:pt x="496405" y="883465"/>
                    </a:cubicBezTo>
                    <a:cubicBezTo>
                      <a:pt x="496405" y="879575"/>
                      <a:pt x="498831" y="876241"/>
                      <a:pt x="502227" y="876241"/>
                    </a:cubicBezTo>
                    <a:close/>
                    <a:moveTo>
                      <a:pt x="483303" y="876241"/>
                    </a:moveTo>
                    <a:cubicBezTo>
                      <a:pt x="486700" y="876241"/>
                      <a:pt x="489611" y="879575"/>
                      <a:pt x="489611" y="883465"/>
                    </a:cubicBezTo>
                    <a:cubicBezTo>
                      <a:pt x="489611" y="887354"/>
                      <a:pt x="486700" y="890132"/>
                      <a:pt x="483303" y="890132"/>
                    </a:cubicBezTo>
                    <a:cubicBezTo>
                      <a:pt x="479906" y="890132"/>
                      <a:pt x="476995" y="887354"/>
                      <a:pt x="476995" y="883465"/>
                    </a:cubicBezTo>
                    <a:cubicBezTo>
                      <a:pt x="476995" y="879575"/>
                      <a:pt x="479906" y="876241"/>
                      <a:pt x="483303" y="876241"/>
                    </a:cubicBezTo>
                    <a:close/>
                    <a:moveTo>
                      <a:pt x="502227" y="854016"/>
                    </a:moveTo>
                    <a:cubicBezTo>
                      <a:pt x="505624" y="854016"/>
                      <a:pt x="508536" y="857350"/>
                      <a:pt x="508536" y="861239"/>
                    </a:cubicBezTo>
                    <a:cubicBezTo>
                      <a:pt x="508536" y="865129"/>
                      <a:pt x="505624" y="868462"/>
                      <a:pt x="502227" y="868462"/>
                    </a:cubicBezTo>
                    <a:cubicBezTo>
                      <a:pt x="498831" y="868462"/>
                      <a:pt x="496405" y="865129"/>
                      <a:pt x="496405" y="861239"/>
                    </a:cubicBezTo>
                    <a:cubicBezTo>
                      <a:pt x="496405" y="857350"/>
                      <a:pt x="498831" y="854016"/>
                      <a:pt x="502227" y="854016"/>
                    </a:cubicBezTo>
                    <a:close/>
                    <a:moveTo>
                      <a:pt x="483303" y="854016"/>
                    </a:moveTo>
                    <a:cubicBezTo>
                      <a:pt x="486700" y="854016"/>
                      <a:pt x="489611" y="857350"/>
                      <a:pt x="489611" y="861239"/>
                    </a:cubicBezTo>
                    <a:cubicBezTo>
                      <a:pt x="489611" y="865129"/>
                      <a:pt x="486700" y="868462"/>
                      <a:pt x="483303" y="868462"/>
                    </a:cubicBezTo>
                    <a:cubicBezTo>
                      <a:pt x="479906" y="868462"/>
                      <a:pt x="476995" y="865129"/>
                      <a:pt x="476995" y="861239"/>
                    </a:cubicBezTo>
                    <a:cubicBezTo>
                      <a:pt x="476995" y="857350"/>
                      <a:pt x="479906" y="854016"/>
                      <a:pt x="483303" y="854016"/>
                    </a:cubicBezTo>
                    <a:close/>
                    <a:moveTo>
                      <a:pt x="463893" y="854016"/>
                    </a:moveTo>
                    <a:cubicBezTo>
                      <a:pt x="467290" y="854016"/>
                      <a:pt x="470201" y="857350"/>
                      <a:pt x="470201" y="861239"/>
                    </a:cubicBezTo>
                    <a:cubicBezTo>
                      <a:pt x="470201" y="865129"/>
                      <a:pt x="467290" y="868462"/>
                      <a:pt x="463893" y="868462"/>
                    </a:cubicBezTo>
                    <a:cubicBezTo>
                      <a:pt x="460497" y="868462"/>
                      <a:pt x="458070" y="865129"/>
                      <a:pt x="458070" y="861239"/>
                    </a:cubicBezTo>
                    <a:cubicBezTo>
                      <a:pt x="458070" y="857350"/>
                      <a:pt x="460497" y="854016"/>
                      <a:pt x="463893" y="854016"/>
                    </a:cubicBezTo>
                    <a:close/>
                    <a:moveTo>
                      <a:pt x="521637" y="832346"/>
                    </a:moveTo>
                    <a:cubicBezTo>
                      <a:pt x="525034" y="832346"/>
                      <a:pt x="527460" y="835680"/>
                      <a:pt x="527460" y="839569"/>
                    </a:cubicBezTo>
                    <a:cubicBezTo>
                      <a:pt x="527460" y="843459"/>
                      <a:pt x="525034" y="846793"/>
                      <a:pt x="521637" y="846793"/>
                    </a:cubicBezTo>
                    <a:cubicBezTo>
                      <a:pt x="518241" y="846793"/>
                      <a:pt x="515329" y="843459"/>
                      <a:pt x="515329" y="839569"/>
                    </a:cubicBezTo>
                    <a:cubicBezTo>
                      <a:pt x="515329" y="835680"/>
                      <a:pt x="518241" y="832346"/>
                      <a:pt x="521637" y="832346"/>
                    </a:cubicBezTo>
                    <a:close/>
                    <a:moveTo>
                      <a:pt x="502227" y="832346"/>
                    </a:moveTo>
                    <a:cubicBezTo>
                      <a:pt x="505624" y="832346"/>
                      <a:pt x="508536" y="835680"/>
                      <a:pt x="508536" y="839569"/>
                    </a:cubicBezTo>
                    <a:cubicBezTo>
                      <a:pt x="508536" y="843459"/>
                      <a:pt x="505624" y="846793"/>
                      <a:pt x="502227" y="846793"/>
                    </a:cubicBezTo>
                    <a:cubicBezTo>
                      <a:pt x="498831" y="846793"/>
                      <a:pt x="496405" y="843459"/>
                      <a:pt x="496405" y="839569"/>
                    </a:cubicBezTo>
                    <a:cubicBezTo>
                      <a:pt x="496405" y="835680"/>
                      <a:pt x="498831" y="832346"/>
                      <a:pt x="502227" y="832346"/>
                    </a:cubicBezTo>
                    <a:close/>
                    <a:moveTo>
                      <a:pt x="483303" y="832346"/>
                    </a:moveTo>
                    <a:cubicBezTo>
                      <a:pt x="486700" y="832346"/>
                      <a:pt x="489611" y="835680"/>
                      <a:pt x="489611" y="839569"/>
                    </a:cubicBezTo>
                    <a:cubicBezTo>
                      <a:pt x="489611" y="843459"/>
                      <a:pt x="486700" y="846793"/>
                      <a:pt x="483303" y="846793"/>
                    </a:cubicBezTo>
                    <a:cubicBezTo>
                      <a:pt x="479906" y="846793"/>
                      <a:pt x="476995" y="843459"/>
                      <a:pt x="476995" y="839569"/>
                    </a:cubicBezTo>
                    <a:cubicBezTo>
                      <a:pt x="476995" y="835680"/>
                      <a:pt x="479906" y="832346"/>
                      <a:pt x="483303" y="832346"/>
                    </a:cubicBezTo>
                    <a:close/>
                    <a:moveTo>
                      <a:pt x="961268" y="810676"/>
                    </a:moveTo>
                    <a:cubicBezTo>
                      <a:pt x="964665" y="810676"/>
                      <a:pt x="967576" y="813454"/>
                      <a:pt x="967576" y="817344"/>
                    </a:cubicBezTo>
                    <a:cubicBezTo>
                      <a:pt x="967576" y="821233"/>
                      <a:pt x="964665" y="824567"/>
                      <a:pt x="961268" y="824567"/>
                    </a:cubicBezTo>
                    <a:cubicBezTo>
                      <a:pt x="957871" y="824567"/>
                      <a:pt x="955445" y="821233"/>
                      <a:pt x="955445" y="817344"/>
                    </a:cubicBezTo>
                    <a:cubicBezTo>
                      <a:pt x="955445" y="813454"/>
                      <a:pt x="957871" y="810676"/>
                      <a:pt x="961268" y="810676"/>
                    </a:cubicBezTo>
                    <a:close/>
                    <a:moveTo>
                      <a:pt x="942343" y="810676"/>
                    </a:moveTo>
                    <a:cubicBezTo>
                      <a:pt x="945740" y="810676"/>
                      <a:pt x="948652" y="813454"/>
                      <a:pt x="948652" y="817344"/>
                    </a:cubicBezTo>
                    <a:cubicBezTo>
                      <a:pt x="948652" y="821233"/>
                      <a:pt x="945740" y="824567"/>
                      <a:pt x="942343" y="824567"/>
                    </a:cubicBezTo>
                    <a:cubicBezTo>
                      <a:pt x="938947" y="824567"/>
                      <a:pt x="936035" y="821233"/>
                      <a:pt x="936035" y="817344"/>
                    </a:cubicBezTo>
                    <a:cubicBezTo>
                      <a:pt x="936035" y="813454"/>
                      <a:pt x="938947" y="810676"/>
                      <a:pt x="942343" y="810676"/>
                    </a:cubicBezTo>
                    <a:close/>
                    <a:moveTo>
                      <a:pt x="923419" y="810676"/>
                    </a:moveTo>
                    <a:cubicBezTo>
                      <a:pt x="926816" y="810676"/>
                      <a:pt x="929242" y="813454"/>
                      <a:pt x="929242" y="817344"/>
                    </a:cubicBezTo>
                    <a:cubicBezTo>
                      <a:pt x="929242" y="821233"/>
                      <a:pt x="926816" y="824567"/>
                      <a:pt x="923419" y="824567"/>
                    </a:cubicBezTo>
                    <a:cubicBezTo>
                      <a:pt x="920022" y="824567"/>
                      <a:pt x="917111" y="821233"/>
                      <a:pt x="917111" y="817344"/>
                    </a:cubicBezTo>
                    <a:cubicBezTo>
                      <a:pt x="917111" y="813454"/>
                      <a:pt x="920022" y="810676"/>
                      <a:pt x="923419" y="810676"/>
                    </a:cubicBezTo>
                    <a:close/>
                    <a:moveTo>
                      <a:pt x="559971" y="810676"/>
                    </a:moveTo>
                    <a:cubicBezTo>
                      <a:pt x="563368" y="810676"/>
                      <a:pt x="565794" y="813454"/>
                      <a:pt x="565794" y="817344"/>
                    </a:cubicBezTo>
                    <a:cubicBezTo>
                      <a:pt x="565794" y="821233"/>
                      <a:pt x="563368" y="824567"/>
                      <a:pt x="559971" y="824567"/>
                    </a:cubicBezTo>
                    <a:cubicBezTo>
                      <a:pt x="556089" y="824567"/>
                      <a:pt x="553663" y="821233"/>
                      <a:pt x="553663" y="817344"/>
                    </a:cubicBezTo>
                    <a:cubicBezTo>
                      <a:pt x="553663" y="813454"/>
                      <a:pt x="556089" y="810676"/>
                      <a:pt x="559971" y="810676"/>
                    </a:cubicBezTo>
                    <a:close/>
                    <a:moveTo>
                      <a:pt x="540562" y="810676"/>
                    </a:moveTo>
                    <a:cubicBezTo>
                      <a:pt x="543958" y="810676"/>
                      <a:pt x="546870" y="813454"/>
                      <a:pt x="546870" y="817344"/>
                    </a:cubicBezTo>
                    <a:cubicBezTo>
                      <a:pt x="546870" y="821233"/>
                      <a:pt x="543958" y="824567"/>
                      <a:pt x="540562" y="824567"/>
                    </a:cubicBezTo>
                    <a:cubicBezTo>
                      <a:pt x="537165" y="824567"/>
                      <a:pt x="534254" y="821233"/>
                      <a:pt x="534254" y="817344"/>
                    </a:cubicBezTo>
                    <a:cubicBezTo>
                      <a:pt x="534254" y="813454"/>
                      <a:pt x="537165" y="810676"/>
                      <a:pt x="540562" y="810676"/>
                    </a:cubicBezTo>
                    <a:close/>
                    <a:moveTo>
                      <a:pt x="521637" y="810676"/>
                    </a:moveTo>
                    <a:cubicBezTo>
                      <a:pt x="525034" y="810676"/>
                      <a:pt x="527460" y="813454"/>
                      <a:pt x="527460" y="817344"/>
                    </a:cubicBezTo>
                    <a:cubicBezTo>
                      <a:pt x="527460" y="821233"/>
                      <a:pt x="525034" y="824567"/>
                      <a:pt x="521637" y="824567"/>
                    </a:cubicBezTo>
                    <a:cubicBezTo>
                      <a:pt x="518241" y="824567"/>
                      <a:pt x="515329" y="821233"/>
                      <a:pt x="515329" y="817344"/>
                    </a:cubicBezTo>
                    <a:cubicBezTo>
                      <a:pt x="515329" y="813454"/>
                      <a:pt x="518241" y="810676"/>
                      <a:pt x="521637" y="810676"/>
                    </a:cubicBezTo>
                    <a:close/>
                    <a:moveTo>
                      <a:pt x="502227" y="810676"/>
                    </a:moveTo>
                    <a:cubicBezTo>
                      <a:pt x="505624" y="810676"/>
                      <a:pt x="508536" y="813454"/>
                      <a:pt x="508536" y="817344"/>
                    </a:cubicBezTo>
                    <a:cubicBezTo>
                      <a:pt x="508536" y="821233"/>
                      <a:pt x="505624" y="824567"/>
                      <a:pt x="502227" y="824567"/>
                    </a:cubicBezTo>
                    <a:cubicBezTo>
                      <a:pt x="498831" y="824567"/>
                      <a:pt x="496405" y="821233"/>
                      <a:pt x="496405" y="817344"/>
                    </a:cubicBezTo>
                    <a:cubicBezTo>
                      <a:pt x="496405" y="813454"/>
                      <a:pt x="498831" y="810676"/>
                      <a:pt x="502227" y="810676"/>
                    </a:cubicBezTo>
                    <a:close/>
                    <a:moveTo>
                      <a:pt x="483303" y="810676"/>
                    </a:moveTo>
                    <a:cubicBezTo>
                      <a:pt x="486700" y="810676"/>
                      <a:pt x="489611" y="813454"/>
                      <a:pt x="489611" y="817344"/>
                    </a:cubicBezTo>
                    <a:cubicBezTo>
                      <a:pt x="489611" y="821233"/>
                      <a:pt x="486700" y="824567"/>
                      <a:pt x="483303" y="824567"/>
                    </a:cubicBezTo>
                    <a:cubicBezTo>
                      <a:pt x="479906" y="824567"/>
                      <a:pt x="476995" y="821233"/>
                      <a:pt x="476995" y="817344"/>
                    </a:cubicBezTo>
                    <a:cubicBezTo>
                      <a:pt x="476995" y="813454"/>
                      <a:pt x="479906" y="810676"/>
                      <a:pt x="483303" y="810676"/>
                    </a:cubicBezTo>
                    <a:close/>
                    <a:moveTo>
                      <a:pt x="961268" y="788451"/>
                    </a:moveTo>
                    <a:cubicBezTo>
                      <a:pt x="964665" y="788451"/>
                      <a:pt x="967576" y="791784"/>
                      <a:pt x="967576" y="795674"/>
                    </a:cubicBezTo>
                    <a:cubicBezTo>
                      <a:pt x="967576" y="799563"/>
                      <a:pt x="964665" y="802897"/>
                      <a:pt x="961268" y="802897"/>
                    </a:cubicBezTo>
                    <a:cubicBezTo>
                      <a:pt x="957871" y="802897"/>
                      <a:pt x="955445" y="799563"/>
                      <a:pt x="955445" y="795674"/>
                    </a:cubicBezTo>
                    <a:cubicBezTo>
                      <a:pt x="955445" y="791784"/>
                      <a:pt x="957871" y="788451"/>
                      <a:pt x="961268" y="788451"/>
                    </a:cubicBezTo>
                    <a:close/>
                    <a:moveTo>
                      <a:pt x="942343" y="788451"/>
                    </a:moveTo>
                    <a:cubicBezTo>
                      <a:pt x="945740" y="788451"/>
                      <a:pt x="948652" y="791784"/>
                      <a:pt x="948652" y="795674"/>
                    </a:cubicBezTo>
                    <a:cubicBezTo>
                      <a:pt x="948652" y="799563"/>
                      <a:pt x="945740" y="802897"/>
                      <a:pt x="942343" y="802897"/>
                    </a:cubicBezTo>
                    <a:cubicBezTo>
                      <a:pt x="938947" y="802897"/>
                      <a:pt x="936035" y="799563"/>
                      <a:pt x="936035" y="795674"/>
                    </a:cubicBezTo>
                    <a:cubicBezTo>
                      <a:pt x="936035" y="791784"/>
                      <a:pt x="938947" y="788451"/>
                      <a:pt x="942343" y="788451"/>
                    </a:cubicBezTo>
                    <a:close/>
                    <a:moveTo>
                      <a:pt x="923419" y="788451"/>
                    </a:moveTo>
                    <a:cubicBezTo>
                      <a:pt x="926816" y="788451"/>
                      <a:pt x="929242" y="791784"/>
                      <a:pt x="929242" y="795674"/>
                    </a:cubicBezTo>
                    <a:cubicBezTo>
                      <a:pt x="929242" y="799563"/>
                      <a:pt x="926816" y="802897"/>
                      <a:pt x="923419" y="802897"/>
                    </a:cubicBezTo>
                    <a:cubicBezTo>
                      <a:pt x="920022" y="802897"/>
                      <a:pt x="917111" y="799563"/>
                      <a:pt x="917111" y="795674"/>
                    </a:cubicBezTo>
                    <a:cubicBezTo>
                      <a:pt x="917111" y="791784"/>
                      <a:pt x="920022" y="788451"/>
                      <a:pt x="923419" y="788451"/>
                    </a:cubicBezTo>
                    <a:close/>
                    <a:moveTo>
                      <a:pt x="578896" y="788451"/>
                    </a:moveTo>
                    <a:cubicBezTo>
                      <a:pt x="582293" y="788451"/>
                      <a:pt x="585204" y="791784"/>
                      <a:pt x="585204" y="795674"/>
                    </a:cubicBezTo>
                    <a:cubicBezTo>
                      <a:pt x="585204" y="799563"/>
                      <a:pt x="582293" y="802897"/>
                      <a:pt x="578896" y="802897"/>
                    </a:cubicBezTo>
                    <a:cubicBezTo>
                      <a:pt x="575499" y="802897"/>
                      <a:pt x="572588" y="799563"/>
                      <a:pt x="572588" y="795674"/>
                    </a:cubicBezTo>
                    <a:cubicBezTo>
                      <a:pt x="572588" y="791784"/>
                      <a:pt x="575499" y="788451"/>
                      <a:pt x="578896" y="788451"/>
                    </a:cubicBezTo>
                    <a:close/>
                    <a:moveTo>
                      <a:pt x="559971" y="788451"/>
                    </a:moveTo>
                    <a:cubicBezTo>
                      <a:pt x="563368" y="788451"/>
                      <a:pt x="565794" y="791784"/>
                      <a:pt x="565794" y="795674"/>
                    </a:cubicBezTo>
                    <a:cubicBezTo>
                      <a:pt x="565794" y="799563"/>
                      <a:pt x="563368" y="802897"/>
                      <a:pt x="559971" y="802897"/>
                    </a:cubicBezTo>
                    <a:cubicBezTo>
                      <a:pt x="556089" y="802897"/>
                      <a:pt x="553663" y="799563"/>
                      <a:pt x="553663" y="795674"/>
                    </a:cubicBezTo>
                    <a:cubicBezTo>
                      <a:pt x="553663" y="791784"/>
                      <a:pt x="556089" y="788451"/>
                      <a:pt x="559971" y="788451"/>
                    </a:cubicBezTo>
                    <a:close/>
                    <a:moveTo>
                      <a:pt x="540562" y="788451"/>
                    </a:moveTo>
                    <a:cubicBezTo>
                      <a:pt x="543958" y="788451"/>
                      <a:pt x="546870" y="791784"/>
                      <a:pt x="546870" y="795674"/>
                    </a:cubicBezTo>
                    <a:cubicBezTo>
                      <a:pt x="546870" y="799563"/>
                      <a:pt x="543958" y="802897"/>
                      <a:pt x="540562" y="802897"/>
                    </a:cubicBezTo>
                    <a:cubicBezTo>
                      <a:pt x="537165" y="802897"/>
                      <a:pt x="534254" y="799563"/>
                      <a:pt x="534254" y="795674"/>
                    </a:cubicBezTo>
                    <a:cubicBezTo>
                      <a:pt x="534254" y="791784"/>
                      <a:pt x="537165" y="788451"/>
                      <a:pt x="540562" y="788451"/>
                    </a:cubicBezTo>
                    <a:close/>
                    <a:moveTo>
                      <a:pt x="521637" y="788451"/>
                    </a:moveTo>
                    <a:cubicBezTo>
                      <a:pt x="525034" y="788451"/>
                      <a:pt x="527460" y="791784"/>
                      <a:pt x="527460" y="795674"/>
                    </a:cubicBezTo>
                    <a:cubicBezTo>
                      <a:pt x="527460" y="799563"/>
                      <a:pt x="525034" y="802897"/>
                      <a:pt x="521637" y="802897"/>
                    </a:cubicBezTo>
                    <a:cubicBezTo>
                      <a:pt x="518241" y="802897"/>
                      <a:pt x="515329" y="799563"/>
                      <a:pt x="515329" y="795674"/>
                    </a:cubicBezTo>
                    <a:cubicBezTo>
                      <a:pt x="515329" y="791784"/>
                      <a:pt x="518241" y="788451"/>
                      <a:pt x="521637" y="788451"/>
                    </a:cubicBezTo>
                    <a:close/>
                    <a:moveTo>
                      <a:pt x="502227" y="788451"/>
                    </a:moveTo>
                    <a:cubicBezTo>
                      <a:pt x="505624" y="788451"/>
                      <a:pt x="508536" y="791784"/>
                      <a:pt x="508536" y="795674"/>
                    </a:cubicBezTo>
                    <a:cubicBezTo>
                      <a:pt x="508536" y="799563"/>
                      <a:pt x="505624" y="802897"/>
                      <a:pt x="502227" y="802897"/>
                    </a:cubicBezTo>
                    <a:cubicBezTo>
                      <a:pt x="498831" y="802897"/>
                      <a:pt x="496405" y="799563"/>
                      <a:pt x="496405" y="795674"/>
                    </a:cubicBezTo>
                    <a:cubicBezTo>
                      <a:pt x="496405" y="791784"/>
                      <a:pt x="498831" y="788451"/>
                      <a:pt x="502227" y="788451"/>
                    </a:cubicBezTo>
                    <a:close/>
                    <a:moveTo>
                      <a:pt x="483303" y="788451"/>
                    </a:moveTo>
                    <a:cubicBezTo>
                      <a:pt x="486700" y="788451"/>
                      <a:pt x="489611" y="791784"/>
                      <a:pt x="489611" y="795674"/>
                    </a:cubicBezTo>
                    <a:cubicBezTo>
                      <a:pt x="489611" y="799563"/>
                      <a:pt x="486700" y="802897"/>
                      <a:pt x="483303" y="802897"/>
                    </a:cubicBezTo>
                    <a:cubicBezTo>
                      <a:pt x="479906" y="802897"/>
                      <a:pt x="476995" y="799563"/>
                      <a:pt x="476995" y="795674"/>
                    </a:cubicBezTo>
                    <a:cubicBezTo>
                      <a:pt x="476995" y="791784"/>
                      <a:pt x="479906" y="788451"/>
                      <a:pt x="483303" y="788451"/>
                    </a:cubicBezTo>
                    <a:close/>
                    <a:moveTo>
                      <a:pt x="980678" y="766781"/>
                    </a:moveTo>
                    <a:cubicBezTo>
                      <a:pt x="984074" y="766781"/>
                      <a:pt x="986986" y="769559"/>
                      <a:pt x="986986" y="774004"/>
                    </a:cubicBezTo>
                    <a:cubicBezTo>
                      <a:pt x="986986" y="777893"/>
                      <a:pt x="984074" y="780672"/>
                      <a:pt x="980678" y="780672"/>
                    </a:cubicBezTo>
                    <a:cubicBezTo>
                      <a:pt x="977281" y="780672"/>
                      <a:pt x="974370" y="777893"/>
                      <a:pt x="974370" y="774004"/>
                    </a:cubicBezTo>
                    <a:cubicBezTo>
                      <a:pt x="974370" y="769559"/>
                      <a:pt x="977281" y="766781"/>
                      <a:pt x="980678" y="766781"/>
                    </a:cubicBezTo>
                    <a:close/>
                    <a:moveTo>
                      <a:pt x="961268" y="766781"/>
                    </a:moveTo>
                    <a:cubicBezTo>
                      <a:pt x="964665" y="766781"/>
                      <a:pt x="967576" y="769559"/>
                      <a:pt x="967576" y="774004"/>
                    </a:cubicBezTo>
                    <a:cubicBezTo>
                      <a:pt x="967576" y="777893"/>
                      <a:pt x="964665" y="780672"/>
                      <a:pt x="961268" y="780672"/>
                    </a:cubicBezTo>
                    <a:cubicBezTo>
                      <a:pt x="957871" y="780672"/>
                      <a:pt x="955445" y="777893"/>
                      <a:pt x="955445" y="774004"/>
                    </a:cubicBezTo>
                    <a:cubicBezTo>
                      <a:pt x="955445" y="769559"/>
                      <a:pt x="957871" y="766781"/>
                      <a:pt x="961268" y="766781"/>
                    </a:cubicBezTo>
                    <a:close/>
                    <a:moveTo>
                      <a:pt x="942343" y="766781"/>
                    </a:moveTo>
                    <a:cubicBezTo>
                      <a:pt x="945740" y="766781"/>
                      <a:pt x="948652" y="769559"/>
                      <a:pt x="948652" y="774004"/>
                    </a:cubicBezTo>
                    <a:cubicBezTo>
                      <a:pt x="948652" y="777893"/>
                      <a:pt x="945740" y="780672"/>
                      <a:pt x="942343" y="780672"/>
                    </a:cubicBezTo>
                    <a:cubicBezTo>
                      <a:pt x="938947" y="780672"/>
                      <a:pt x="936035" y="777893"/>
                      <a:pt x="936035" y="774004"/>
                    </a:cubicBezTo>
                    <a:cubicBezTo>
                      <a:pt x="936035" y="769559"/>
                      <a:pt x="938947" y="766781"/>
                      <a:pt x="942343" y="766781"/>
                    </a:cubicBezTo>
                    <a:close/>
                    <a:moveTo>
                      <a:pt x="923419" y="766781"/>
                    </a:moveTo>
                    <a:cubicBezTo>
                      <a:pt x="926816" y="766781"/>
                      <a:pt x="929242" y="769559"/>
                      <a:pt x="929242" y="774004"/>
                    </a:cubicBezTo>
                    <a:cubicBezTo>
                      <a:pt x="929242" y="777893"/>
                      <a:pt x="926816" y="780672"/>
                      <a:pt x="923419" y="780672"/>
                    </a:cubicBezTo>
                    <a:cubicBezTo>
                      <a:pt x="920022" y="780672"/>
                      <a:pt x="917111" y="777893"/>
                      <a:pt x="917111" y="774004"/>
                    </a:cubicBezTo>
                    <a:cubicBezTo>
                      <a:pt x="917111" y="769559"/>
                      <a:pt x="920022" y="766781"/>
                      <a:pt x="923419" y="766781"/>
                    </a:cubicBezTo>
                    <a:close/>
                    <a:moveTo>
                      <a:pt x="904009" y="766781"/>
                    </a:moveTo>
                    <a:cubicBezTo>
                      <a:pt x="907406" y="766781"/>
                      <a:pt x="910317" y="769559"/>
                      <a:pt x="910317" y="774004"/>
                    </a:cubicBezTo>
                    <a:cubicBezTo>
                      <a:pt x="910317" y="777893"/>
                      <a:pt x="907406" y="780672"/>
                      <a:pt x="904009" y="780672"/>
                    </a:cubicBezTo>
                    <a:cubicBezTo>
                      <a:pt x="900613" y="780672"/>
                      <a:pt x="897701" y="777893"/>
                      <a:pt x="897701" y="774004"/>
                    </a:cubicBezTo>
                    <a:cubicBezTo>
                      <a:pt x="897701" y="769559"/>
                      <a:pt x="900613" y="766781"/>
                      <a:pt x="904009" y="766781"/>
                    </a:cubicBezTo>
                    <a:close/>
                    <a:moveTo>
                      <a:pt x="578896" y="766781"/>
                    </a:moveTo>
                    <a:cubicBezTo>
                      <a:pt x="582293" y="766781"/>
                      <a:pt x="585204" y="769559"/>
                      <a:pt x="585204" y="774004"/>
                    </a:cubicBezTo>
                    <a:cubicBezTo>
                      <a:pt x="585204" y="777893"/>
                      <a:pt x="582293" y="780672"/>
                      <a:pt x="578896" y="780672"/>
                    </a:cubicBezTo>
                    <a:cubicBezTo>
                      <a:pt x="575499" y="780672"/>
                      <a:pt x="572588" y="777893"/>
                      <a:pt x="572588" y="774004"/>
                    </a:cubicBezTo>
                    <a:cubicBezTo>
                      <a:pt x="572588" y="769559"/>
                      <a:pt x="575499" y="766781"/>
                      <a:pt x="578896" y="766781"/>
                    </a:cubicBezTo>
                    <a:close/>
                    <a:moveTo>
                      <a:pt x="559971" y="766781"/>
                    </a:moveTo>
                    <a:cubicBezTo>
                      <a:pt x="563368" y="766781"/>
                      <a:pt x="565794" y="769559"/>
                      <a:pt x="565794" y="774004"/>
                    </a:cubicBezTo>
                    <a:cubicBezTo>
                      <a:pt x="565794" y="777893"/>
                      <a:pt x="563368" y="780672"/>
                      <a:pt x="559971" y="780672"/>
                    </a:cubicBezTo>
                    <a:cubicBezTo>
                      <a:pt x="556089" y="780672"/>
                      <a:pt x="553663" y="777893"/>
                      <a:pt x="553663" y="774004"/>
                    </a:cubicBezTo>
                    <a:cubicBezTo>
                      <a:pt x="553663" y="769559"/>
                      <a:pt x="556089" y="766781"/>
                      <a:pt x="559971" y="766781"/>
                    </a:cubicBezTo>
                    <a:close/>
                    <a:moveTo>
                      <a:pt x="540562" y="766781"/>
                    </a:moveTo>
                    <a:cubicBezTo>
                      <a:pt x="543958" y="766781"/>
                      <a:pt x="546870" y="769559"/>
                      <a:pt x="546870" y="774004"/>
                    </a:cubicBezTo>
                    <a:cubicBezTo>
                      <a:pt x="546870" y="777893"/>
                      <a:pt x="543958" y="780672"/>
                      <a:pt x="540562" y="780672"/>
                    </a:cubicBezTo>
                    <a:cubicBezTo>
                      <a:pt x="537165" y="780672"/>
                      <a:pt x="534254" y="777893"/>
                      <a:pt x="534254" y="774004"/>
                    </a:cubicBezTo>
                    <a:cubicBezTo>
                      <a:pt x="534254" y="769559"/>
                      <a:pt x="537165" y="766781"/>
                      <a:pt x="540562" y="766781"/>
                    </a:cubicBezTo>
                    <a:close/>
                    <a:moveTo>
                      <a:pt x="521637" y="766781"/>
                    </a:moveTo>
                    <a:cubicBezTo>
                      <a:pt x="525034" y="766781"/>
                      <a:pt x="527460" y="769559"/>
                      <a:pt x="527460" y="774004"/>
                    </a:cubicBezTo>
                    <a:cubicBezTo>
                      <a:pt x="527460" y="777893"/>
                      <a:pt x="525034" y="780672"/>
                      <a:pt x="521637" y="780672"/>
                    </a:cubicBezTo>
                    <a:cubicBezTo>
                      <a:pt x="518241" y="780672"/>
                      <a:pt x="515329" y="777893"/>
                      <a:pt x="515329" y="774004"/>
                    </a:cubicBezTo>
                    <a:cubicBezTo>
                      <a:pt x="515329" y="769559"/>
                      <a:pt x="518241" y="766781"/>
                      <a:pt x="521637" y="766781"/>
                    </a:cubicBezTo>
                    <a:close/>
                    <a:moveTo>
                      <a:pt x="502227" y="766781"/>
                    </a:moveTo>
                    <a:cubicBezTo>
                      <a:pt x="505624" y="766781"/>
                      <a:pt x="508536" y="769559"/>
                      <a:pt x="508536" y="774004"/>
                    </a:cubicBezTo>
                    <a:cubicBezTo>
                      <a:pt x="508536" y="777893"/>
                      <a:pt x="505624" y="780672"/>
                      <a:pt x="502227" y="780672"/>
                    </a:cubicBezTo>
                    <a:cubicBezTo>
                      <a:pt x="498831" y="780672"/>
                      <a:pt x="496405" y="777893"/>
                      <a:pt x="496405" y="774004"/>
                    </a:cubicBezTo>
                    <a:cubicBezTo>
                      <a:pt x="496405" y="769559"/>
                      <a:pt x="498831" y="766781"/>
                      <a:pt x="502227" y="766781"/>
                    </a:cubicBezTo>
                    <a:close/>
                    <a:moveTo>
                      <a:pt x="483303" y="766781"/>
                    </a:moveTo>
                    <a:cubicBezTo>
                      <a:pt x="486700" y="766781"/>
                      <a:pt x="489611" y="769559"/>
                      <a:pt x="489611" y="774004"/>
                    </a:cubicBezTo>
                    <a:cubicBezTo>
                      <a:pt x="489611" y="777893"/>
                      <a:pt x="486700" y="780672"/>
                      <a:pt x="483303" y="780672"/>
                    </a:cubicBezTo>
                    <a:cubicBezTo>
                      <a:pt x="479906" y="780672"/>
                      <a:pt x="476995" y="777893"/>
                      <a:pt x="476995" y="774004"/>
                    </a:cubicBezTo>
                    <a:cubicBezTo>
                      <a:pt x="476995" y="769559"/>
                      <a:pt x="479906" y="766781"/>
                      <a:pt x="483303" y="766781"/>
                    </a:cubicBezTo>
                    <a:close/>
                    <a:moveTo>
                      <a:pt x="1057346" y="744555"/>
                    </a:moveTo>
                    <a:cubicBezTo>
                      <a:pt x="1060743" y="744555"/>
                      <a:pt x="1063169" y="747889"/>
                      <a:pt x="1063169" y="751778"/>
                    </a:cubicBezTo>
                    <a:cubicBezTo>
                      <a:pt x="1063169" y="755668"/>
                      <a:pt x="1060743" y="759002"/>
                      <a:pt x="1057346" y="759002"/>
                    </a:cubicBezTo>
                    <a:cubicBezTo>
                      <a:pt x="1053950" y="759002"/>
                      <a:pt x="1051038" y="755668"/>
                      <a:pt x="1051038" y="751778"/>
                    </a:cubicBezTo>
                    <a:cubicBezTo>
                      <a:pt x="1051038" y="747889"/>
                      <a:pt x="1053950" y="744555"/>
                      <a:pt x="1057346" y="744555"/>
                    </a:cubicBezTo>
                    <a:close/>
                    <a:moveTo>
                      <a:pt x="1037936" y="744555"/>
                    </a:moveTo>
                    <a:cubicBezTo>
                      <a:pt x="1041333" y="744555"/>
                      <a:pt x="1044245" y="747889"/>
                      <a:pt x="1044245" y="751778"/>
                    </a:cubicBezTo>
                    <a:cubicBezTo>
                      <a:pt x="1044245" y="755668"/>
                      <a:pt x="1041333" y="759002"/>
                      <a:pt x="1037936" y="759002"/>
                    </a:cubicBezTo>
                    <a:cubicBezTo>
                      <a:pt x="1034540" y="759002"/>
                      <a:pt x="1031628" y="755668"/>
                      <a:pt x="1031628" y="751778"/>
                    </a:cubicBezTo>
                    <a:cubicBezTo>
                      <a:pt x="1031628" y="747889"/>
                      <a:pt x="1034540" y="744555"/>
                      <a:pt x="1037936" y="744555"/>
                    </a:cubicBezTo>
                    <a:close/>
                    <a:moveTo>
                      <a:pt x="980678" y="744555"/>
                    </a:moveTo>
                    <a:cubicBezTo>
                      <a:pt x="984074" y="744555"/>
                      <a:pt x="986986" y="747889"/>
                      <a:pt x="986986" y="751778"/>
                    </a:cubicBezTo>
                    <a:cubicBezTo>
                      <a:pt x="986986" y="755668"/>
                      <a:pt x="984074" y="759002"/>
                      <a:pt x="980678" y="759002"/>
                    </a:cubicBezTo>
                    <a:cubicBezTo>
                      <a:pt x="977281" y="759002"/>
                      <a:pt x="974370" y="755668"/>
                      <a:pt x="974370" y="751778"/>
                    </a:cubicBezTo>
                    <a:cubicBezTo>
                      <a:pt x="974370" y="747889"/>
                      <a:pt x="977281" y="744555"/>
                      <a:pt x="980678" y="744555"/>
                    </a:cubicBezTo>
                    <a:close/>
                    <a:moveTo>
                      <a:pt x="961268" y="744555"/>
                    </a:moveTo>
                    <a:cubicBezTo>
                      <a:pt x="964665" y="744555"/>
                      <a:pt x="967576" y="747889"/>
                      <a:pt x="967576" y="751778"/>
                    </a:cubicBezTo>
                    <a:cubicBezTo>
                      <a:pt x="967576" y="755668"/>
                      <a:pt x="964665" y="759002"/>
                      <a:pt x="961268" y="759002"/>
                    </a:cubicBezTo>
                    <a:cubicBezTo>
                      <a:pt x="957871" y="759002"/>
                      <a:pt x="955445" y="755668"/>
                      <a:pt x="955445" y="751778"/>
                    </a:cubicBezTo>
                    <a:cubicBezTo>
                      <a:pt x="955445" y="747889"/>
                      <a:pt x="957871" y="744555"/>
                      <a:pt x="961268" y="744555"/>
                    </a:cubicBezTo>
                    <a:close/>
                    <a:moveTo>
                      <a:pt x="942343" y="744555"/>
                    </a:moveTo>
                    <a:cubicBezTo>
                      <a:pt x="945740" y="744555"/>
                      <a:pt x="948652" y="747889"/>
                      <a:pt x="948652" y="751778"/>
                    </a:cubicBezTo>
                    <a:cubicBezTo>
                      <a:pt x="948652" y="755668"/>
                      <a:pt x="945740" y="759002"/>
                      <a:pt x="942343" y="759002"/>
                    </a:cubicBezTo>
                    <a:cubicBezTo>
                      <a:pt x="938947" y="759002"/>
                      <a:pt x="936035" y="755668"/>
                      <a:pt x="936035" y="751778"/>
                    </a:cubicBezTo>
                    <a:cubicBezTo>
                      <a:pt x="936035" y="747889"/>
                      <a:pt x="938947" y="744555"/>
                      <a:pt x="942343" y="744555"/>
                    </a:cubicBezTo>
                    <a:close/>
                    <a:moveTo>
                      <a:pt x="923419" y="744555"/>
                    </a:moveTo>
                    <a:cubicBezTo>
                      <a:pt x="926816" y="744555"/>
                      <a:pt x="929242" y="747889"/>
                      <a:pt x="929242" y="751778"/>
                    </a:cubicBezTo>
                    <a:cubicBezTo>
                      <a:pt x="929242" y="755668"/>
                      <a:pt x="926816" y="759002"/>
                      <a:pt x="923419" y="759002"/>
                    </a:cubicBezTo>
                    <a:cubicBezTo>
                      <a:pt x="920022" y="759002"/>
                      <a:pt x="917111" y="755668"/>
                      <a:pt x="917111" y="751778"/>
                    </a:cubicBezTo>
                    <a:cubicBezTo>
                      <a:pt x="917111" y="747889"/>
                      <a:pt x="920022" y="744555"/>
                      <a:pt x="923419" y="744555"/>
                    </a:cubicBezTo>
                    <a:close/>
                    <a:moveTo>
                      <a:pt x="904009" y="744555"/>
                    </a:moveTo>
                    <a:cubicBezTo>
                      <a:pt x="907406" y="744555"/>
                      <a:pt x="910317" y="747889"/>
                      <a:pt x="910317" y="751778"/>
                    </a:cubicBezTo>
                    <a:cubicBezTo>
                      <a:pt x="910317" y="755668"/>
                      <a:pt x="907406" y="759002"/>
                      <a:pt x="904009" y="759002"/>
                    </a:cubicBezTo>
                    <a:cubicBezTo>
                      <a:pt x="900613" y="759002"/>
                      <a:pt x="897701" y="755668"/>
                      <a:pt x="897701" y="751778"/>
                    </a:cubicBezTo>
                    <a:cubicBezTo>
                      <a:pt x="897701" y="747889"/>
                      <a:pt x="900613" y="744555"/>
                      <a:pt x="904009" y="744555"/>
                    </a:cubicBezTo>
                    <a:close/>
                    <a:moveTo>
                      <a:pt x="617230" y="744555"/>
                    </a:moveTo>
                    <a:cubicBezTo>
                      <a:pt x="620627" y="744555"/>
                      <a:pt x="623538" y="747889"/>
                      <a:pt x="623538" y="751778"/>
                    </a:cubicBezTo>
                    <a:cubicBezTo>
                      <a:pt x="623538" y="755668"/>
                      <a:pt x="620627" y="759002"/>
                      <a:pt x="617230" y="759002"/>
                    </a:cubicBezTo>
                    <a:cubicBezTo>
                      <a:pt x="613833" y="759002"/>
                      <a:pt x="610922" y="755668"/>
                      <a:pt x="610922" y="751778"/>
                    </a:cubicBezTo>
                    <a:cubicBezTo>
                      <a:pt x="610922" y="747889"/>
                      <a:pt x="613833" y="744555"/>
                      <a:pt x="617230" y="744555"/>
                    </a:cubicBezTo>
                    <a:close/>
                    <a:moveTo>
                      <a:pt x="597820" y="744555"/>
                    </a:moveTo>
                    <a:cubicBezTo>
                      <a:pt x="601217" y="744555"/>
                      <a:pt x="604129" y="747889"/>
                      <a:pt x="604129" y="751778"/>
                    </a:cubicBezTo>
                    <a:cubicBezTo>
                      <a:pt x="604129" y="755668"/>
                      <a:pt x="601217" y="759002"/>
                      <a:pt x="597820" y="759002"/>
                    </a:cubicBezTo>
                    <a:cubicBezTo>
                      <a:pt x="594424" y="759002"/>
                      <a:pt x="591998" y="755668"/>
                      <a:pt x="591998" y="751778"/>
                    </a:cubicBezTo>
                    <a:cubicBezTo>
                      <a:pt x="591998" y="747889"/>
                      <a:pt x="594424" y="744555"/>
                      <a:pt x="597820" y="744555"/>
                    </a:cubicBezTo>
                    <a:close/>
                    <a:moveTo>
                      <a:pt x="578896" y="744555"/>
                    </a:moveTo>
                    <a:cubicBezTo>
                      <a:pt x="582293" y="744555"/>
                      <a:pt x="585204" y="747889"/>
                      <a:pt x="585204" y="751778"/>
                    </a:cubicBezTo>
                    <a:cubicBezTo>
                      <a:pt x="585204" y="755668"/>
                      <a:pt x="582293" y="759002"/>
                      <a:pt x="578896" y="759002"/>
                    </a:cubicBezTo>
                    <a:cubicBezTo>
                      <a:pt x="575499" y="759002"/>
                      <a:pt x="572588" y="755668"/>
                      <a:pt x="572588" y="751778"/>
                    </a:cubicBezTo>
                    <a:cubicBezTo>
                      <a:pt x="572588" y="747889"/>
                      <a:pt x="575499" y="744555"/>
                      <a:pt x="578896" y="744555"/>
                    </a:cubicBezTo>
                    <a:close/>
                    <a:moveTo>
                      <a:pt x="559971" y="744555"/>
                    </a:moveTo>
                    <a:cubicBezTo>
                      <a:pt x="563368" y="744555"/>
                      <a:pt x="565794" y="747889"/>
                      <a:pt x="565794" y="751778"/>
                    </a:cubicBezTo>
                    <a:cubicBezTo>
                      <a:pt x="565794" y="755668"/>
                      <a:pt x="563368" y="759002"/>
                      <a:pt x="559971" y="759002"/>
                    </a:cubicBezTo>
                    <a:cubicBezTo>
                      <a:pt x="556089" y="759002"/>
                      <a:pt x="553663" y="755668"/>
                      <a:pt x="553663" y="751778"/>
                    </a:cubicBezTo>
                    <a:cubicBezTo>
                      <a:pt x="553663" y="747889"/>
                      <a:pt x="556089" y="744555"/>
                      <a:pt x="559971" y="744555"/>
                    </a:cubicBezTo>
                    <a:close/>
                    <a:moveTo>
                      <a:pt x="540562" y="744555"/>
                    </a:moveTo>
                    <a:cubicBezTo>
                      <a:pt x="543958" y="744555"/>
                      <a:pt x="546870" y="747889"/>
                      <a:pt x="546870" y="751778"/>
                    </a:cubicBezTo>
                    <a:cubicBezTo>
                      <a:pt x="546870" y="755668"/>
                      <a:pt x="543958" y="759002"/>
                      <a:pt x="540562" y="759002"/>
                    </a:cubicBezTo>
                    <a:cubicBezTo>
                      <a:pt x="537165" y="759002"/>
                      <a:pt x="534254" y="755668"/>
                      <a:pt x="534254" y="751778"/>
                    </a:cubicBezTo>
                    <a:cubicBezTo>
                      <a:pt x="534254" y="747889"/>
                      <a:pt x="537165" y="744555"/>
                      <a:pt x="540562" y="744555"/>
                    </a:cubicBezTo>
                    <a:close/>
                    <a:moveTo>
                      <a:pt x="521637" y="744555"/>
                    </a:moveTo>
                    <a:cubicBezTo>
                      <a:pt x="525034" y="744555"/>
                      <a:pt x="527460" y="747889"/>
                      <a:pt x="527460" y="751778"/>
                    </a:cubicBezTo>
                    <a:cubicBezTo>
                      <a:pt x="527460" y="755668"/>
                      <a:pt x="525034" y="759002"/>
                      <a:pt x="521637" y="759002"/>
                    </a:cubicBezTo>
                    <a:cubicBezTo>
                      <a:pt x="518241" y="759002"/>
                      <a:pt x="515329" y="755668"/>
                      <a:pt x="515329" y="751778"/>
                    </a:cubicBezTo>
                    <a:cubicBezTo>
                      <a:pt x="515329" y="747889"/>
                      <a:pt x="518241" y="744555"/>
                      <a:pt x="521637" y="744555"/>
                    </a:cubicBezTo>
                    <a:close/>
                    <a:moveTo>
                      <a:pt x="502227" y="744555"/>
                    </a:moveTo>
                    <a:cubicBezTo>
                      <a:pt x="505624" y="744555"/>
                      <a:pt x="508536" y="747889"/>
                      <a:pt x="508536" y="751778"/>
                    </a:cubicBezTo>
                    <a:cubicBezTo>
                      <a:pt x="508536" y="755668"/>
                      <a:pt x="505624" y="759002"/>
                      <a:pt x="502227" y="759002"/>
                    </a:cubicBezTo>
                    <a:cubicBezTo>
                      <a:pt x="498831" y="759002"/>
                      <a:pt x="496405" y="755668"/>
                      <a:pt x="496405" y="751778"/>
                    </a:cubicBezTo>
                    <a:cubicBezTo>
                      <a:pt x="496405" y="747889"/>
                      <a:pt x="498831" y="744555"/>
                      <a:pt x="502227" y="744555"/>
                    </a:cubicBezTo>
                    <a:close/>
                    <a:moveTo>
                      <a:pt x="483303" y="744555"/>
                    </a:moveTo>
                    <a:cubicBezTo>
                      <a:pt x="486700" y="744555"/>
                      <a:pt x="489611" y="747889"/>
                      <a:pt x="489611" y="751778"/>
                    </a:cubicBezTo>
                    <a:cubicBezTo>
                      <a:pt x="489611" y="755668"/>
                      <a:pt x="486700" y="759002"/>
                      <a:pt x="483303" y="759002"/>
                    </a:cubicBezTo>
                    <a:cubicBezTo>
                      <a:pt x="479906" y="759002"/>
                      <a:pt x="476995" y="755668"/>
                      <a:pt x="476995" y="751778"/>
                    </a:cubicBezTo>
                    <a:cubicBezTo>
                      <a:pt x="476995" y="747889"/>
                      <a:pt x="479906" y="744555"/>
                      <a:pt x="483303" y="744555"/>
                    </a:cubicBezTo>
                    <a:close/>
                    <a:moveTo>
                      <a:pt x="1057346" y="722885"/>
                    </a:moveTo>
                    <a:cubicBezTo>
                      <a:pt x="1060743" y="722885"/>
                      <a:pt x="1063169" y="726219"/>
                      <a:pt x="1063169" y="730109"/>
                    </a:cubicBezTo>
                    <a:cubicBezTo>
                      <a:pt x="1063169" y="733998"/>
                      <a:pt x="1060743" y="736776"/>
                      <a:pt x="1057346" y="736776"/>
                    </a:cubicBezTo>
                    <a:cubicBezTo>
                      <a:pt x="1053950" y="736776"/>
                      <a:pt x="1051038" y="733998"/>
                      <a:pt x="1051038" y="730109"/>
                    </a:cubicBezTo>
                    <a:cubicBezTo>
                      <a:pt x="1051038" y="726219"/>
                      <a:pt x="1053950" y="722885"/>
                      <a:pt x="1057346" y="722885"/>
                    </a:cubicBezTo>
                    <a:close/>
                    <a:moveTo>
                      <a:pt x="999602" y="722885"/>
                    </a:moveTo>
                    <a:cubicBezTo>
                      <a:pt x="1002999" y="722885"/>
                      <a:pt x="1005910" y="726219"/>
                      <a:pt x="1005910" y="730109"/>
                    </a:cubicBezTo>
                    <a:cubicBezTo>
                      <a:pt x="1005910" y="733998"/>
                      <a:pt x="1002999" y="736776"/>
                      <a:pt x="999602" y="736776"/>
                    </a:cubicBezTo>
                    <a:cubicBezTo>
                      <a:pt x="996206" y="736776"/>
                      <a:pt x="993779" y="733998"/>
                      <a:pt x="993779" y="730109"/>
                    </a:cubicBezTo>
                    <a:cubicBezTo>
                      <a:pt x="993779" y="726219"/>
                      <a:pt x="996206" y="722885"/>
                      <a:pt x="999602" y="722885"/>
                    </a:cubicBezTo>
                    <a:close/>
                    <a:moveTo>
                      <a:pt x="980678" y="722885"/>
                    </a:moveTo>
                    <a:cubicBezTo>
                      <a:pt x="984074" y="722885"/>
                      <a:pt x="986986" y="726219"/>
                      <a:pt x="986986" y="730109"/>
                    </a:cubicBezTo>
                    <a:cubicBezTo>
                      <a:pt x="986986" y="733998"/>
                      <a:pt x="984074" y="736776"/>
                      <a:pt x="980678" y="736776"/>
                    </a:cubicBezTo>
                    <a:cubicBezTo>
                      <a:pt x="977281" y="736776"/>
                      <a:pt x="974370" y="733998"/>
                      <a:pt x="974370" y="730109"/>
                    </a:cubicBezTo>
                    <a:cubicBezTo>
                      <a:pt x="974370" y="726219"/>
                      <a:pt x="977281" y="722885"/>
                      <a:pt x="980678" y="722885"/>
                    </a:cubicBezTo>
                    <a:close/>
                    <a:moveTo>
                      <a:pt x="961268" y="722885"/>
                    </a:moveTo>
                    <a:cubicBezTo>
                      <a:pt x="964665" y="722885"/>
                      <a:pt x="967576" y="726219"/>
                      <a:pt x="967576" y="730109"/>
                    </a:cubicBezTo>
                    <a:cubicBezTo>
                      <a:pt x="967576" y="733998"/>
                      <a:pt x="964665" y="736776"/>
                      <a:pt x="961268" y="736776"/>
                    </a:cubicBezTo>
                    <a:cubicBezTo>
                      <a:pt x="957871" y="736776"/>
                      <a:pt x="955445" y="733998"/>
                      <a:pt x="955445" y="730109"/>
                    </a:cubicBezTo>
                    <a:cubicBezTo>
                      <a:pt x="955445" y="726219"/>
                      <a:pt x="957871" y="722885"/>
                      <a:pt x="961268" y="722885"/>
                    </a:cubicBezTo>
                    <a:close/>
                    <a:moveTo>
                      <a:pt x="942343" y="722885"/>
                    </a:moveTo>
                    <a:cubicBezTo>
                      <a:pt x="945740" y="722885"/>
                      <a:pt x="948652" y="726219"/>
                      <a:pt x="948652" y="730109"/>
                    </a:cubicBezTo>
                    <a:cubicBezTo>
                      <a:pt x="948652" y="733998"/>
                      <a:pt x="945740" y="736776"/>
                      <a:pt x="942343" y="736776"/>
                    </a:cubicBezTo>
                    <a:cubicBezTo>
                      <a:pt x="938947" y="736776"/>
                      <a:pt x="936035" y="733998"/>
                      <a:pt x="936035" y="730109"/>
                    </a:cubicBezTo>
                    <a:cubicBezTo>
                      <a:pt x="936035" y="726219"/>
                      <a:pt x="938947" y="722885"/>
                      <a:pt x="942343" y="722885"/>
                    </a:cubicBezTo>
                    <a:close/>
                    <a:moveTo>
                      <a:pt x="923419" y="722885"/>
                    </a:moveTo>
                    <a:cubicBezTo>
                      <a:pt x="926816" y="722885"/>
                      <a:pt x="929242" y="726219"/>
                      <a:pt x="929242" y="730109"/>
                    </a:cubicBezTo>
                    <a:cubicBezTo>
                      <a:pt x="929242" y="733998"/>
                      <a:pt x="926816" y="736776"/>
                      <a:pt x="923419" y="736776"/>
                    </a:cubicBezTo>
                    <a:cubicBezTo>
                      <a:pt x="920022" y="736776"/>
                      <a:pt x="917111" y="733998"/>
                      <a:pt x="917111" y="730109"/>
                    </a:cubicBezTo>
                    <a:cubicBezTo>
                      <a:pt x="917111" y="726219"/>
                      <a:pt x="920022" y="722885"/>
                      <a:pt x="923419" y="722885"/>
                    </a:cubicBezTo>
                    <a:close/>
                    <a:moveTo>
                      <a:pt x="904009" y="722885"/>
                    </a:moveTo>
                    <a:cubicBezTo>
                      <a:pt x="907406" y="722885"/>
                      <a:pt x="910317" y="726219"/>
                      <a:pt x="910317" y="730109"/>
                    </a:cubicBezTo>
                    <a:cubicBezTo>
                      <a:pt x="910317" y="733998"/>
                      <a:pt x="907406" y="736776"/>
                      <a:pt x="904009" y="736776"/>
                    </a:cubicBezTo>
                    <a:cubicBezTo>
                      <a:pt x="900613" y="736776"/>
                      <a:pt x="897701" y="733998"/>
                      <a:pt x="897701" y="730109"/>
                    </a:cubicBezTo>
                    <a:cubicBezTo>
                      <a:pt x="897701" y="726219"/>
                      <a:pt x="900613" y="722885"/>
                      <a:pt x="904009" y="722885"/>
                    </a:cubicBezTo>
                    <a:close/>
                    <a:moveTo>
                      <a:pt x="885085" y="722885"/>
                    </a:moveTo>
                    <a:cubicBezTo>
                      <a:pt x="888481" y="722885"/>
                      <a:pt x="891393" y="726219"/>
                      <a:pt x="891393" y="730109"/>
                    </a:cubicBezTo>
                    <a:cubicBezTo>
                      <a:pt x="891393" y="733998"/>
                      <a:pt x="888481" y="736776"/>
                      <a:pt x="885085" y="736776"/>
                    </a:cubicBezTo>
                    <a:cubicBezTo>
                      <a:pt x="881688" y="736776"/>
                      <a:pt x="878777" y="733998"/>
                      <a:pt x="878777" y="730109"/>
                    </a:cubicBezTo>
                    <a:cubicBezTo>
                      <a:pt x="878777" y="726219"/>
                      <a:pt x="881688" y="722885"/>
                      <a:pt x="885085" y="722885"/>
                    </a:cubicBezTo>
                    <a:close/>
                    <a:moveTo>
                      <a:pt x="617230" y="722885"/>
                    </a:moveTo>
                    <a:cubicBezTo>
                      <a:pt x="620627" y="722885"/>
                      <a:pt x="623538" y="726219"/>
                      <a:pt x="623538" y="730109"/>
                    </a:cubicBezTo>
                    <a:cubicBezTo>
                      <a:pt x="623538" y="733998"/>
                      <a:pt x="620627" y="736776"/>
                      <a:pt x="617230" y="736776"/>
                    </a:cubicBezTo>
                    <a:cubicBezTo>
                      <a:pt x="613833" y="736776"/>
                      <a:pt x="610922" y="733998"/>
                      <a:pt x="610922" y="730109"/>
                    </a:cubicBezTo>
                    <a:cubicBezTo>
                      <a:pt x="610922" y="726219"/>
                      <a:pt x="613833" y="722885"/>
                      <a:pt x="617230" y="722885"/>
                    </a:cubicBezTo>
                    <a:close/>
                    <a:moveTo>
                      <a:pt x="597820" y="722885"/>
                    </a:moveTo>
                    <a:cubicBezTo>
                      <a:pt x="601217" y="722885"/>
                      <a:pt x="604129" y="726219"/>
                      <a:pt x="604129" y="730109"/>
                    </a:cubicBezTo>
                    <a:cubicBezTo>
                      <a:pt x="604129" y="733998"/>
                      <a:pt x="601217" y="736776"/>
                      <a:pt x="597820" y="736776"/>
                    </a:cubicBezTo>
                    <a:cubicBezTo>
                      <a:pt x="594424" y="736776"/>
                      <a:pt x="591998" y="733998"/>
                      <a:pt x="591998" y="730109"/>
                    </a:cubicBezTo>
                    <a:cubicBezTo>
                      <a:pt x="591998" y="726219"/>
                      <a:pt x="594424" y="722885"/>
                      <a:pt x="597820" y="722885"/>
                    </a:cubicBezTo>
                    <a:close/>
                    <a:moveTo>
                      <a:pt x="578896" y="722885"/>
                    </a:moveTo>
                    <a:cubicBezTo>
                      <a:pt x="582293" y="722885"/>
                      <a:pt x="585204" y="726219"/>
                      <a:pt x="585204" y="730109"/>
                    </a:cubicBezTo>
                    <a:cubicBezTo>
                      <a:pt x="585204" y="733998"/>
                      <a:pt x="582293" y="736776"/>
                      <a:pt x="578896" y="736776"/>
                    </a:cubicBezTo>
                    <a:cubicBezTo>
                      <a:pt x="575499" y="736776"/>
                      <a:pt x="572588" y="733998"/>
                      <a:pt x="572588" y="730109"/>
                    </a:cubicBezTo>
                    <a:cubicBezTo>
                      <a:pt x="572588" y="726219"/>
                      <a:pt x="575499" y="722885"/>
                      <a:pt x="578896" y="722885"/>
                    </a:cubicBezTo>
                    <a:close/>
                    <a:moveTo>
                      <a:pt x="559971" y="722885"/>
                    </a:moveTo>
                    <a:cubicBezTo>
                      <a:pt x="563368" y="722885"/>
                      <a:pt x="565794" y="726219"/>
                      <a:pt x="565794" y="730109"/>
                    </a:cubicBezTo>
                    <a:cubicBezTo>
                      <a:pt x="565794" y="733998"/>
                      <a:pt x="563368" y="736776"/>
                      <a:pt x="559971" y="736776"/>
                    </a:cubicBezTo>
                    <a:cubicBezTo>
                      <a:pt x="556089" y="736776"/>
                      <a:pt x="553663" y="733998"/>
                      <a:pt x="553663" y="730109"/>
                    </a:cubicBezTo>
                    <a:cubicBezTo>
                      <a:pt x="553663" y="726219"/>
                      <a:pt x="556089" y="722885"/>
                      <a:pt x="559971" y="722885"/>
                    </a:cubicBezTo>
                    <a:close/>
                    <a:moveTo>
                      <a:pt x="540562" y="722885"/>
                    </a:moveTo>
                    <a:cubicBezTo>
                      <a:pt x="543958" y="722885"/>
                      <a:pt x="546870" y="726219"/>
                      <a:pt x="546870" y="730109"/>
                    </a:cubicBezTo>
                    <a:cubicBezTo>
                      <a:pt x="546870" y="733998"/>
                      <a:pt x="543958" y="736776"/>
                      <a:pt x="540562" y="736776"/>
                    </a:cubicBezTo>
                    <a:cubicBezTo>
                      <a:pt x="537165" y="736776"/>
                      <a:pt x="534254" y="733998"/>
                      <a:pt x="534254" y="730109"/>
                    </a:cubicBezTo>
                    <a:cubicBezTo>
                      <a:pt x="534254" y="726219"/>
                      <a:pt x="537165" y="722885"/>
                      <a:pt x="540562" y="722885"/>
                    </a:cubicBezTo>
                    <a:close/>
                    <a:moveTo>
                      <a:pt x="521637" y="722885"/>
                    </a:moveTo>
                    <a:cubicBezTo>
                      <a:pt x="525034" y="722885"/>
                      <a:pt x="527460" y="726219"/>
                      <a:pt x="527460" y="730109"/>
                    </a:cubicBezTo>
                    <a:cubicBezTo>
                      <a:pt x="527460" y="733998"/>
                      <a:pt x="525034" y="736776"/>
                      <a:pt x="521637" y="736776"/>
                    </a:cubicBezTo>
                    <a:cubicBezTo>
                      <a:pt x="518241" y="736776"/>
                      <a:pt x="515329" y="733998"/>
                      <a:pt x="515329" y="730109"/>
                    </a:cubicBezTo>
                    <a:cubicBezTo>
                      <a:pt x="515329" y="726219"/>
                      <a:pt x="518241" y="722885"/>
                      <a:pt x="521637" y="722885"/>
                    </a:cubicBezTo>
                    <a:close/>
                    <a:moveTo>
                      <a:pt x="502227" y="722885"/>
                    </a:moveTo>
                    <a:cubicBezTo>
                      <a:pt x="505624" y="722885"/>
                      <a:pt x="508536" y="726219"/>
                      <a:pt x="508536" y="730109"/>
                    </a:cubicBezTo>
                    <a:cubicBezTo>
                      <a:pt x="508536" y="733998"/>
                      <a:pt x="505624" y="736776"/>
                      <a:pt x="502227" y="736776"/>
                    </a:cubicBezTo>
                    <a:cubicBezTo>
                      <a:pt x="498831" y="736776"/>
                      <a:pt x="496405" y="733998"/>
                      <a:pt x="496405" y="730109"/>
                    </a:cubicBezTo>
                    <a:cubicBezTo>
                      <a:pt x="496405" y="726219"/>
                      <a:pt x="498831" y="722885"/>
                      <a:pt x="502227" y="722885"/>
                    </a:cubicBezTo>
                    <a:close/>
                    <a:moveTo>
                      <a:pt x="483303" y="722885"/>
                    </a:moveTo>
                    <a:cubicBezTo>
                      <a:pt x="486700" y="722885"/>
                      <a:pt x="489611" y="726219"/>
                      <a:pt x="489611" y="730109"/>
                    </a:cubicBezTo>
                    <a:cubicBezTo>
                      <a:pt x="489611" y="733998"/>
                      <a:pt x="486700" y="736776"/>
                      <a:pt x="483303" y="736776"/>
                    </a:cubicBezTo>
                    <a:cubicBezTo>
                      <a:pt x="479906" y="736776"/>
                      <a:pt x="476995" y="733998"/>
                      <a:pt x="476995" y="730109"/>
                    </a:cubicBezTo>
                    <a:cubicBezTo>
                      <a:pt x="476995" y="726219"/>
                      <a:pt x="479906" y="722885"/>
                      <a:pt x="483303" y="722885"/>
                    </a:cubicBezTo>
                    <a:close/>
                    <a:moveTo>
                      <a:pt x="999602" y="701215"/>
                    </a:moveTo>
                    <a:cubicBezTo>
                      <a:pt x="1002999" y="701215"/>
                      <a:pt x="1005910" y="703994"/>
                      <a:pt x="1005910" y="707883"/>
                    </a:cubicBezTo>
                    <a:cubicBezTo>
                      <a:pt x="1005910" y="711773"/>
                      <a:pt x="1002999" y="715106"/>
                      <a:pt x="999602" y="715106"/>
                    </a:cubicBezTo>
                    <a:cubicBezTo>
                      <a:pt x="996206" y="715106"/>
                      <a:pt x="993779" y="711773"/>
                      <a:pt x="993779" y="707883"/>
                    </a:cubicBezTo>
                    <a:cubicBezTo>
                      <a:pt x="993779" y="703994"/>
                      <a:pt x="996206" y="701215"/>
                      <a:pt x="999602" y="701215"/>
                    </a:cubicBezTo>
                    <a:close/>
                    <a:moveTo>
                      <a:pt x="1019012" y="700660"/>
                    </a:moveTo>
                    <a:cubicBezTo>
                      <a:pt x="1022409" y="700660"/>
                      <a:pt x="1024835" y="703994"/>
                      <a:pt x="1024835" y="707883"/>
                    </a:cubicBezTo>
                    <a:cubicBezTo>
                      <a:pt x="1024835" y="711773"/>
                      <a:pt x="1022409" y="715106"/>
                      <a:pt x="1019012" y="715106"/>
                    </a:cubicBezTo>
                    <a:cubicBezTo>
                      <a:pt x="1015615" y="715106"/>
                      <a:pt x="1012704" y="711773"/>
                      <a:pt x="1012704" y="707883"/>
                    </a:cubicBezTo>
                    <a:cubicBezTo>
                      <a:pt x="1012704" y="703994"/>
                      <a:pt x="1015615" y="700660"/>
                      <a:pt x="1019012" y="700660"/>
                    </a:cubicBezTo>
                    <a:close/>
                    <a:moveTo>
                      <a:pt x="980678" y="700660"/>
                    </a:moveTo>
                    <a:cubicBezTo>
                      <a:pt x="984074" y="700660"/>
                      <a:pt x="986986" y="703994"/>
                      <a:pt x="986986" y="707883"/>
                    </a:cubicBezTo>
                    <a:cubicBezTo>
                      <a:pt x="986986" y="711773"/>
                      <a:pt x="984074" y="715106"/>
                      <a:pt x="980678" y="715106"/>
                    </a:cubicBezTo>
                    <a:cubicBezTo>
                      <a:pt x="977281" y="715106"/>
                      <a:pt x="974370" y="711773"/>
                      <a:pt x="974370" y="707883"/>
                    </a:cubicBezTo>
                    <a:cubicBezTo>
                      <a:pt x="974370" y="703994"/>
                      <a:pt x="977281" y="700660"/>
                      <a:pt x="980678" y="700660"/>
                    </a:cubicBezTo>
                    <a:close/>
                    <a:moveTo>
                      <a:pt x="961268" y="700660"/>
                    </a:moveTo>
                    <a:cubicBezTo>
                      <a:pt x="964665" y="700660"/>
                      <a:pt x="967576" y="703994"/>
                      <a:pt x="967576" y="707883"/>
                    </a:cubicBezTo>
                    <a:cubicBezTo>
                      <a:pt x="967576" y="711773"/>
                      <a:pt x="964665" y="715106"/>
                      <a:pt x="961268" y="715106"/>
                    </a:cubicBezTo>
                    <a:cubicBezTo>
                      <a:pt x="957871" y="715106"/>
                      <a:pt x="955445" y="711773"/>
                      <a:pt x="955445" y="707883"/>
                    </a:cubicBezTo>
                    <a:cubicBezTo>
                      <a:pt x="955445" y="703994"/>
                      <a:pt x="957871" y="700660"/>
                      <a:pt x="961268" y="700660"/>
                    </a:cubicBezTo>
                    <a:close/>
                    <a:moveTo>
                      <a:pt x="942343" y="700660"/>
                    </a:moveTo>
                    <a:cubicBezTo>
                      <a:pt x="945740" y="700660"/>
                      <a:pt x="948652" y="703994"/>
                      <a:pt x="948652" y="707883"/>
                    </a:cubicBezTo>
                    <a:cubicBezTo>
                      <a:pt x="948652" y="711773"/>
                      <a:pt x="945740" y="715106"/>
                      <a:pt x="942343" y="715106"/>
                    </a:cubicBezTo>
                    <a:cubicBezTo>
                      <a:pt x="938947" y="715106"/>
                      <a:pt x="936035" y="711773"/>
                      <a:pt x="936035" y="707883"/>
                    </a:cubicBezTo>
                    <a:cubicBezTo>
                      <a:pt x="936035" y="703994"/>
                      <a:pt x="938947" y="700660"/>
                      <a:pt x="942343" y="700660"/>
                    </a:cubicBezTo>
                    <a:close/>
                    <a:moveTo>
                      <a:pt x="923419" y="700660"/>
                    </a:moveTo>
                    <a:cubicBezTo>
                      <a:pt x="926816" y="700660"/>
                      <a:pt x="929242" y="703994"/>
                      <a:pt x="929242" y="707883"/>
                    </a:cubicBezTo>
                    <a:cubicBezTo>
                      <a:pt x="929242" y="711773"/>
                      <a:pt x="926816" y="715106"/>
                      <a:pt x="923419" y="715106"/>
                    </a:cubicBezTo>
                    <a:cubicBezTo>
                      <a:pt x="920022" y="715106"/>
                      <a:pt x="917111" y="711773"/>
                      <a:pt x="917111" y="707883"/>
                    </a:cubicBezTo>
                    <a:cubicBezTo>
                      <a:pt x="917111" y="703994"/>
                      <a:pt x="920022" y="700660"/>
                      <a:pt x="923419" y="700660"/>
                    </a:cubicBezTo>
                    <a:close/>
                    <a:moveTo>
                      <a:pt x="904009" y="700660"/>
                    </a:moveTo>
                    <a:cubicBezTo>
                      <a:pt x="907406" y="700660"/>
                      <a:pt x="910317" y="703994"/>
                      <a:pt x="910317" y="707883"/>
                    </a:cubicBezTo>
                    <a:cubicBezTo>
                      <a:pt x="910317" y="711773"/>
                      <a:pt x="907406" y="715106"/>
                      <a:pt x="904009" y="715106"/>
                    </a:cubicBezTo>
                    <a:cubicBezTo>
                      <a:pt x="900613" y="715106"/>
                      <a:pt x="897701" y="711773"/>
                      <a:pt x="897701" y="707883"/>
                    </a:cubicBezTo>
                    <a:cubicBezTo>
                      <a:pt x="897701" y="703994"/>
                      <a:pt x="900613" y="700660"/>
                      <a:pt x="904009" y="700660"/>
                    </a:cubicBezTo>
                    <a:close/>
                    <a:moveTo>
                      <a:pt x="885085" y="700660"/>
                    </a:moveTo>
                    <a:cubicBezTo>
                      <a:pt x="888481" y="700660"/>
                      <a:pt x="891393" y="703994"/>
                      <a:pt x="891393" y="707883"/>
                    </a:cubicBezTo>
                    <a:cubicBezTo>
                      <a:pt x="891393" y="711773"/>
                      <a:pt x="888481" y="715106"/>
                      <a:pt x="885085" y="715106"/>
                    </a:cubicBezTo>
                    <a:cubicBezTo>
                      <a:pt x="881688" y="715106"/>
                      <a:pt x="878777" y="711773"/>
                      <a:pt x="878777" y="707883"/>
                    </a:cubicBezTo>
                    <a:cubicBezTo>
                      <a:pt x="878777" y="703994"/>
                      <a:pt x="881688" y="700660"/>
                      <a:pt x="885085" y="700660"/>
                    </a:cubicBezTo>
                    <a:close/>
                    <a:moveTo>
                      <a:pt x="617230" y="700660"/>
                    </a:moveTo>
                    <a:cubicBezTo>
                      <a:pt x="620627" y="700660"/>
                      <a:pt x="623538" y="703994"/>
                      <a:pt x="623538" y="707883"/>
                    </a:cubicBezTo>
                    <a:cubicBezTo>
                      <a:pt x="623538" y="711773"/>
                      <a:pt x="620627" y="715106"/>
                      <a:pt x="617230" y="715106"/>
                    </a:cubicBezTo>
                    <a:cubicBezTo>
                      <a:pt x="613833" y="715106"/>
                      <a:pt x="610922" y="711773"/>
                      <a:pt x="610922" y="707883"/>
                    </a:cubicBezTo>
                    <a:cubicBezTo>
                      <a:pt x="610922" y="703994"/>
                      <a:pt x="613833" y="700660"/>
                      <a:pt x="617230" y="700660"/>
                    </a:cubicBezTo>
                    <a:close/>
                    <a:moveTo>
                      <a:pt x="597820" y="700660"/>
                    </a:moveTo>
                    <a:cubicBezTo>
                      <a:pt x="601217" y="700660"/>
                      <a:pt x="604129" y="703994"/>
                      <a:pt x="604129" y="707883"/>
                    </a:cubicBezTo>
                    <a:cubicBezTo>
                      <a:pt x="604129" y="711773"/>
                      <a:pt x="601217" y="715106"/>
                      <a:pt x="597820" y="715106"/>
                    </a:cubicBezTo>
                    <a:cubicBezTo>
                      <a:pt x="594424" y="715106"/>
                      <a:pt x="591998" y="711773"/>
                      <a:pt x="591998" y="707883"/>
                    </a:cubicBezTo>
                    <a:cubicBezTo>
                      <a:pt x="591998" y="703994"/>
                      <a:pt x="594424" y="700660"/>
                      <a:pt x="597820" y="700660"/>
                    </a:cubicBezTo>
                    <a:close/>
                    <a:moveTo>
                      <a:pt x="578896" y="700660"/>
                    </a:moveTo>
                    <a:cubicBezTo>
                      <a:pt x="582293" y="700660"/>
                      <a:pt x="585204" y="703994"/>
                      <a:pt x="585204" y="707883"/>
                    </a:cubicBezTo>
                    <a:cubicBezTo>
                      <a:pt x="585204" y="711773"/>
                      <a:pt x="582293" y="715106"/>
                      <a:pt x="578896" y="715106"/>
                    </a:cubicBezTo>
                    <a:cubicBezTo>
                      <a:pt x="575499" y="715106"/>
                      <a:pt x="572588" y="711773"/>
                      <a:pt x="572588" y="707883"/>
                    </a:cubicBezTo>
                    <a:cubicBezTo>
                      <a:pt x="572588" y="703994"/>
                      <a:pt x="575499" y="700660"/>
                      <a:pt x="578896" y="700660"/>
                    </a:cubicBezTo>
                    <a:close/>
                    <a:moveTo>
                      <a:pt x="559971" y="700660"/>
                    </a:moveTo>
                    <a:cubicBezTo>
                      <a:pt x="563368" y="700660"/>
                      <a:pt x="565794" y="703994"/>
                      <a:pt x="565794" y="707883"/>
                    </a:cubicBezTo>
                    <a:cubicBezTo>
                      <a:pt x="565794" y="711773"/>
                      <a:pt x="563368" y="715106"/>
                      <a:pt x="559971" y="715106"/>
                    </a:cubicBezTo>
                    <a:cubicBezTo>
                      <a:pt x="556089" y="715106"/>
                      <a:pt x="553663" y="711773"/>
                      <a:pt x="553663" y="707883"/>
                    </a:cubicBezTo>
                    <a:cubicBezTo>
                      <a:pt x="553663" y="703994"/>
                      <a:pt x="556089" y="700660"/>
                      <a:pt x="559971" y="700660"/>
                    </a:cubicBezTo>
                    <a:close/>
                    <a:moveTo>
                      <a:pt x="540562" y="700660"/>
                    </a:moveTo>
                    <a:cubicBezTo>
                      <a:pt x="543958" y="700660"/>
                      <a:pt x="546870" y="703994"/>
                      <a:pt x="546870" y="707883"/>
                    </a:cubicBezTo>
                    <a:cubicBezTo>
                      <a:pt x="546870" y="711773"/>
                      <a:pt x="543958" y="715106"/>
                      <a:pt x="540562" y="715106"/>
                    </a:cubicBezTo>
                    <a:cubicBezTo>
                      <a:pt x="537165" y="715106"/>
                      <a:pt x="534254" y="711773"/>
                      <a:pt x="534254" y="707883"/>
                    </a:cubicBezTo>
                    <a:cubicBezTo>
                      <a:pt x="534254" y="703994"/>
                      <a:pt x="537165" y="700660"/>
                      <a:pt x="540562" y="700660"/>
                    </a:cubicBezTo>
                    <a:close/>
                    <a:moveTo>
                      <a:pt x="521637" y="700660"/>
                    </a:moveTo>
                    <a:cubicBezTo>
                      <a:pt x="525034" y="700660"/>
                      <a:pt x="527460" y="703994"/>
                      <a:pt x="527460" y="707883"/>
                    </a:cubicBezTo>
                    <a:cubicBezTo>
                      <a:pt x="527460" y="711773"/>
                      <a:pt x="525034" y="715106"/>
                      <a:pt x="521637" y="715106"/>
                    </a:cubicBezTo>
                    <a:cubicBezTo>
                      <a:pt x="518241" y="715106"/>
                      <a:pt x="515329" y="711773"/>
                      <a:pt x="515329" y="707883"/>
                    </a:cubicBezTo>
                    <a:cubicBezTo>
                      <a:pt x="515329" y="703994"/>
                      <a:pt x="518241" y="700660"/>
                      <a:pt x="521637" y="700660"/>
                    </a:cubicBezTo>
                    <a:close/>
                    <a:moveTo>
                      <a:pt x="502227" y="700660"/>
                    </a:moveTo>
                    <a:cubicBezTo>
                      <a:pt x="505624" y="700660"/>
                      <a:pt x="508536" y="703994"/>
                      <a:pt x="508536" y="707883"/>
                    </a:cubicBezTo>
                    <a:cubicBezTo>
                      <a:pt x="508536" y="711773"/>
                      <a:pt x="505624" y="715106"/>
                      <a:pt x="502227" y="715106"/>
                    </a:cubicBezTo>
                    <a:cubicBezTo>
                      <a:pt x="498831" y="715106"/>
                      <a:pt x="496405" y="711773"/>
                      <a:pt x="496405" y="707883"/>
                    </a:cubicBezTo>
                    <a:cubicBezTo>
                      <a:pt x="496405" y="703994"/>
                      <a:pt x="498831" y="700660"/>
                      <a:pt x="502227" y="700660"/>
                    </a:cubicBezTo>
                    <a:close/>
                    <a:moveTo>
                      <a:pt x="483303" y="700660"/>
                    </a:moveTo>
                    <a:cubicBezTo>
                      <a:pt x="486700" y="700660"/>
                      <a:pt x="489611" y="703994"/>
                      <a:pt x="489611" y="707883"/>
                    </a:cubicBezTo>
                    <a:cubicBezTo>
                      <a:pt x="489611" y="711773"/>
                      <a:pt x="486700" y="715106"/>
                      <a:pt x="483303" y="715106"/>
                    </a:cubicBezTo>
                    <a:cubicBezTo>
                      <a:pt x="479906" y="715106"/>
                      <a:pt x="476995" y="711773"/>
                      <a:pt x="476995" y="707883"/>
                    </a:cubicBezTo>
                    <a:cubicBezTo>
                      <a:pt x="476995" y="703994"/>
                      <a:pt x="479906" y="700660"/>
                      <a:pt x="483303" y="700660"/>
                    </a:cubicBezTo>
                    <a:close/>
                    <a:moveTo>
                      <a:pt x="463893" y="700660"/>
                    </a:moveTo>
                    <a:cubicBezTo>
                      <a:pt x="467290" y="700660"/>
                      <a:pt x="470201" y="703994"/>
                      <a:pt x="470201" y="707883"/>
                    </a:cubicBezTo>
                    <a:cubicBezTo>
                      <a:pt x="470201" y="711773"/>
                      <a:pt x="467290" y="715106"/>
                      <a:pt x="463893" y="715106"/>
                    </a:cubicBezTo>
                    <a:cubicBezTo>
                      <a:pt x="460497" y="715106"/>
                      <a:pt x="458070" y="711773"/>
                      <a:pt x="458070" y="707883"/>
                    </a:cubicBezTo>
                    <a:cubicBezTo>
                      <a:pt x="458070" y="703994"/>
                      <a:pt x="460497" y="700660"/>
                      <a:pt x="463893" y="700660"/>
                    </a:cubicBezTo>
                    <a:close/>
                    <a:moveTo>
                      <a:pt x="1019012" y="678990"/>
                    </a:moveTo>
                    <a:cubicBezTo>
                      <a:pt x="1022409" y="678990"/>
                      <a:pt x="1024835" y="682324"/>
                      <a:pt x="1024835" y="686213"/>
                    </a:cubicBezTo>
                    <a:cubicBezTo>
                      <a:pt x="1024835" y="690103"/>
                      <a:pt x="1022409" y="693436"/>
                      <a:pt x="1019012" y="693436"/>
                    </a:cubicBezTo>
                    <a:cubicBezTo>
                      <a:pt x="1015615" y="693436"/>
                      <a:pt x="1012704" y="690103"/>
                      <a:pt x="1012704" y="686213"/>
                    </a:cubicBezTo>
                    <a:cubicBezTo>
                      <a:pt x="1012704" y="682324"/>
                      <a:pt x="1015615" y="678990"/>
                      <a:pt x="1019012" y="678990"/>
                    </a:cubicBezTo>
                    <a:close/>
                    <a:moveTo>
                      <a:pt x="999602" y="678990"/>
                    </a:moveTo>
                    <a:cubicBezTo>
                      <a:pt x="1002999" y="678990"/>
                      <a:pt x="1005910" y="682324"/>
                      <a:pt x="1005910" y="686213"/>
                    </a:cubicBezTo>
                    <a:cubicBezTo>
                      <a:pt x="1005910" y="690103"/>
                      <a:pt x="1002999" y="693436"/>
                      <a:pt x="999602" y="693436"/>
                    </a:cubicBezTo>
                    <a:cubicBezTo>
                      <a:pt x="996206" y="693436"/>
                      <a:pt x="993779" y="690103"/>
                      <a:pt x="993779" y="686213"/>
                    </a:cubicBezTo>
                    <a:cubicBezTo>
                      <a:pt x="993779" y="682324"/>
                      <a:pt x="996206" y="678990"/>
                      <a:pt x="999602" y="678990"/>
                    </a:cubicBezTo>
                    <a:close/>
                    <a:moveTo>
                      <a:pt x="980678" y="678990"/>
                    </a:moveTo>
                    <a:cubicBezTo>
                      <a:pt x="984074" y="678990"/>
                      <a:pt x="986986" y="682324"/>
                      <a:pt x="986986" y="686213"/>
                    </a:cubicBezTo>
                    <a:cubicBezTo>
                      <a:pt x="986986" y="690103"/>
                      <a:pt x="984074" y="693436"/>
                      <a:pt x="980678" y="693436"/>
                    </a:cubicBezTo>
                    <a:cubicBezTo>
                      <a:pt x="977281" y="693436"/>
                      <a:pt x="974370" y="690103"/>
                      <a:pt x="974370" y="686213"/>
                    </a:cubicBezTo>
                    <a:cubicBezTo>
                      <a:pt x="974370" y="682324"/>
                      <a:pt x="977281" y="678990"/>
                      <a:pt x="980678" y="678990"/>
                    </a:cubicBezTo>
                    <a:close/>
                    <a:moveTo>
                      <a:pt x="961268" y="678990"/>
                    </a:moveTo>
                    <a:cubicBezTo>
                      <a:pt x="964665" y="678990"/>
                      <a:pt x="967576" y="682324"/>
                      <a:pt x="967576" y="686213"/>
                    </a:cubicBezTo>
                    <a:cubicBezTo>
                      <a:pt x="967576" y="690103"/>
                      <a:pt x="964665" y="693436"/>
                      <a:pt x="961268" y="693436"/>
                    </a:cubicBezTo>
                    <a:cubicBezTo>
                      <a:pt x="957871" y="693436"/>
                      <a:pt x="955445" y="690103"/>
                      <a:pt x="955445" y="686213"/>
                    </a:cubicBezTo>
                    <a:cubicBezTo>
                      <a:pt x="955445" y="682324"/>
                      <a:pt x="957871" y="678990"/>
                      <a:pt x="961268" y="678990"/>
                    </a:cubicBezTo>
                    <a:close/>
                    <a:moveTo>
                      <a:pt x="942343" y="678990"/>
                    </a:moveTo>
                    <a:cubicBezTo>
                      <a:pt x="945740" y="678990"/>
                      <a:pt x="948652" y="682324"/>
                      <a:pt x="948652" y="686213"/>
                    </a:cubicBezTo>
                    <a:cubicBezTo>
                      <a:pt x="948652" y="690103"/>
                      <a:pt x="945740" y="693436"/>
                      <a:pt x="942343" y="693436"/>
                    </a:cubicBezTo>
                    <a:cubicBezTo>
                      <a:pt x="938947" y="693436"/>
                      <a:pt x="936035" y="690103"/>
                      <a:pt x="936035" y="686213"/>
                    </a:cubicBezTo>
                    <a:cubicBezTo>
                      <a:pt x="936035" y="682324"/>
                      <a:pt x="938947" y="678990"/>
                      <a:pt x="942343" y="678990"/>
                    </a:cubicBezTo>
                    <a:close/>
                    <a:moveTo>
                      <a:pt x="923419" y="678990"/>
                    </a:moveTo>
                    <a:cubicBezTo>
                      <a:pt x="926816" y="678990"/>
                      <a:pt x="929242" y="682324"/>
                      <a:pt x="929242" y="686213"/>
                    </a:cubicBezTo>
                    <a:cubicBezTo>
                      <a:pt x="929242" y="690103"/>
                      <a:pt x="926816" y="693436"/>
                      <a:pt x="923419" y="693436"/>
                    </a:cubicBezTo>
                    <a:cubicBezTo>
                      <a:pt x="920022" y="693436"/>
                      <a:pt x="917111" y="690103"/>
                      <a:pt x="917111" y="686213"/>
                    </a:cubicBezTo>
                    <a:cubicBezTo>
                      <a:pt x="917111" y="682324"/>
                      <a:pt x="920022" y="678990"/>
                      <a:pt x="923419" y="678990"/>
                    </a:cubicBezTo>
                    <a:close/>
                    <a:moveTo>
                      <a:pt x="904009" y="678990"/>
                    </a:moveTo>
                    <a:cubicBezTo>
                      <a:pt x="907406" y="678990"/>
                      <a:pt x="910317" y="682324"/>
                      <a:pt x="910317" y="686213"/>
                    </a:cubicBezTo>
                    <a:cubicBezTo>
                      <a:pt x="910317" y="690103"/>
                      <a:pt x="907406" y="693436"/>
                      <a:pt x="904009" y="693436"/>
                    </a:cubicBezTo>
                    <a:cubicBezTo>
                      <a:pt x="900613" y="693436"/>
                      <a:pt x="897701" y="690103"/>
                      <a:pt x="897701" y="686213"/>
                    </a:cubicBezTo>
                    <a:cubicBezTo>
                      <a:pt x="897701" y="682324"/>
                      <a:pt x="900613" y="678990"/>
                      <a:pt x="904009" y="678990"/>
                    </a:cubicBezTo>
                    <a:close/>
                    <a:moveTo>
                      <a:pt x="636155" y="678990"/>
                    </a:moveTo>
                    <a:cubicBezTo>
                      <a:pt x="639551" y="678990"/>
                      <a:pt x="642463" y="682324"/>
                      <a:pt x="642463" y="686213"/>
                    </a:cubicBezTo>
                    <a:cubicBezTo>
                      <a:pt x="642463" y="690103"/>
                      <a:pt x="639551" y="693436"/>
                      <a:pt x="636155" y="693436"/>
                    </a:cubicBezTo>
                    <a:cubicBezTo>
                      <a:pt x="632758" y="693436"/>
                      <a:pt x="629847" y="690103"/>
                      <a:pt x="629847" y="686213"/>
                    </a:cubicBezTo>
                    <a:cubicBezTo>
                      <a:pt x="629847" y="682324"/>
                      <a:pt x="632758" y="678990"/>
                      <a:pt x="636155" y="678990"/>
                    </a:cubicBezTo>
                    <a:close/>
                    <a:moveTo>
                      <a:pt x="617230" y="678990"/>
                    </a:moveTo>
                    <a:cubicBezTo>
                      <a:pt x="620627" y="678990"/>
                      <a:pt x="623538" y="682324"/>
                      <a:pt x="623538" y="686213"/>
                    </a:cubicBezTo>
                    <a:cubicBezTo>
                      <a:pt x="623538" y="690103"/>
                      <a:pt x="620627" y="693436"/>
                      <a:pt x="617230" y="693436"/>
                    </a:cubicBezTo>
                    <a:cubicBezTo>
                      <a:pt x="613833" y="693436"/>
                      <a:pt x="610922" y="690103"/>
                      <a:pt x="610922" y="686213"/>
                    </a:cubicBezTo>
                    <a:cubicBezTo>
                      <a:pt x="610922" y="682324"/>
                      <a:pt x="613833" y="678990"/>
                      <a:pt x="617230" y="678990"/>
                    </a:cubicBezTo>
                    <a:close/>
                    <a:moveTo>
                      <a:pt x="597820" y="678990"/>
                    </a:moveTo>
                    <a:cubicBezTo>
                      <a:pt x="601217" y="678990"/>
                      <a:pt x="604129" y="682324"/>
                      <a:pt x="604129" y="686213"/>
                    </a:cubicBezTo>
                    <a:cubicBezTo>
                      <a:pt x="604129" y="690103"/>
                      <a:pt x="601217" y="693436"/>
                      <a:pt x="597820" y="693436"/>
                    </a:cubicBezTo>
                    <a:cubicBezTo>
                      <a:pt x="594424" y="693436"/>
                      <a:pt x="591998" y="690103"/>
                      <a:pt x="591998" y="686213"/>
                    </a:cubicBezTo>
                    <a:cubicBezTo>
                      <a:pt x="591998" y="682324"/>
                      <a:pt x="594424" y="678990"/>
                      <a:pt x="597820" y="678990"/>
                    </a:cubicBezTo>
                    <a:close/>
                    <a:moveTo>
                      <a:pt x="578896" y="678990"/>
                    </a:moveTo>
                    <a:cubicBezTo>
                      <a:pt x="582293" y="678990"/>
                      <a:pt x="585204" y="682324"/>
                      <a:pt x="585204" y="686213"/>
                    </a:cubicBezTo>
                    <a:cubicBezTo>
                      <a:pt x="585204" y="690103"/>
                      <a:pt x="582293" y="693436"/>
                      <a:pt x="578896" y="693436"/>
                    </a:cubicBezTo>
                    <a:cubicBezTo>
                      <a:pt x="575499" y="693436"/>
                      <a:pt x="572588" y="690103"/>
                      <a:pt x="572588" y="686213"/>
                    </a:cubicBezTo>
                    <a:cubicBezTo>
                      <a:pt x="572588" y="682324"/>
                      <a:pt x="575499" y="678990"/>
                      <a:pt x="578896" y="678990"/>
                    </a:cubicBezTo>
                    <a:close/>
                    <a:moveTo>
                      <a:pt x="559971" y="678990"/>
                    </a:moveTo>
                    <a:cubicBezTo>
                      <a:pt x="563368" y="678990"/>
                      <a:pt x="565794" y="682324"/>
                      <a:pt x="565794" y="686213"/>
                    </a:cubicBezTo>
                    <a:cubicBezTo>
                      <a:pt x="565794" y="690103"/>
                      <a:pt x="563368" y="693436"/>
                      <a:pt x="559971" y="693436"/>
                    </a:cubicBezTo>
                    <a:cubicBezTo>
                      <a:pt x="556089" y="693436"/>
                      <a:pt x="553663" y="690103"/>
                      <a:pt x="553663" y="686213"/>
                    </a:cubicBezTo>
                    <a:cubicBezTo>
                      <a:pt x="553663" y="682324"/>
                      <a:pt x="556089" y="678990"/>
                      <a:pt x="559971" y="678990"/>
                    </a:cubicBezTo>
                    <a:close/>
                    <a:moveTo>
                      <a:pt x="540562" y="678990"/>
                    </a:moveTo>
                    <a:cubicBezTo>
                      <a:pt x="543958" y="678990"/>
                      <a:pt x="546870" y="682324"/>
                      <a:pt x="546870" y="686213"/>
                    </a:cubicBezTo>
                    <a:cubicBezTo>
                      <a:pt x="546870" y="690103"/>
                      <a:pt x="543958" y="693436"/>
                      <a:pt x="540562" y="693436"/>
                    </a:cubicBezTo>
                    <a:cubicBezTo>
                      <a:pt x="537165" y="693436"/>
                      <a:pt x="534254" y="690103"/>
                      <a:pt x="534254" y="686213"/>
                    </a:cubicBezTo>
                    <a:cubicBezTo>
                      <a:pt x="534254" y="682324"/>
                      <a:pt x="537165" y="678990"/>
                      <a:pt x="540562" y="678990"/>
                    </a:cubicBezTo>
                    <a:close/>
                    <a:moveTo>
                      <a:pt x="521637" y="678990"/>
                    </a:moveTo>
                    <a:cubicBezTo>
                      <a:pt x="525034" y="678990"/>
                      <a:pt x="527460" y="682324"/>
                      <a:pt x="527460" y="686213"/>
                    </a:cubicBezTo>
                    <a:cubicBezTo>
                      <a:pt x="527460" y="690103"/>
                      <a:pt x="525034" y="693436"/>
                      <a:pt x="521637" y="693436"/>
                    </a:cubicBezTo>
                    <a:cubicBezTo>
                      <a:pt x="518241" y="693436"/>
                      <a:pt x="515329" y="690103"/>
                      <a:pt x="515329" y="686213"/>
                    </a:cubicBezTo>
                    <a:cubicBezTo>
                      <a:pt x="515329" y="682324"/>
                      <a:pt x="518241" y="678990"/>
                      <a:pt x="521637" y="678990"/>
                    </a:cubicBezTo>
                    <a:close/>
                    <a:moveTo>
                      <a:pt x="502227" y="678990"/>
                    </a:moveTo>
                    <a:cubicBezTo>
                      <a:pt x="505624" y="678990"/>
                      <a:pt x="508536" y="682324"/>
                      <a:pt x="508536" y="686213"/>
                    </a:cubicBezTo>
                    <a:cubicBezTo>
                      <a:pt x="508536" y="690103"/>
                      <a:pt x="505624" y="693436"/>
                      <a:pt x="502227" y="693436"/>
                    </a:cubicBezTo>
                    <a:cubicBezTo>
                      <a:pt x="498831" y="693436"/>
                      <a:pt x="496405" y="690103"/>
                      <a:pt x="496405" y="686213"/>
                    </a:cubicBezTo>
                    <a:cubicBezTo>
                      <a:pt x="496405" y="682324"/>
                      <a:pt x="498831" y="678990"/>
                      <a:pt x="502227" y="678990"/>
                    </a:cubicBezTo>
                    <a:close/>
                    <a:moveTo>
                      <a:pt x="483303" y="678990"/>
                    </a:moveTo>
                    <a:cubicBezTo>
                      <a:pt x="486700" y="678990"/>
                      <a:pt x="489611" y="682324"/>
                      <a:pt x="489611" y="686213"/>
                    </a:cubicBezTo>
                    <a:cubicBezTo>
                      <a:pt x="489611" y="690103"/>
                      <a:pt x="486700" y="693436"/>
                      <a:pt x="483303" y="693436"/>
                    </a:cubicBezTo>
                    <a:cubicBezTo>
                      <a:pt x="479906" y="693436"/>
                      <a:pt x="476995" y="690103"/>
                      <a:pt x="476995" y="686213"/>
                    </a:cubicBezTo>
                    <a:cubicBezTo>
                      <a:pt x="476995" y="682324"/>
                      <a:pt x="479906" y="678990"/>
                      <a:pt x="483303" y="678990"/>
                    </a:cubicBezTo>
                    <a:close/>
                    <a:moveTo>
                      <a:pt x="463893" y="678990"/>
                    </a:moveTo>
                    <a:cubicBezTo>
                      <a:pt x="467290" y="678990"/>
                      <a:pt x="470201" y="682324"/>
                      <a:pt x="470201" y="686213"/>
                    </a:cubicBezTo>
                    <a:cubicBezTo>
                      <a:pt x="470201" y="690103"/>
                      <a:pt x="467290" y="693436"/>
                      <a:pt x="463893" y="693436"/>
                    </a:cubicBezTo>
                    <a:cubicBezTo>
                      <a:pt x="460497" y="693436"/>
                      <a:pt x="458070" y="690103"/>
                      <a:pt x="458070" y="686213"/>
                    </a:cubicBezTo>
                    <a:cubicBezTo>
                      <a:pt x="458070" y="682324"/>
                      <a:pt x="460497" y="678990"/>
                      <a:pt x="463893" y="678990"/>
                    </a:cubicBezTo>
                    <a:close/>
                    <a:moveTo>
                      <a:pt x="444969" y="678990"/>
                    </a:moveTo>
                    <a:cubicBezTo>
                      <a:pt x="448365" y="678990"/>
                      <a:pt x="451277" y="682324"/>
                      <a:pt x="451277" y="686213"/>
                    </a:cubicBezTo>
                    <a:cubicBezTo>
                      <a:pt x="451277" y="690103"/>
                      <a:pt x="448365" y="693436"/>
                      <a:pt x="444969" y="693436"/>
                    </a:cubicBezTo>
                    <a:cubicBezTo>
                      <a:pt x="441572" y="693436"/>
                      <a:pt x="438661" y="690103"/>
                      <a:pt x="438661" y="686213"/>
                    </a:cubicBezTo>
                    <a:cubicBezTo>
                      <a:pt x="438661" y="682324"/>
                      <a:pt x="441572" y="678990"/>
                      <a:pt x="444969" y="678990"/>
                    </a:cubicBezTo>
                    <a:close/>
                    <a:moveTo>
                      <a:pt x="426044" y="660098"/>
                    </a:moveTo>
                    <a:cubicBezTo>
                      <a:pt x="427985" y="660098"/>
                      <a:pt x="429441" y="661765"/>
                      <a:pt x="429441" y="663988"/>
                    </a:cubicBezTo>
                    <a:cubicBezTo>
                      <a:pt x="429441" y="666210"/>
                      <a:pt x="427985" y="668433"/>
                      <a:pt x="426044" y="668433"/>
                    </a:cubicBezTo>
                    <a:cubicBezTo>
                      <a:pt x="423618" y="668433"/>
                      <a:pt x="422162" y="666210"/>
                      <a:pt x="422162" y="663988"/>
                    </a:cubicBezTo>
                    <a:cubicBezTo>
                      <a:pt x="422162" y="661765"/>
                      <a:pt x="423618" y="660098"/>
                      <a:pt x="426044" y="660098"/>
                    </a:cubicBezTo>
                    <a:close/>
                    <a:moveTo>
                      <a:pt x="999602" y="657320"/>
                    </a:moveTo>
                    <a:cubicBezTo>
                      <a:pt x="1002999" y="657320"/>
                      <a:pt x="1005910" y="660098"/>
                      <a:pt x="1005910" y="663988"/>
                    </a:cubicBezTo>
                    <a:cubicBezTo>
                      <a:pt x="1005910" y="667877"/>
                      <a:pt x="1002999" y="671211"/>
                      <a:pt x="999602" y="671211"/>
                    </a:cubicBezTo>
                    <a:cubicBezTo>
                      <a:pt x="996206" y="671211"/>
                      <a:pt x="993779" y="667877"/>
                      <a:pt x="993779" y="663988"/>
                    </a:cubicBezTo>
                    <a:cubicBezTo>
                      <a:pt x="993779" y="660098"/>
                      <a:pt x="996206" y="657320"/>
                      <a:pt x="999602" y="657320"/>
                    </a:cubicBezTo>
                    <a:close/>
                    <a:moveTo>
                      <a:pt x="980678" y="657320"/>
                    </a:moveTo>
                    <a:cubicBezTo>
                      <a:pt x="984074" y="657320"/>
                      <a:pt x="986986" y="660098"/>
                      <a:pt x="986986" y="663988"/>
                    </a:cubicBezTo>
                    <a:cubicBezTo>
                      <a:pt x="986986" y="667877"/>
                      <a:pt x="984074" y="671211"/>
                      <a:pt x="980678" y="671211"/>
                    </a:cubicBezTo>
                    <a:cubicBezTo>
                      <a:pt x="977281" y="671211"/>
                      <a:pt x="974370" y="667877"/>
                      <a:pt x="974370" y="663988"/>
                    </a:cubicBezTo>
                    <a:cubicBezTo>
                      <a:pt x="974370" y="660098"/>
                      <a:pt x="977281" y="657320"/>
                      <a:pt x="980678" y="657320"/>
                    </a:cubicBezTo>
                    <a:close/>
                    <a:moveTo>
                      <a:pt x="961268" y="657320"/>
                    </a:moveTo>
                    <a:cubicBezTo>
                      <a:pt x="964665" y="657320"/>
                      <a:pt x="967576" y="660098"/>
                      <a:pt x="967576" y="663988"/>
                    </a:cubicBezTo>
                    <a:cubicBezTo>
                      <a:pt x="967576" y="667877"/>
                      <a:pt x="964665" y="671211"/>
                      <a:pt x="961268" y="671211"/>
                    </a:cubicBezTo>
                    <a:cubicBezTo>
                      <a:pt x="957871" y="671211"/>
                      <a:pt x="955445" y="667877"/>
                      <a:pt x="955445" y="663988"/>
                    </a:cubicBezTo>
                    <a:cubicBezTo>
                      <a:pt x="955445" y="660098"/>
                      <a:pt x="957871" y="657320"/>
                      <a:pt x="961268" y="657320"/>
                    </a:cubicBezTo>
                    <a:close/>
                    <a:moveTo>
                      <a:pt x="942343" y="657320"/>
                    </a:moveTo>
                    <a:cubicBezTo>
                      <a:pt x="945740" y="657320"/>
                      <a:pt x="948652" y="660098"/>
                      <a:pt x="948652" y="663988"/>
                    </a:cubicBezTo>
                    <a:cubicBezTo>
                      <a:pt x="948652" y="667877"/>
                      <a:pt x="945740" y="671211"/>
                      <a:pt x="942343" y="671211"/>
                    </a:cubicBezTo>
                    <a:cubicBezTo>
                      <a:pt x="938947" y="671211"/>
                      <a:pt x="936035" y="667877"/>
                      <a:pt x="936035" y="663988"/>
                    </a:cubicBezTo>
                    <a:cubicBezTo>
                      <a:pt x="936035" y="660098"/>
                      <a:pt x="938947" y="657320"/>
                      <a:pt x="942343" y="657320"/>
                    </a:cubicBezTo>
                    <a:close/>
                    <a:moveTo>
                      <a:pt x="923419" y="657320"/>
                    </a:moveTo>
                    <a:cubicBezTo>
                      <a:pt x="926816" y="657320"/>
                      <a:pt x="929242" y="660098"/>
                      <a:pt x="929242" y="663988"/>
                    </a:cubicBezTo>
                    <a:cubicBezTo>
                      <a:pt x="929242" y="667877"/>
                      <a:pt x="926816" y="671211"/>
                      <a:pt x="923419" y="671211"/>
                    </a:cubicBezTo>
                    <a:cubicBezTo>
                      <a:pt x="920022" y="671211"/>
                      <a:pt x="917111" y="667877"/>
                      <a:pt x="917111" y="663988"/>
                    </a:cubicBezTo>
                    <a:cubicBezTo>
                      <a:pt x="917111" y="660098"/>
                      <a:pt x="920022" y="657320"/>
                      <a:pt x="923419" y="657320"/>
                    </a:cubicBezTo>
                    <a:close/>
                    <a:moveTo>
                      <a:pt x="904009" y="657320"/>
                    </a:moveTo>
                    <a:cubicBezTo>
                      <a:pt x="907406" y="657320"/>
                      <a:pt x="910317" y="660098"/>
                      <a:pt x="910317" y="663988"/>
                    </a:cubicBezTo>
                    <a:cubicBezTo>
                      <a:pt x="910317" y="667877"/>
                      <a:pt x="907406" y="671211"/>
                      <a:pt x="904009" y="671211"/>
                    </a:cubicBezTo>
                    <a:cubicBezTo>
                      <a:pt x="900613" y="671211"/>
                      <a:pt x="897701" y="667877"/>
                      <a:pt x="897701" y="663988"/>
                    </a:cubicBezTo>
                    <a:cubicBezTo>
                      <a:pt x="897701" y="660098"/>
                      <a:pt x="900613" y="657320"/>
                      <a:pt x="904009" y="657320"/>
                    </a:cubicBezTo>
                    <a:close/>
                    <a:moveTo>
                      <a:pt x="885085" y="657320"/>
                    </a:moveTo>
                    <a:cubicBezTo>
                      <a:pt x="888481" y="657320"/>
                      <a:pt x="890908" y="660098"/>
                      <a:pt x="890908" y="663988"/>
                    </a:cubicBezTo>
                    <a:cubicBezTo>
                      <a:pt x="890908" y="667877"/>
                      <a:pt x="888481" y="671211"/>
                      <a:pt x="885085" y="671211"/>
                    </a:cubicBezTo>
                    <a:cubicBezTo>
                      <a:pt x="881688" y="671211"/>
                      <a:pt x="878777" y="667877"/>
                      <a:pt x="878777" y="663988"/>
                    </a:cubicBezTo>
                    <a:cubicBezTo>
                      <a:pt x="878777" y="660098"/>
                      <a:pt x="881688" y="657320"/>
                      <a:pt x="885085" y="657320"/>
                    </a:cubicBezTo>
                    <a:close/>
                    <a:moveTo>
                      <a:pt x="636155" y="657320"/>
                    </a:moveTo>
                    <a:cubicBezTo>
                      <a:pt x="639551" y="657320"/>
                      <a:pt x="642463" y="660098"/>
                      <a:pt x="642463" y="663988"/>
                    </a:cubicBezTo>
                    <a:cubicBezTo>
                      <a:pt x="642463" y="667877"/>
                      <a:pt x="639551" y="671211"/>
                      <a:pt x="636155" y="671211"/>
                    </a:cubicBezTo>
                    <a:cubicBezTo>
                      <a:pt x="632758" y="671211"/>
                      <a:pt x="629847" y="667877"/>
                      <a:pt x="629847" y="663988"/>
                    </a:cubicBezTo>
                    <a:cubicBezTo>
                      <a:pt x="629847" y="660098"/>
                      <a:pt x="632758" y="657320"/>
                      <a:pt x="636155" y="657320"/>
                    </a:cubicBezTo>
                    <a:close/>
                    <a:moveTo>
                      <a:pt x="617230" y="657320"/>
                    </a:moveTo>
                    <a:cubicBezTo>
                      <a:pt x="620627" y="657320"/>
                      <a:pt x="623538" y="660098"/>
                      <a:pt x="623538" y="663988"/>
                    </a:cubicBezTo>
                    <a:cubicBezTo>
                      <a:pt x="623538" y="667877"/>
                      <a:pt x="620627" y="671211"/>
                      <a:pt x="617230" y="671211"/>
                    </a:cubicBezTo>
                    <a:cubicBezTo>
                      <a:pt x="613833" y="671211"/>
                      <a:pt x="610922" y="667877"/>
                      <a:pt x="610922" y="663988"/>
                    </a:cubicBezTo>
                    <a:cubicBezTo>
                      <a:pt x="610922" y="660098"/>
                      <a:pt x="613833" y="657320"/>
                      <a:pt x="617230" y="657320"/>
                    </a:cubicBezTo>
                    <a:close/>
                    <a:moveTo>
                      <a:pt x="597820" y="657320"/>
                    </a:moveTo>
                    <a:cubicBezTo>
                      <a:pt x="601217" y="657320"/>
                      <a:pt x="604129" y="660098"/>
                      <a:pt x="604129" y="663988"/>
                    </a:cubicBezTo>
                    <a:cubicBezTo>
                      <a:pt x="604129" y="667877"/>
                      <a:pt x="601217" y="671211"/>
                      <a:pt x="597820" y="671211"/>
                    </a:cubicBezTo>
                    <a:cubicBezTo>
                      <a:pt x="594424" y="671211"/>
                      <a:pt x="591998" y="667877"/>
                      <a:pt x="591998" y="663988"/>
                    </a:cubicBezTo>
                    <a:cubicBezTo>
                      <a:pt x="591998" y="660098"/>
                      <a:pt x="594424" y="657320"/>
                      <a:pt x="597820" y="657320"/>
                    </a:cubicBezTo>
                    <a:close/>
                    <a:moveTo>
                      <a:pt x="578896" y="657320"/>
                    </a:moveTo>
                    <a:cubicBezTo>
                      <a:pt x="582293" y="657320"/>
                      <a:pt x="585204" y="660098"/>
                      <a:pt x="585204" y="663988"/>
                    </a:cubicBezTo>
                    <a:cubicBezTo>
                      <a:pt x="585204" y="667877"/>
                      <a:pt x="582293" y="671211"/>
                      <a:pt x="578896" y="671211"/>
                    </a:cubicBezTo>
                    <a:cubicBezTo>
                      <a:pt x="575499" y="671211"/>
                      <a:pt x="572588" y="667877"/>
                      <a:pt x="572588" y="663988"/>
                    </a:cubicBezTo>
                    <a:cubicBezTo>
                      <a:pt x="572588" y="660098"/>
                      <a:pt x="575499" y="657320"/>
                      <a:pt x="578896" y="657320"/>
                    </a:cubicBezTo>
                    <a:close/>
                    <a:moveTo>
                      <a:pt x="559971" y="657320"/>
                    </a:moveTo>
                    <a:cubicBezTo>
                      <a:pt x="563368" y="657320"/>
                      <a:pt x="565794" y="660098"/>
                      <a:pt x="565794" y="663988"/>
                    </a:cubicBezTo>
                    <a:cubicBezTo>
                      <a:pt x="565794" y="667877"/>
                      <a:pt x="563368" y="671211"/>
                      <a:pt x="559971" y="671211"/>
                    </a:cubicBezTo>
                    <a:cubicBezTo>
                      <a:pt x="556089" y="671211"/>
                      <a:pt x="553663" y="667877"/>
                      <a:pt x="553663" y="663988"/>
                    </a:cubicBezTo>
                    <a:cubicBezTo>
                      <a:pt x="553663" y="660098"/>
                      <a:pt x="556089" y="657320"/>
                      <a:pt x="559971" y="657320"/>
                    </a:cubicBezTo>
                    <a:close/>
                    <a:moveTo>
                      <a:pt x="540562" y="657320"/>
                    </a:moveTo>
                    <a:cubicBezTo>
                      <a:pt x="543958" y="657320"/>
                      <a:pt x="546870" y="660098"/>
                      <a:pt x="546870" y="663988"/>
                    </a:cubicBezTo>
                    <a:cubicBezTo>
                      <a:pt x="546870" y="667877"/>
                      <a:pt x="543958" y="671211"/>
                      <a:pt x="540562" y="671211"/>
                    </a:cubicBezTo>
                    <a:cubicBezTo>
                      <a:pt x="537165" y="671211"/>
                      <a:pt x="534254" y="667877"/>
                      <a:pt x="534254" y="663988"/>
                    </a:cubicBezTo>
                    <a:cubicBezTo>
                      <a:pt x="534254" y="660098"/>
                      <a:pt x="537165" y="657320"/>
                      <a:pt x="540562" y="657320"/>
                    </a:cubicBezTo>
                    <a:close/>
                    <a:moveTo>
                      <a:pt x="521637" y="657320"/>
                    </a:moveTo>
                    <a:cubicBezTo>
                      <a:pt x="525034" y="657320"/>
                      <a:pt x="527460" y="660098"/>
                      <a:pt x="527460" y="663988"/>
                    </a:cubicBezTo>
                    <a:cubicBezTo>
                      <a:pt x="527460" y="667877"/>
                      <a:pt x="525034" y="671211"/>
                      <a:pt x="521637" y="671211"/>
                    </a:cubicBezTo>
                    <a:cubicBezTo>
                      <a:pt x="518241" y="671211"/>
                      <a:pt x="515329" y="667877"/>
                      <a:pt x="515329" y="663988"/>
                    </a:cubicBezTo>
                    <a:cubicBezTo>
                      <a:pt x="515329" y="660098"/>
                      <a:pt x="518241" y="657320"/>
                      <a:pt x="521637" y="657320"/>
                    </a:cubicBezTo>
                    <a:close/>
                    <a:moveTo>
                      <a:pt x="502227" y="657320"/>
                    </a:moveTo>
                    <a:cubicBezTo>
                      <a:pt x="505624" y="657320"/>
                      <a:pt x="508536" y="660098"/>
                      <a:pt x="508536" y="663988"/>
                    </a:cubicBezTo>
                    <a:cubicBezTo>
                      <a:pt x="508536" y="667877"/>
                      <a:pt x="505624" y="671211"/>
                      <a:pt x="502227" y="671211"/>
                    </a:cubicBezTo>
                    <a:cubicBezTo>
                      <a:pt x="498831" y="671211"/>
                      <a:pt x="496405" y="667877"/>
                      <a:pt x="496405" y="663988"/>
                    </a:cubicBezTo>
                    <a:cubicBezTo>
                      <a:pt x="496405" y="660098"/>
                      <a:pt x="498831" y="657320"/>
                      <a:pt x="502227" y="657320"/>
                    </a:cubicBezTo>
                    <a:close/>
                    <a:moveTo>
                      <a:pt x="483303" y="657320"/>
                    </a:moveTo>
                    <a:cubicBezTo>
                      <a:pt x="486700" y="657320"/>
                      <a:pt x="489611" y="660098"/>
                      <a:pt x="489611" y="663988"/>
                    </a:cubicBezTo>
                    <a:cubicBezTo>
                      <a:pt x="489611" y="667877"/>
                      <a:pt x="486700" y="671211"/>
                      <a:pt x="483303" y="671211"/>
                    </a:cubicBezTo>
                    <a:cubicBezTo>
                      <a:pt x="479906" y="671211"/>
                      <a:pt x="476995" y="667877"/>
                      <a:pt x="476995" y="663988"/>
                    </a:cubicBezTo>
                    <a:cubicBezTo>
                      <a:pt x="476995" y="660098"/>
                      <a:pt x="479906" y="657320"/>
                      <a:pt x="483303" y="657320"/>
                    </a:cubicBezTo>
                    <a:close/>
                    <a:moveTo>
                      <a:pt x="463893" y="657320"/>
                    </a:moveTo>
                    <a:cubicBezTo>
                      <a:pt x="467290" y="657320"/>
                      <a:pt x="470201" y="660098"/>
                      <a:pt x="470201" y="663988"/>
                    </a:cubicBezTo>
                    <a:cubicBezTo>
                      <a:pt x="470201" y="667877"/>
                      <a:pt x="467290" y="671211"/>
                      <a:pt x="463893" y="671211"/>
                    </a:cubicBezTo>
                    <a:cubicBezTo>
                      <a:pt x="460497" y="671211"/>
                      <a:pt x="458070" y="667877"/>
                      <a:pt x="458070" y="663988"/>
                    </a:cubicBezTo>
                    <a:cubicBezTo>
                      <a:pt x="458070" y="660098"/>
                      <a:pt x="460497" y="657320"/>
                      <a:pt x="463893" y="657320"/>
                    </a:cubicBezTo>
                    <a:close/>
                    <a:moveTo>
                      <a:pt x="444969" y="657320"/>
                    </a:moveTo>
                    <a:cubicBezTo>
                      <a:pt x="448365" y="657320"/>
                      <a:pt x="451277" y="660098"/>
                      <a:pt x="451277" y="663988"/>
                    </a:cubicBezTo>
                    <a:cubicBezTo>
                      <a:pt x="451277" y="667877"/>
                      <a:pt x="448365" y="671211"/>
                      <a:pt x="444969" y="671211"/>
                    </a:cubicBezTo>
                    <a:cubicBezTo>
                      <a:pt x="441572" y="671211"/>
                      <a:pt x="438661" y="667877"/>
                      <a:pt x="438661" y="663988"/>
                    </a:cubicBezTo>
                    <a:cubicBezTo>
                      <a:pt x="438661" y="660098"/>
                      <a:pt x="441572" y="657320"/>
                      <a:pt x="444969" y="657320"/>
                    </a:cubicBezTo>
                    <a:close/>
                    <a:moveTo>
                      <a:pt x="426044" y="640095"/>
                    </a:moveTo>
                    <a:cubicBezTo>
                      <a:pt x="427015" y="640095"/>
                      <a:pt x="427985" y="641206"/>
                      <a:pt x="427985" y="642318"/>
                    </a:cubicBezTo>
                    <a:cubicBezTo>
                      <a:pt x="427985" y="643429"/>
                      <a:pt x="427015" y="644540"/>
                      <a:pt x="426044" y="644540"/>
                    </a:cubicBezTo>
                    <a:cubicBezTo>
                      <a:pt x="424588" y="644540"/>
                      <a:pt x="423618" y="643429"/>
                      <a:pt x="423618" y="642318"/>
                    </a:cubicBezTo>
                    <a:cubicBezTo>
                      <a:pt x="423618" y="641206"/>
                      <a:pt x="424588" y="640095"/>
                      <a:pt x="426044" y="640095"/>
                    </a:cubicBezTo>
                    <a:close/>
                    <a:moveTo>
                      <a:pt x="1019012" y="635094"/>
                    </a:moveTo>
                    <a:cubicBezTo>
                      <a:pt x="1022409" y="635094"/>
                      <a:pt x="1024835" y="638428"/>
                      <a:pt x="1024835" y="642318"/>
                    </a:cubicBezTo>
                    <a:cubicBezTo>
                      <a:pt x="1024835" y="646207"/>
                      <a:pt x="1022409" y="649541"/>
                      <a:pt x="1019012" y="649541"/>
                    </a:cubicBezTo>
                    <a:cubicBezTo>
                      <a:pt x="1015615" y="649541"/>
                      <a:pt x="1012704" y="646207"/>
                      <a:pt x="1012704" y="642318"/>
                    </a:cubicBezTo>
                    <a:cubicBezTo>
                      <a:pt x="1012704" y="638428"/>
                      <a:pt x="1015615" y="635094"/>
                      <a:pt x="1019012" y="635094"/>
                    </a:cubicBezTo>
                    <a:close/>
                    <a:moveTo>
                      <a:pt x="999602" y="635094"/>
                    </a:moveTo>
                    <a:cubicBezTo>
                      <a:pt x="1002999" y="635094"/>
                      <a:pt x="1005910" y="638428"/>
                      <a:pt x="1005910" y="642318"/>
                    </a:cubicBezTo>
                    <a:cubicBezTo>
                      <a:pt x="1005910" y="646207"/>
                      <a:pt x="1002999" y="649541"/>
                      <a:pt x="999602" y="649541"/>
                    </a:cubicBezTo>
                    <a:cubicBezTo>
                      <a:pt x="996206" y="649541"/>
                      <a:pt x="993779" y="646207"/>
                      <a:pt x="993779" y="642318"/>
                    </a:cubicBezTo>
                    <a:cubicBezTo>
                      <a:pt x="993779" y="638428"/>
                      <a:pt x="996206" y="635094"/>
                      <a:pt x="999602" y="635094"/>
                    </a:cubicBezTo>
                    <a:close/>
                    <a:moveTo>
                      <a:pt x="980678" y="635094"/>
                    </a:moveTo>
                    <a:cubicBezTo>
                      <a:pt x="984074" y="635094"/>
                      <a:pt x="986986" y="638428"/>
                      <a:pt x="986986" y="642318"/>
                    </a:cubicBezTo>
                    <a:cubicBezTo>
                      <a:pt x="986986" y="646207"/>
                      <a:pt x="984074" y="649541"/>
                      <a:pt x="980678" y="649541"/>
                    </a:cubicBezTo>
                    <a:cubicBezTo>
                      <a:pt x="977281" y="649541"/>
                      <a:pt x="974370" y="646207"/>
                      <a:pt x="974370" y="642318"/>
                    </a:cubicBezTo>
                    <a:cubicBezTo>
                      <a:pt x="974370" y="638428"/>
                      <a:pt x="977281" y="635094"/>
                      <a:pt x="980678" y="635094"/>
                    </a:cubicBezTo>
                    <a:close/>
                    <a:moveTo>
                      <a:pt x="961268" y="635094"/>
                    </a:moveTo>
                    <a:cubicBezTo>
                      <a:pt x="964665" y="635094"/>
                      <a:pt x="967576" y="638428"/>
                      <a:pt x="967576" y="642318"/>
                    </a:cubicBezTo>
                    <a:cubicBezTo>
                      <a:pt x="967576" y="646207"/>
                      <a:pt x="964665" y="649541"/>
                      <a:pt x="961268" y="649541"/>
                    </a:cubicBezTo>
                    <a:cubicBezTo>
                      <a:pt x="957871" y="649541"/>
                      <a:pt x="955445" y="646207"/>
                      <a:pt x="955445" y="642318"/>
                    </a:cubicBezTo>
                    <a:cubicBezTo>
                      <a:pt x="955445" y="638428"/>
                      <a:pt x="957871" y="635094"/>
                      <a:pt x="961268" y="635094"/>
                    </a:cubicBezTo>
                    <a:close/>
                    <a:moveTo>
                      <a:pt x="942343" y="635094"/>
                    </a:moveTo>
                    <a:cubicBezTo>
                      <a:pt x="945740" y="635094"/>
                      <a:pt x="948652" y="638428"/>
                      <a:pt x="948652" y="642318"/>
                    </a:cubicBezTo>
                    <a:cubicBezTo>
                      <a:pt x="948652" y="646207"/>
                      <a:pt x="945740" y="649541"/>
                      <a:pt x="942343" y="649541"/>
                    </a:cubicBezTo>
                    <a:cubicBezTo>
                      <a:pt x="938947" y="649541"/>
                      <a:pt x="936035" y="646207"/>
                      <a:pt x="936035" y="642318"/>
                    </a:cubicBezTo>
                    <a:cubicBezTo>
                      <a:pt x="936035" y="638428"/>
                      <a:pt x="938947" y="635094"/>
                      <a:pt x="942343" y="635094"/>
                    </a:cubicBezTo>
                    <a:close/>
                    <a:moveTo>
                      <a:pt x="923419" y="635094"/>
                    </a:moveTo>
                    <a:cubicBezTo>
                      <a:pt x="926816" y="635094"/>
                      <a:pt x="929242" y="638428"/>
                      <a:pt x="929242" y="642318"/>
                    </a:cubicBezTo>
                    <a:cubicBezTo>
                      <a:pt x="929242" y="646207"/>
                      <a:pt x="926816" y="649541"/>
                      <a:pt x="923419" y="649541"/>
                    </a:cubicBezTo>
                    <a:cubicBezTo>
                      <a:pt x="920022" y="649541"/>
                      <a:pt x="917111" y="646207"/>
                      <a:pt x="917111" y="642318"/>
                    </a:cubicBezTo>
                    <a:cubicBezTo>
                      <a:pt x="917111" y="638428"/>
                      <a:pt x="920022" y="635094"/>
                      <a:pt x="923419" y="635094"/>
                    </a:cubicBezTo>
                    <a:close/>
                    <a:moveTo>
                      <a:pt x="904009" y="635094"/>
                    </a:moveTo>
                    <a:cubicBezTo>
                      <a:pt x="907406" y="635094"/>
                      <a:pt x="910317" y="638428"/>
                      <a:pt x="910317" y="642318"/>
                    </a:cubicBezTo>
                    <a:cubicBezTo>
                      <a:pt x="910317" y="646207"/>
                      <a:pt x="907406" y="649541"/>
                      <a:pt x="904009" y="649541"/>
                    </a:cubicBezTo>
                    <a:cubicBezTo>
                      <a:pt x="900613" y="649541"/>
                      <a:pt x="897701" y="646207"/>
                      <a:pt x="897701" y="642318"/>
                    </a:cubicBezTo>
                    <a:cubicBezTo>
                      <a:pt x="897701" y="638428"/>
                      <a:pt x="900613" y="635094"/>
                      <a:pt x="904009" y="635094"/>
                    </a:cubicBezTo>
                    <a:close/>
                    <a:moveTo>
                      <a:pt x="885085" y="635094"/>
                    </a:moveTo>
                    <a:cubicBezTo>
                      <a:pt x="888481" y="635094"/>
                      <a:pt x="890908" y="638428"/>
                      <a:pt x="890908" y="642318"/>
                    </a:cubicBezTo>
                    <a:cubicBezTo>
                      <a:pt x="890908" y="646207"/>
                      <a:pt x="888481" y="649541"/>
                      <a:pt x="885085" y="649541"/>
                    </a:cubicBezTo>
                    <a:cubicBezTo>
                      <a:pt x="881688" y="649541"/>
                      <a:pt x="878777" y="646207"/>
                      <a:pt x="878777" y="642318"/>
                    </a:cubicBezTo>
                    <a:cubicBezTo>
                      <a:pt x="878777" y="638428"/>
                      <a:pt x="881688" y="635094"/>
                      <a:pt x="885085" y="635094"/>
                    </a:cubicBezTo>
                    <a:close/>
                    <a:moveTo>
                      <a:pt x="597820" y="635094"/>
                    </a:moveTo>
                    <a:cubicBezTo>
                      <a:pt x="601217" y="635094"/>
                      <a:pt x="604129" y="638428"/>
                      <a:pt x="604129" y="642318"/>
                    </a:cubicBezTo>
                    <a:cubicBezTo>
                      <a:pt x="604129" y="646207"/>
                      <a:pt x="601217" y="649541"/>
                      <a:pt x="597820" y="649541"/>
                    </a:cubicBezTo>
                    <a:cubicBezTo>
                      <a:pt x="594424" y="649541"/>
                      <a:pt x="591998" y="646207"/>
                      <a:pt x="591998" y="642318"/>
                    </a:cubicBezTo>
                    <a:cubicBezTo>
                      <a:pt x="591998" y="638428"/>
                      <a:pt x="594424" y="635094"/>
                      <a:pt x="597820" y="635094"/>
                    </a:cubicBezTo>
                    <a:close/>
                    <a:moveTo>
                      <a:pt x="578896" y="635094"/>
                    </a:moveTo>
                    <a:cubicBezTo>
                      <a:pt x="582293" y="635094"/>
                      <a:pt x="585204" y="638428"/>
                      <a:pt x="585204" y="642318"/>
                    </a:cubicBezTo>
                    <a:cubicBezTo>
                      <a:pt x="585204" y="646207"/>
                      <a:pt x="582293" y="649541"/>
                      <a:pt x="578896" y="649541"/>
                    </a:cubicBezTo>
                    <a:cubicBezTo>
                      <a:pt x="575499" y="649541"/>
                      <a:pt x="572588" y="646207"/>
                      <a:pt x="572588" y="642318"/>
                    </a:cubicBezTo>
                    <a:cubicBezTo>
                      <a:pt x="572588" y="638428"/>
                      <a:pt x="575499" y="635094"/>
                      <a:pt x="578896" y="635094"/>
                    </a:cubicBezTo>
                    <a:close/>
                    <a:moveTo>
                      <a:pt x="559971" y="635094"/>
                    </a:moveTo>
                    <a:cubicBezTo>
                      <a:pt x="563368" y="635094"/>
                      <a:pt x="565794" y="638428"/>
                      <a:pt x="565794" y="642318"/>
                    </a:cubicBezTo>
                    <a:cubicBezTo>
                      <a:pt x="565794" y="646207"/>
                      <a:pt x="563368" y="649541"/>
                      <a:pt x="559971" y="649541"/>
                    </a:cubicBezTo>
                    <a:cubicBezTo>
                      <a:pt x="556089" y="649541"/>
                      <a:pt x="553663" y="646207"/>
                      <a:pt x="553663" y="642318"/>
                    </a:cubicBezTo>
                    <a:cubicBezTo>
                      <a:pt x="553663" y="638428"/>
                      <a:pt x="556089" y="635094"/>
                      <a:pt x="559971" y="635094"/>
                    </a:cubicBezTo>
                    <a:close/>
                    <a:moveTo>
                      <a:pt x="540562" y="635094"/>
                    </a:moveTo>
                    <a:cubicBezTo>
                      <a:pt x="543958" y="635094"/>
                      <a:pt x="546870" y="638428"/>
                      <a:pt x="546870" y="642318"/>
                    </a:cubicBezTo>
                    <a:cubicBezTo>
                      <a:pt x="546870" y="646207"/>
                      <a:pt x="543958" y="649541"/>
                      <a:pt x="540562" y="649541"/>
                    </a:cubicBezTo>
                    <a:cubicBezTo>
                      <a:pt x="537165" y="649541"/>
                      <a:pt x="534254" y="646207"/>
                      <a:pt x="534254" y="642318"/>
                    </a:cubicBezTo>
                    <a:cubicBezTo>
                      <a:pt x="534254" y="638428"/>
                      <a:pt x="537165" y="635094"/>
                      <a:pt x="540562" y="635094"/>
                    </a:cubicBezTo>
                    <a:close/>
                    <a:moveTo>
                      <a:pt x="521637" y="635094"/>
                    </a:moveTo>
                    <a:cubicBezTo>
                      <a:pt x="525034" y="635094"/>
                      <a:pt x="527460" y="638428"/>
                      <a:pt x="527460" y="642318"/>
                    </a:cubicBezTo>
                    <a:cubicBezTo>
                      <a:pt x="527460" y="646207"/>
                      <a:pt x="525034" y="649541"/>
                      <a:pt x="521637" y="649541"/>
                    </a:cubicBezTo>
                    <a:cubicBezTo>
                      <a:pt x="518241" y="649541"/>
                      <a:pt x="515329" y="646207"/>
                      <a:pt x="515329" y="642318"/>
                    </a:cubicBezTo>
                    <a:cubicBezTo>
                      <a:pt x="515329" y="638428"/>
                      <a:pt x="518241" y="635094"/>
                      <a:pt x="521637" y="635094"/>
                    </a:cubicBezTo>
                    <a:close/>
                    <a:moveTo>
                      <a:pt x="502227" y="635094"/>
                    </a:moveTo>
                    <a:cubicBezTo>
                      <a:pt x="505624" y="635094"/>
                      <a:pt x="508536" y="638428"/>
                      <a:pt x="508536" y="642318"/>
                    </a:cubicBezTo>
                    <a:cubicBezTo>
                      <a:pt x="508536" y="646207"/>
                      <a:pt x="505624" y="649541"/>
                      <a:pt x="502227" y="649541"/>
                    </a:cubicBezTo>
                    <a:cubicBezTo>
                      <a:pt x="498831" y="649541"/>
                      <a:pt x="496405" y="646207"/>
                      <a:pt x="496405" y="642318"/>
                    </a:cubicBezTo>
                    <a:cubicBezTo>
                      <a:pt x="496405" y="638428"/>
                      <a:pt x="498831" y="635094"/>
                      <a:pt x="502227" y="635094"/>
                    </a:cubicBezTo>
                    <a:close/>
                    <a:moveTo>
                      <a:pt x="483303" y="635094"/>
                    </a:moveTo>
                    <a:cubicBezTo>
                      <a:pt x="486700" y="635094"/>
                      <a:pt x="489611" y="638428"/>
                      <a:pt x="489611" y="642318"/>
                    </a:cubicBezTo>
                    <a:cubicBezTo>
                      <a:pt x="489611" y="646207"/>
                      <a:pt x="486700" y="649541"/>
                      <a:pt x="483303" y="649541"/>
                    </a:cubicBezTo>
                    <a:cubicBezTo>
                      <a:pt x="479906" y="649541"/>
                      <a:pt x="476995" y="646207"/>
                      <a:pt x="476995" y="642318"/>
                    </a:cubicBezTo>
                    <a:cubicBezTo>
                      <a:pt x="476995" y="638428"/>
                      <a:pt x="479906" y="635094"/>
                      <a:pt x="483303" y="635094"/>
                    </a:cubicBezTo>
                    <a:close/>
                    <a:moveTo>
                      <a:pt x="463893" y="635094"/>
                    </a:moveTo>
                    <a:cubicBezTo>
                      <a:pt x="467290" y="635094"/>
                      <a:pt x="470201" y="638428"/>
                      <a:pt x="470201" y="642318"/>
                    </a:cubicBezTo>
                    <a:cubicBezTo>
                      <a:pt x="470201" y="646207"/>
                      <a:pt x="467290" y="649541"/>
                      <a:pt x="463893" y="649541"/>
                    </a:cubicBezTo>
                    <a:cubicBezTo>
                      <a:pt x="460497" y="649541"/>
                      <a:pt x="458070" y="646207"/>
                      <a:pt x="458070" y="642318"/>
                    </a:cubicBezTo>
                    <a:cubicBezTo>
                      <a:pt x="458070" y="638428"/>
                      <a:pt x="460497" y="635094"/>
                      <a:pt x="463893" y="635094"/>
                    </a:cubicBezTo>
                    <a:close/>
                    <a:moveTo>
                      <a:pt x="444969" y="635094"/>
                    </a:moveTo>
                    <a:cubicBezTo>
                      <a:pt x="448365" y="635094"/>
                      <a:pt x="451277" y="638428"/>
                      <a:pt x="451277" y="642318"/>
                    </a:cubicBezTo>
                    <a:cubicBezTo>
                      <a:pt x="451277" y="646207"/>
                      <a:pt x="448365" y="649541"/>
                      <a:pt x="444969" y="649541"/>
                    </a:cubicBezTo>
                    <a:cubicBezTo>
                      <a:pt x="441572" y="649541"/>
                      <a:pt x="438661" y="646207"/>
                      <a:pt x="438661" y="642318"/>
                    </a:cubicBezTo>
                    <a:cubicBezTo>
                      <a:pt x="438661" y="638428"/>
                      <a:pt x="441572" y="635094"/>
                      <a:pt x="444969" y="635094"/>
                    </a:cubicBezTo>
                    <a:close/>
                    <a:moveTo>
                      <a:pt x="1037936" y="613425"/>
                    </a:moveTo>
                    <a:cubicBezTo>
                      <a:pt x="1041333" y="613425"/>
                      <a:pt x="1044245" y="616758"/>
                      <a:pt x="1044245" y="620648"/>
                    </a:cubicBezTo>
                    <a:cubicBezTo>
                      <a:pt x="1044245" y="624537"/>
                      <a:pt x="1041333" y="627316"/>
                      <a:pt x="1037936" y="627316"/>
                    </a:cubicBezTo>
                    <a:cubicBezTo>
                      <a:pt x="1034540" y="627316"/>
                      <a:pt x="1031628" y="624537"/>
                      <a:pt x="1031628" y="620648"/>
                    </a:cubicBezTo>
                    <a:cubicBezTo>
                      <a:pt x="1031628" y="616758"/>
                      <a:pt x="1034540" y="613425"/>
                      <a:pt x="1037936" y="613425"/>
                    </a:cubicBezTo>
                    <a:close/>
                    <a:moveTo>
                      <a:pt x="1019012" y="613425"/>
                    </a:moveTo>
                    <a:cubicBezTo>
                      <a:pt x="1022409" y="613425"/>
                      <a:pt x="1024835" y="616758"/>
                      <a:pt x="1024835" y="620648"/>
                    </a:cubicBezTo>
                    <a:cubicBezTo>
                      <a:pt x="1024835" y="624537"/>
                      <a:pt x="1022409" y="627316"/>
                      <a:pt x="1019012" y="627316"/>
                    </a:cubicBezTo>
                    <a:cubicBezTo>
                      <a:pt x="1015615" y="627316"/>
                      <a:pt x="1012704" y="624537"/>
                      <a:pt x="1012704" y="620648"/>
                    </a:cubicBezTo>
                    <a:cubicBezTo>
                      <a:pt x="1012704" y="616758"/>
                      <a:pt x="1015615" y="613425"/>
                      <a:pt x="1019012" y="613425"/>
                    </a:cubicBezTo>
                    <a:close/>
                    <a:moveTo>
                      <a:pt x="999602" y="613425"/>
                    </a:moveTo>
                    <a:cubicBezTo>
                      <a:pt x="1002999" y="613425"/>
                      <a:pt x="1005910" y="616758"/>
                      <a:pt x="1005910" y="620648"/>
                    </a:cubicBezTo>
                    <a:cubicBezTo>
                      <a:pt x="1005910" y="624537"/>
                      <a:pt x="1002999" y="627316"/>
                      <a:pt x="999602" y="627316"/>
                    </a:cubicBezTo>
                    <a:cubicBezTo>
                      <a:pt x="996206" y="627316"/>
                      <a:pt x="993779" y="624537"/>
                      <a:pt x="993779" y="620648"/>
                    </a:cubicBezTo>
                    <a:cubicBezTo>
                      <a:pt x="993779" y="616758"/>
                      <a:pt x="996206" y="613425"/>
                      <a:pt x="999602" y="613425"/>
                    </a:cubicBezTo>
                    <a:close/>
                    <a:moveTo>
                      <a:pt x="980678" y="613425"/>
                    </a:moveTo>
                    <a:cubicBezTo>
                      <a:pt x="984074" y="613425"/>
                      <a:pt x="986986" y="616758"/>
                      <a:pt x="986986" y="620648"/>
                    </a:cubicBezTo>
                    <a:cubicBezTo>
                      <a:pt x="986986" y="624537"/>
                      <a:pt x="984074" y="627316"/>
                      <a:pt x="980678" y="627316"/>
                    </a:cubicBezTo>
                    <a:cubicBezTo>
                      <a:pt x="977281" y="627316"/>
                      <a:pt x="974370" y="624537"/>
                      <a:pt x="974370" y="620648"/>
                    </a:cubicBezTo>
                    <a:cubicBezTo>
                      <a:pt x="974370" y="616758"/>
                      <a:pt x="977281" y="613425"/>
                      <a:pt x="980678" y="613425"/>
                    </a:cubicBezTo>
                    <a:close/>
                    <a:moveTo>
                      <a:pt x="961268" y="613425"/>
                    </a:moveTo>
                    <a:cubicBezTo>
                      <a:pt x="964665" y="613425"/>
                      <a:pt x="967576" y="616758"/>
                      <a:pt x="967576" y="620648"/>
                    </a:cubicBezTo>
                    <a:cubicBezTo>
                      <a:pt x="967576" y="624537"/>
                      <a:pt x="964665" y="627316"/>
                      <a:pt x="961268" y="627316"/>
                    </a:cubicBezTo>
                    <a:cubicBezTo>
                      <a:pt x="957871" y="627316"/>
                      <a:pt x="955445" y="624537"/>
                      <a:pt x="955445" y="620648"/>
                    </a:cubicBezTo>
                    <a:cubicBezTo>
                      <a:pt x="955445" y="616758"/>
                      <a:pt x="957871" y="613425"/>
                      <a:pt x="961268" y="613425"/>
                    </a:cubicBezTo>
                    <a:close/>
                    <a:moveTo>
                      <a:pt x="942343" y="613425"/>
                    </a:moveTo>
                    <a:cubicBezTo>
                      <a:pt x="945740" y="613425"/>
                      <a:pt x="948652" y="616758"/>
                      <a:pt x="948652" y="620648"/>
                    </a:cubicBezTo>
                    <a:cubicBezTo>
                      <a:pt x="948652" y="624537"/>
                      <a:pt x="945740" y="627316"/>
                      <a:pt x="942343" y="627316"/>
                    </a:cubicBezTo>
                    <a:cubicBezTo>
                      <a:pt x="938947" y="627316"/>
                      <a:pt x="936035" y="624537"/>
                      <a:pt x="936035" y="620648"/>
                    </a:cubicBezTo>
                    <a:cubicBezTo>
                      <a:pt x="936035" y="616758"/>
                      <a:pt x="938947" y="613425"/>
                      <a:pt x="942343" y="613425"/>
                    </a:cubicBezTo>
                    <a:close/>
                    <a:moveTo>
                      <a:pt x="923419" y="613425"/>
                    </a:moveTo>
                    <a:cubicBezTo>
                      <a:pt x="926816" y="613425"/>
                      <a:pt x="929242" y="616758"/>
                      <a:pt x="929242" y="620648"/>
                    </a:cubicBezTo>
                    <a:cubicBezTo>
                      <a:pt x="929242" y="624537"/>
                      <a:pt x="926816" y="627316"/>
                      <a:pt x="923419" y="627316"/>
                    </a:cubicBezTo>
                    <a:cubicBezTo>
                      <a:pt x="920022" y="627316"/>
                      <a:pt x="917111" y="624537"/>
                      <a:pt x="917111" y="620648"/>
                    </a:cubicBezTo>
                    <a:cubicBezTo>
                      <a:pt x="917111" y="616758"/>
                      <a:pt x="920022" y="613425"/>
                      <a:pt x="923419" y="613425"/>
                    </a:cubicBezTo>
                    <a:close/>
                    <a:moveTo>
                      <a:pt x="904009" y="613425"/>
                    </a:moveTo>
                    <a:cubicBezTo>
                      <a:pt x="907406" y="613425"/>
                      <a:pt x="910317" y="616758"/>
                      <a:pt x="910317" y="620648"/>
                    </a:cubicBezTo>
                    <a:cubicBezTo>
                      <a:pt x="910317" y="624537"/>
                      <a:pt x="907406" y="627316"/>
                      <a:pt x="904009" y="627316"/>
                    </a:cubicBezTo>
                    <a:cubicBezTo>
                      <a:pt x="900613" y="627316"/>
                      <a:pt x="897701" y="624537"/>
                      <a:pt x="897701" y="620648"/>
                    </a:cubicBezTo>
                    <a:cubicBezTo>
                      <a:pt x="897701" y="616758"/>
                      <a:pt x="900613" y="613425"/>
                      <a:pt x="904009" y="613425"/>
                    </a:cubicBezTo>
                    <a:close/>
                    <a:moveTo>
                      <a:pt x="885085" y="613425"/>
                    </a:moveTo>
                    <a:cubicBezTo>
                      <a:pt x="888481" y="613425"/>
                      <a:pt x="890908" y="616758"/>
                      <a:pt x="890908" y="620648"/>
                    </a:cubicBezTo>
                    <a:cubicBezTo>
                      <a:pt x="890908" y="624537"/>
                      <a:pt x="888481" y="627316"/>
                      <a:pt x="885085" y="627316"/>
                    </a:cubicBezTo>
                    <a:cubicBezTo>
                      <a:pt x="881688" y="627316"/>
                      <a:pt x="878777" y="624537"/>
                      <a:pt x="878777" y="620648"/>
                    </a:cubicBezTo>
                    <a:cubicBezTo>
                      <a:pt x="878777" y="616758"/>
                      <a:pt x="881688" y="613425"/>
                      <a:pt x="885085" y="613425"/>
                    </a:cubicBezTo>
                    <a:close/>
                    <a:moveTo>
                      <a:pt x="559971" y="613425"/>
                    </a:moveTo>
                    <a:cubicBezTo>
                      <a:pt x="563368" y="613425"/>
                      <a:pt x="565794" y="616758"/>
                      <a:pt x="565794" y="620648"/>
                    </a:cubicBezTo>
                    <a:cubicBezTo>
                      <a:pt x="565794" y="624537"/>
                      <a:pt x="563368" y="627316"/>
                      <a:pt x="559971" y="627316"/>
                    </a:cubicBezTo>
                    <a:cubicBezTo>
                      <a:pt x="556089" y="627316"/>
                      <a:pt x="553663" y="624537"/>
                      <a:pt x="553663" y="620648"/>
                    </a:cubicBezTo>
                    <a:cubicBezTo>
                      <a:pt x="553663" y="616758"/>
                      <a:pt x="556089" y="613425"/>
                      <a:pt x="559971" y="613425"/>
                    </a:cubicBezTo>
                    <a:close/>
                    <a:moveTo>
                      <a:pt x="540562" y="613425"/>
                    </a:moveTo>
                    <a:cubicBezTo>
                      <a:pt x="543958" y="613425"/>
                      <a:pt x="546870" y="616758"/>
                      <a:pt x="546870" y="620648"/>
                    </a:cubicBezTo>
                    <a:cubicBezTo>
                      <a:pt x="546870" y="624537"/>
                      <a:pt x="543958" y="627316"/>
                      <a:pt x="540562" y="627316"/>
                    </a:cubicBezTo>
                    <a:cubicBezTo>
                      <a:pt x="537165" y="627316"/>
                      <a:pt x="534254" y="624537"/>
                      <a:pt x="534254" y="620648"/>
                    </a:cubicBezTo>
                    <a:cubicBezTo>
                      <a:pt x="534254" y="616758"/>
                      <a:pt x="537165" y="613425"/>
                      <a:pt x="540562" y="613425"/>
                    </a:cubicBezTo>
                    <a:close/>
                    <a:moveTo>
                      <a:pt x="521637" y="613425"/>
                    </a:moveTo>
                    <a:cubicBezTo>
                      <a:pt x="525034" y="613425"/>
                      <a:pt x="527460" y="616758"/>
                      <a:pt x="527460" y="620648"/>
                    </a:cubicBezTo>
                    <a:cubicBezTo>
                      <a:pt x="527460" y="624537"/>
                      <a:pt x="525034" y="627316"/>
                      <a:pt x="521637" y="627316"/>
                    </a:cubicBezTo>
                    <a:cubicBezTo>
                      <a:pt x="518241" y="627316"/>
                      <a:pt x="515329" y="624537"/>
                      <a:pt x="515329" y="620648"/>
                    </a:cubicBezTo>
                    <a:cubicBezTo>
                      <a:pt x="515329" y="616758"/>
                      <a:pt x="518241" y="613425"/>
                      <a:pt x="521637" y="613425"/>
                    </a:cubicBezTo>
                    <a:close/>
                    <a:moveTo>
                      <a:pt x="502227" y="613425"/>
                    </a:moveTo>
                    <a:cubicBezTo>
                      <a:pt x="505624" y="613425"/>
                      <a:pt x="508536" y="616758"/>
                      <a:pt x="508536" y="620648"/>
                    </a:cubicBezTo>
                    <a:cubicBezTo>
                      <a:pt x="508536" y="624537"/>
                      <a:pt x="505624" y="627316"/>
                      <a:pt x="502227" y="627316"/>
                    </a:cubicBezTo>
                    <a:cubicBezTo>
                      <a:pt x="498831" y="627316"/>
                      <a:pt x="496405" y="624537"/>
                      <a:pt x="496405" y="620648"/>
                    </a:cubicBezTo>
                    <a:cubicBezTo>
                      <a:pt x="496405" y="616758"/>
                      <a:pt x="498831" y="613425"/>
                      <a:pt x="502227" y="613425"/>
                    </a:cubicBezTo>
                    <a:close/>
                    <a:moveTo>
                      <a:pt x="483303" y="613425"/>
                    </a:moveTo>
                    <a:cubicBezTo>
                      <a:pt x="486700" y="613425"/>
                      <a:pt x="489611" y="616758"/>
                      <a:pt x="489611" y="620648"/>
                    </a:cubicBezTo>
                    <a:cubicBezTo>
                      <a:pt x="489611" y="624537"/>
                      <a:pt x="486700" y="627316"/>
                      <a:pt x="483303" y="627316"/>
                    </a:cubicBezTo>
                    <a:cubicBezTo>
                      <a:pt x="479906" y="627316"/>
                      <a:pt x="476995" y="624537"/>
                      <a:pt x="476995" y="620648"/>
                    </a:cubicBezTo>
                    <a:cubicBezTo>
                      <a:pt x="476995" y="616758"/>
                      <a:pt x="479906" y="613425"/>
                      <a:pt x="483303" y="613425"/>
                    </a:cubicBezTo>
                    <a:close/>
                    <a:moveTo>
                      <a:pt x="463893" y="613425"/>
                    </a:moveTo>
                    <a:cubicBezTo>
                      <a:pt x="467290" y="613425"/>
                      <a:pt x="470201" y="616758"/>
                      <a:pt x="470201" y="620648"/>
                    </a:cubicBezTo>
                    <a:cubicBezTo>
                      <a:pt x="470201" y="624537"/>
                      <a:pt x="467290" y="627316"/>
                      <a:pt x="463893" y="627316"/>
                    </a:cubicBezTo>
                    <a:cubicBezTo>
                      <a:pt x="460497" y="627316"/>
                      <a:pt x="458070" y="624537"/>
                      <a:pt x="458070" y="620648"/>
                    </a:cubicBezTo>
                    <a:cubicBezTo>
                      <a:pt x="458070" y="616758"/>
                      <a:pt x="460497" y="613425"/>
                      <a:pt x="463893" y="613425"/>
                    </a:cubicBezTo>
                    <a:close/>
                    <a:moveTo>
                      <a:pt x="444969" y="613425"/>
                    </a:moveTo>
                    <a:cubicBezTo>
                      <a:pt x="448365" y="613425"/>
                      <a:pt x="451277" y="616758"/>
                      <a:pt x="451277" y="620648"/>
                    </a:cubicBezTo>
                    <a:cubicBezTo>
                      <a:pt x="451277" y="624537"/>
                      <a:pt x="448365" y="627316"/>
                      <a:pt x="444969" y="627316"/>
                    </a:cubicBezTo>
                    <a:cubicBezTo>
                      <a:pt x="441572" y="627316"/>
                      <a:pt x="438661" y="624537"/>
                      <a:pt x="438661" y="620648"/>
                    </a:cubicBezTo>
                    <a:cubicBezTo>
                      <a:pt x="438661" y="616758"/>
                      <a:pt x="441572" y="613425"/>
                      <a:pt x="444969" y="613425"/>
                    </a:cubicBezTo>
                    <a:close/>
                    <a:moveTo>
                      <a:pt x="1057346" y="591199"/>
                    </a:moveTo>
                    <a:cubicBezTo>
                      <a:pt x="1060743" y="591199"/>
                      <a:pt x="1063169" y="594533"/>
                      <a:pt x="1063169" y="598422"/>
                    </a:cubicBezTo>
                    <a:cubicBezTo>
                      <a:pt x="1063169" y="602312"/>
                      <a:pt x="1060743" y="605646"/>
                      <a:pt x="1057346" y="605646"/>
                    </a:cubicBezTo>
                    <a:cubicBezTo>
                      <a:pt x="1053950" y="605646"/>
                      <a:pt x="1051038" y="602312"/>
                      <a:pt x="1051038" y="598422"/>
                    </a:cubicBezTo>
                    <a:cubicBezTo>
                      <a:pt x="1051038" y="594533"/>
                      <a:pt x="1053950" y="591199"/>
                      <a:pt x="1057346" y="591199"/>
                    </a:cubicBezTo>
                    <a:close/>
                    <a:moveTo>
                      <a:pt x="1037936" y="591199"/>
                    </a:moveTo>
                    <a:cubicBezTo>
                      <a:pt x="1041333" y="591199"/>
                      <a:pt x="1044245" y="594533"/>
                      <a:pt x="1044245" y="598422"/>
                    </a:cubicBezTo>
                    <a:cubicBezTo>
                      <a:pt x="1044245" y="602312"/>
                      <a:pt x="1041333" y="605646"/>
                      <a:pt x="1037936" y="605646"/>
                    </a:cubicBezTo>
                    <a:cubicBezTo>
                      <a:pt x="1034540" y="605646"/>
                      <a:pt x="1031628" y="602312"/>
                      <a:pt x="1031628" y="598422"/>
                    </a:cubicBezTo>
                    <a:cubicBezTo>
                      <a:pt x="1031628" y="594533"/>
                      <a:pt x="1034540" y="591199"/>
                      <a:pt x="1037936" y="591199"/>
                    </a:cubicBezTo>
                    <a:close/>
                    <a:moveTo>
                      <a:pt x="1019012" y="591199"/>
                    </a:moveTo>
                    <a:cubicBezTo>
                      <a:pt x="1022409" y="591199"/>
                      <a:pt x="1024835" y="594533"/>
                      <a:pt x="1024835" y="598422"/>
                    </a:cubicBezTo>
                    <a:cubicBezTo>
                      <a:pt x="1024835" y="602312"/>
                      <a:pt x="1022409" y="605646"/>
                      <a:pt x="1019012" y="605646"/>
                    </a:cubicBezTo>
                    <a:cubicBezTo>
                      <a:pt x="1015615" y="605646"/>
                      <a:pt x="1012704" y="602312"/>
                      <a:pt x="1012704" y="598422"/>
                    </a:cubicBezTo>
                    <a:cubicBezTo>
                      <a:pt x="1012704" y="594533"/>
                      <a:pt x="1015615" y="591199"/>
                      <a:pt x="1019012" y="591199"/>
                    </a:cubicBezTo>
                    <a:close/>
                    <a:moveTo>
                      <a:pt x="999602" y="591199"/>
                    </a:moveTo>
                    <a:cubicBezTo>
                      <a:pt x="1002999" y="591199"/>
                      <a:pt x="1005910" y="594533"/>
                      <a:pt x="1005910" y="598422"/>
                    </a:cubicBezTo>
                    <a:cubicBezTo>
                      <a:pt x="1005910" y="602312"/>
                      <a:pt x="1002999" y="605646"/>
                      <a:pt x="999602" y="605646"/>
                    </a:cubicBezTo>
                    <a:cubicBezTo>
                      <a:pt x="996206" y="605646"/>
                      <a:pt x="993779" y="602312"/>
                      <a:pt x="993779" y="598422"/>
                    </a:cubicBezTo>
                    <a:cubicBezTo>
                      <a:pt x="993779" y="594533"/>
                      <a:pt x="996206" y="591199"/>
                      <a:pt x="999602" y="591199"/>
                    </a:cubicBezTo>
                    <a:close/>
                    <a:moveTo>
                      <a:pt x="980678" y="591199"/>
                    </a:moveTo>
                    <a:cubicBezTo>
                      <a:pt x="984074" y="591199"/>
                      <a:pt x="986986" y="594533"/>
                      <a:pt x="986986" y="598422"/>
                    </a:cubicBezTo>
                    <a:cubicBezTo>
                      <a:pt x="986986" y="602312"/>
                      <a:pt x="984074" y="605646"/>
                      <a:pt x="980678" y="605646"/>
                    </a:cubicBezTo>
                    <a:cubicBezTo>
                      <a:pt x="977281" y="605646"/>
                      <a:pt x="974370" y="602312"/>
                      <a:pt x="974370" y="598422"/>
                    </a:cubicBezTo>
                    <a:cubicBezTo>
                      <a:pt x="974370" y="594533"/>
                      <a:pt x="977281" y="591199"/>
                      <a:pt x="980678" y="591199"/>
                    </a:cubicBezTo>
                    <a:close/>
                    <a:moveTo>
                      <a:pt x="961268" y="591199"/>
                    </a:moveTo>
                    <a:cubicBezTo>
                      <a:pt x="964665" y="591199"/>
                      <a:pt x="967576" y="594533"/>
                      <a:pt x="967576" y="598422"/>
                    </a:cubicBezTo>
                    <a:cubicBezTo>
                      <a:pt x="967576" y="602312"/>
                      <a:pt x="964665" y="605646"/>
                      <a:pt x="961268" y="605646"/>
                    </a:cubicBezTo>
                    <a:cubicBezTo>
                      <a:pt x="957871" y="605646"/>
                      <a:pt x="955445" y="602312"/>
                      <a:pt x="955445" y="598422"/>
                    </a:cubicBezTo>
                    <a:cubicBezTo>
                      <a:pt x="955445" y="594533"/>
                      <a:pt x="957871" y="591199"/>
                      <a:pt x="961268" y="591199"/>
                    </a:cubicBezTo>
                    <a:close/>
                    <a:moveTo>
                      <a:pt x="942343" y="591199"/>
                    </a:moveTo>
                    <a:cubicBezTo>
                      <a:pt x="945740" y="591199"/>
                      <a:pt x="948652" y="594533"/>
                      <a:pt x="948652" y="598422"/>
                    </a:cubicBezTo>
                    <a:cubicBezTo>
                      <a:pt x="948652" y="602312"/>
                      <a:pt x="945740" y="605646"/>
                      <a:pt x="942343" y="605646"/>
                    </a:cubicBezTo>
                    <a:cubicBezTo>
                      <a:pt x="938947" y="605646"/>
                      <a:pt x="936035" y="602312"/>
                      <a:pt x="936035" y="598422"/>
                    </a:cubicBezTo>
                    <a:cubicBezTo>
                      <a:pt x="936035" y="594533"/>
                      <a:pt x="938947" y="591199"/>
                      <a:pt x="942343" y="591199"/>
                    </a:cubicBezTo>
                    <a:close/>
                    <a:moveTo>
                      <a:pt x="923419" y="591199"/>
                    </a:moveTo>
                    <a:cubicBezTo>
                      <a:pt x="926816" y="591199"/>
                      <a:pt x="929242" y="594533"/>
                      <a:pt x="929242" y="598422"/>
                    </a:cubicBezTo>
                    <a:cubicBezTo>
                      <a:pt x="929242" y="602312"/>
                      <a:pt x="926816" y="605646"/>
                      <a:pt x="923419" y="605646"/>
                    </a:cubicBezTo>
                    <a:cubicBezTo>
                      <a:pt x="920022" y="605646"/>
                      <a:pt x="917111" y="602312"/>
                      <a:pt x="917111" y="598422"/>
                    </a:cubicBezTo>
                    <a:cubicBezTo>
                      <a:pt x="917111" y="594533"/>
                      <a:pt x="920022" y="591199"/>
                      <a:pt x="923419" y="591199"/>
                    </a:cubicBezTo>
                    <a:close/>
                    <a:moveTo>
                      <a:pt x="904009" y="591199"/>
                    </a:moveTo>
                    <a:cubicBezTo>
                      <a:pt x="907406" y="591199"/>
                      <a:pt x="910317" y="594533"/>
                      <a:pt x="910317" y="598422"/>
                    </a:cubicBezTo>
                    <a:cubicBezTo>
                      <a:pt x="910317" y="602312"/>
                      <a:pt x="907406" y="605646"/>
                      <a:pt x="904009" y="605646"/>
                    </a:cubicBezTo>
                    <a:cubicBezTo>
                      <a:pt x="900613" y="605646"/>
                      <a:pt x="897701" y="602312"/>
                      <a:pt x="897701" y="598422"/>
                    </a:cubicBezTo>
                    <a:cubicBezTo>
                      <a:pt x="897701" y="594533"/>
                      <a:pt x="900613" y="591199"/>
                      <a:pt x="904009" y="591199"/>
                    </a:cubicBezTo>
                    <a:close/>
                    <a:moveTo>
                      <a:pt x="885085" y="591199"/>
                    </a:moveTo>
                    <a:cubicBezTo>
                      <a:pt x="888481" y="591199"/>
                      <a:pt x="890908" y="594533"/>
                      <a:pt x="890908" y="598422"/>
                    </a:cubicBezTo>
                    <a:cubicBezTo>
                      <a:pt x="890908" y="602312"/>
                      <a:pt x="888481" y="605646"/>
                      <a:pt x="885085" y="605646"/>
                    </a:cubicBezTo>
                    <a:cubicBezTo>
                      <a:pt x="881688" y="605646"/>
                      <a:pt x="878777" y="602312"/>
                      <a:pt x="878777" y="598422"/>
                    </a:cubicBezTo>
                    <a:cubicBezTo>
                      <a:pt x="878777" y="594533"/>
                      <a:pt x="881688" y="591199"/>
                      <a:pt x="885085" y="591199"/>
                    </a:cubicBezTo>
                    <a:close/>
                    <a:moveTo>
                      <a:pt x="865675" y="591199"/>
                    </a:moveTo>
                    <a:cubicBezTo>
                      <a:pt x="869072" y="591199"/>
                      <a:pt x="871983" y="594533"/>
                      <a:pt x="871983" y="598422"/>
                    </a:cubicBezTo>
                    <a:cubicBezTo>
                      <a:pt x="871983" y="602312"/>
                      <a:pt x="869072" y="605646"/>
                      <a:pt x="865675" y="605646"/>
                    </a:cubicBezTo>
                    <a:cubicBezTo>
                      <a:pt x="862278" y="605646"/>
                      <a:pt x="859852" y="602312"/>
                      <a:pt x="859852" y="598422"/>
                    </a:cubicBezTo>
                    <a:cubicBezTo>
                      <a:pt x="859852" y="594533"/>
                      <a:pt x="862278" y="591199"/>
                      <a:pt x="865675" y="591199"/>
                    </a:cubicBezTo>
                    <a:close/>
                    <a:moveTo>
                      <a:pt x="808416" y="591199"/>
                    </a:moveTo>
                    <a:cubicBezTo>
                      <a:pt x="811813" y="591199"/>
                      <a:pt x="814724" y="594533"/>
                      <a:pt x="814724" y="598422"/>
                    </a:cubicBezTo>
                    <a:cubicBezTo>
                      <a:pt x="814724" y="602312"/>
                      <a:pt x="811813" y="605646"/>
                      <a:pt x="808416" y="605646"/>
                    </a:cubicBezTo>
                    <a:cubicBezTo>
                      <a:pt x="805020" y="605646"/>
                      <a:pt x="802108" y="602312"/>
                      <a:pt x="802108" y="598422"/>
                    </a:cubicBezTo>
                    <a:cubicBezTo>
                      <a:pt x="802108" y="594533"/>
                      <a:pt x="805020" y="591199"/>
                      <a:pt x="808416" y="591199"/>
                    </a:cubicBezTo>
                    <a:close/>
                    <a:moveTo>
                      <a:pt x="789492" y="591199"/>
                    </a:moveTo>
                    <a:cubicBezTo>
                      <a:pt x="792888" y="591199"/>
                      <a:pt x="795315" y="594533"/>
                      <a:pt x="795315" y="598422"/>
                    </a:cubicBezTo>
                    <a:cubicBezTo>
                      <a:pt x="795315" y="602312"/>
                      <a:pt x="792888" y="605646"/>
                      <a:pt x="789492" y="605646"/>
                    </a:cubicBezTo>
                    <a:cubicBezTo>
                      <a:pt x="786095" y="605646"/>
                      <a:pt x="783184" y="602312"/>
                      <a:pt x="783184" y="598422"/>
                    </a:cubicBezTo>
                    <a:cubicBezTo>
                      <a:pt x="783184" y="594533"/>
                      <a:pt x="786095" y="591199"/>
                      <a:pt x="789492" y="591199"/>
                    </a:cubicBezTo>
                    <a:close/>
                    <a:moveTo>
                      <a:pt x="559971" y="591199"/>
                    </a:moveTo>
                    <a:cubicBezTo>
                      <a:pt x="563368" y="591199"/>
                      <a:pt x="565794" y="594533"/>
                      <a:pt x="565794" y="598422"/>
                    </a:cubicBezTo>
                    <a:cubicBezTo>
                      <a:pt x="565794" y="602312"/>
                      <a:pt x="563368" y="605646"/>
                      <a:pt x="559971" y="605646"/>
                    </a:cubicBezTo>
                    <a:cubicBezTo>
                      <a:pt x="556575" y="605646"/>
                      <a:pt x="553663" y="602312"/>
                      <a:pt x="553663" y="598422"/>
                    </a:cubicBezTo>
                    <a:cubicBezTo>
                      <a:pt x="553663" y="594533"/>
                      <a:pt x="556575" y="591199"/>
                      <a:pt x="559971" y="591199"/>
                    </a:cubicBezTo>
                    <a:close/>
                    <a:moveTo>
                      <a:pt x="540562" y="591199"/>
                    </a:moveTo>
                    <a:cubicBezTo>
                      <a:pt x="543958" y="591199"/>
                      <a:pt x="546870" y="594533"/>
                      <a:pt x="546870" y="598422"/>
                    </a:cubicBezTo>
                    <a:cubicBezTo>
                      <a:pt x="546870" y="602312"/>
                      <a:pt x="543958" y="605646"/>
                      <a:pt x="540562" y="605646"/>
                    </a:cubicBezTo>
                    <a:cubicBezTo>
                      <a:pt x="537165" y="605646"/>
                      <a:pt x="534254" y="602312"/>
                      <a:pt x="534254" y="598422"/>
                    </a:cubicBezTo>
                    <a:cubicBezTo>
                      <a:pt x="534254" y="594533"/>
                      <a:pt x="537165" y="591199"/>
                      <a:pt x="540562" y="591199"/>
                    </a:cubicBezTo>
                    <a:close/>
                    <a:moveTo>
                      <a:pt x="521637" y="591199"/>
                    </a:moveTo>
                    <a:cubicBezTo>
                      <a:pt x="525034" y="591199"/>
                      <a:pt x="527460" y="594533"/>
                      <a:pt x="527460" y="598422"/>
                    </a:cubicBezTo>
                    <a:cubicBezTo>
                      <a:pt x="527460" y="602312"/>
                      <a:pt x="525034" y="605646"/>
                      <a:pt x="521637" y="605646"/>
                    </a:cubicBezTo>
                    <a:cubicBezTo>
                      <a:pt x="518241" y="605646"/>
                      <a:pt x="515329" y="602312"/>
                      <a:pt x="515329" y="598422"/>
                    </a:cubicBezTo>
                    <a:cubicBezTo>
                      <a:pt x="515329" y="594533"/>
                      <a:pt x="518241" y="591199"/>
                      <a:pt x="521637" y="591199"/>
                    </a:cubicBezTo>
                    <a:close/>
                    <a:moveTo>
                      <a:pt x="502227" y="591199"/>
                    </a:moveTo>
                    <a:cubicBezTo>
                      <a:pt x="505624" y="591199"/>
                      <a:pt x="508536" y="594533"/>
                      <a:pt x="508536" y="598422"/>
                    </a:cubicBezTo>
                    <a:cubicBezTo>
                      <a:pt x="508536" y="602312"/>
                      <a:pt x="505624" y="605646"/>
                      <a:pt x="502227" y="605646"/>
                    </a:cubicBezTo>
                    <a:cubicBezTo>
                      <a:pt x="498831" y="605646"/>
                      <a:pt x="496405" y="602312"/>
                      <a:pt x="496405" y="598422"/>
                    </a:cubicBezTo>
                    <a:cubicBezTo>
                      <a:pt x="496405" y="594533"/>
                      <a:pt x="498831" y="591199"/>
                      <a:pt x="502227" y="591199"/>
                    </a:cubicBezTo>
                    <a:close/>
                    <a:moveTo>
                      <a:pt x="483303" y="591199"/>
                    </a:moveTo>
                    <a:cubicBezTo>
                      <a:pt x="486700" y="591199"/>
                      <a:pt x="489611" y="594533"/>
                      <a:pt x="489611" y="598422"/>
                    </a:cubicBezTo>
                    <a:cubicBezTo>
                      <a:pt x="489611" y="602312"/>
                      <a:pt x="486700" y="605646"/>
                      <a:pt x="483303" y="605646"/>
                    </a:cubicBezTo>
                    <a:cubicBezTo>
                      <a:pt x="479906" y="605646"/>
                      <a:pt x="476995" y="602312"/>
                      <a:pt x="476995" y="598422"/>
                    </a:cubicBezTo>
                    <a:cubicBezTo>
                      <a:pt x="476995" y="594533"/>
                      <a:pt x="479906" y="591199"/>
                      <a:pt x="483303" y="591199"/>
                    </a:cubicBezTo>
                    <a:close/>
                    <a:moveTo>
                      <a:pt x="463893" y="591199"/>
                    </a:moveTo>
                    <a:cubicBezTo>
                      <a:pt x="467290" y="591199"/>
                      <a:pt x="470201" y="594533"/>
                      <a:pt x="470201" y="598422"/>
                    </a:cubicBezTo>
                    <a:cubicBezTo>
                      <a:pt x="470201" y="602312"/>
                      <a:pt x="467290" y="605646"/>
                      <a:pt x="463893" y="605646"/>
                    </a:cubicBezTo>
                    <a:cubicBezTo>
                      <a:pt x="460497" y="605646"/>
                      <a:pt x="458070" y="602312"/>
                      <a:pt x="458070" y="598422"/>
                    </a:cubicBezTo>
                    <a:cubicBezTo>
                      <a:pt x="458070" y="594533"/>
                      <a:pt x="460497" y="591199"/>
                      <a:pt x="463893" y="591199"/>
                    </a:cubicBezTo>
                    <a:close/>
                    <a:moveTo>
                      <a:pt x="444969" y="591199"/>
                    </a:moveTo>
                    <a:cubicBezTo>
                      <a:pt x="448365" y="591199"/>
                      <a:pt x="451277" y="594533"/>
                      <a:pt x="451277" y="598422"/>
                    </a:cubicBezTo>
                    <a:cubicBezTo>
                      <a:pt x="451277" y="602312"/>
                      <a:pt x="448365" y="605646"/>
                      <a:pt x="444969" y="605646"/>
                    </a:cubicBezTo>
                    <a:cubicBezTo>
                      <a:pt x="441572" y="605646"/>
                      <a:pt x="438661" y="602312"/>
                      <a:pt x="438661" y="598422"/>
                    </a:cubicBezTo>
                    <a:cubicBezTo>
                      <a:pt x="438661" y="594533"/>
                      <a:pt x="441572" y="591199"/>
                      <a:pt x="444969" y="591199"/>
                    </a:cubicBezTo>
                    <a:close/>
                    <a:moveTo>
                      <a:pt x="426044" y="571752"/>
                    </a:moveTo>
                    <a:cubicBezTo>
                      <a:pt x="427985" y="571752"/>
                      <a:pt x="429926" y="573974"/>
                      <a:pt x="429926" y="576752"/>
                    </a:cubicBezTo>
                    <a:cubicBezTo>
                      <a:pt x="429926" y="578975"/>
                      <a:pt x="427985" y="581198"/>
                      <a:pt x="426044" y="581198"/>
                    </a:cubicBezTo>
                    <a:cubicBezTo>
                      <a:pt x="423618" y="581198"/>
                      <a:pt x="421677" y="578975"/>
                      <a:pt x="421677" y="576752"/>
                    </a:cubicBezTo>
                    <a:cubicBezTo>
                      <a:pt x="421677" y="573974"/>
                      <a:pt x="423618" y="571752"/>
                      <a:pt x="426044" y="571752"/>
                    </a:cubicBezTo>
                    <a:close/>
                    <a:moveTo>
                      <a:pt x="1057346" y="569529"/>
                    </a:moveTo>
                    <a:cubicBezTo>
                      <a:pt x="1060743" y="569529"/>
                      <a:pt x="1063169" y="572863"/>
                      <a:pt x="1063169" y="576752"/>
                    </a:cubicBezTo>
                    <a:cubicBezTo>
                      <a:pt x="1063169" y="580642"/>
                      <a:pt x="1060743" y="583420"/>
                      <a:pt x="1057346" y="583420"/>
                    </a:cubicBezTo>
                    <a:cubicBezTo>
                      <a:pt x="1053950" y="583420"/>
                      <a:pt x="1051038" y="580642"/>
                      <a:pt x="1051038" y="576752"/>
                    </a:cubicBezTo>
                    <a:cubicBezTo>
                      <a:pt x="1051038" y="572863"/>
                      <a:pt x="1053950" y="569529"/>
                      <a:pt x="1057346" y="569529"/>
                    </a:cubicBezTo>
                    <a:close/>
                    <a:moveTo>
                      <a:pt x="1037936" y="569529"/>
                    </a:moveTo>
                    <a:cubicBezTo>
                      <a:pt x="1041333" y="569529"/>
                      <a:pt x="1044245" y="572863"/>
                      <a:pt x="1044245" y="576752"/>
                    </a:cubicBezTo>
                    <a:cubicBezTo>
                      <a:pt x="1044245" y="580642"/>
                      <a:pt x="1041333" y="583420"/>
                      <a:pt x="1037936" y="583420"/>
                    </a:cubicBezTo>
                    <a:cubicBezTo>
                      <a:pt x="1034540" y="583420"/>
                      <a:pt x="1031628" y="580642"/>
                      <a:pt x="1031628" y="576752"/>
                    </a:cubicBezTo>
                    <a:cubicBezTo>
                      <a:pt x="1031628" y="572863"/>
                      <a:pt x="1034540" y="569529"/>
                      <a:pt x="1037936" y="569529"/>
                    </a:cubicBezTo>
                    <a:close/>
                    <a:moveTo>
                      <a:pt x="1019012" y="569529"/>
                    </a:moveTo>
                    <a:cubicBezTo>
                      <a:pt x="1022409" y="569529"/>
                      <a:pt x="1024835" y="572863"/>
                      <a:pt x="1024835" y="576752"/>
                    </a:cubicBezTo>
                    <a:cubicBezTo>
                      <a:pt x="1024835" y="580642"/>
                      <a:pt x="1022409" y="583420"/>
                      <a:pt x="1019012" y="583420"/>
                    </a:cubicBezTo>
                    <a:cubicBezTo>
                      <a:pt x="1015615" y="583420"/>
                      <a:pt x="1012704" y="580642"/>
                      <a:pt x="1012704" y="576752"/>
                    </a:cubicBezTo>
                    <a:cubicBezTo>
                      <a:pt x="1012704" y="572863"/>
                      <a:pt x="1015615" y="569529"/>
                      <a:pt x="1019012" y="569529"/>
                    </a:cubicBezTo>
                    <a:close/>
                    <a:moveTo>
                      <a:pt x="999602" y="569529"/>
                    </a:moveTo>
                    <a:cubicBezTo>
                      <a:pt x="1002999" y="569529"/>
                      <a:pt x="1005910" y="572863"/>
                      <a:pt x="1005910" y="576752"/>
                    </a:cubicBezTo>
                    <a:cubicBezTo>
                      <a:pt x="1005910" y="580642"/>
                      <a:pt x="1002999" y="583420"/>
                      <a:pt x="999602" y="583420"/>
                    </a:cubicBezTo>
                    <a:cubicBezTo>
                      <a:pt x="996206" y="583420"/>
                      <a:pt x="993779" y="580642"/>
                      <a:pt x="993779" y="576752"/>
                    </a:cubicBezTo>
                    <a:cubicBezTo>
                      <a:pt x="993779" y="572863"/>
                      <a:pt x="996206" y="569529"/>
                      <a:pt x="999602" y="569529"/>
                    </a:cubicBezTo>
                    <a:close/>
                    <a:moveTo>
                      <a:pt x="980678" y="569529"/>
                    </a:moveTo>
                    <a:cubicBezTo>
                      <a:pt x="984074" y="569529"/>
                      <a:pt x="986986" y="572863"/>
                      <a:pt x="986986" y="576752"/>
                    </a:cubicBezTo>
                    <a:cubicBezTo>
                      <a:pt x="986986" y="580642"/>
                      <a:pt x="984074" y="583420"/>
                      <a:pt x="980678" y="583420"/>
                    </a:cubicBezTo>
                    <a:cubicBezTo>
                      <a:pt x="977281" y="583420"/>
                      <a:pt x="974370" y="580642"/>
                      <a:pt x="974370" y="576752"/>
                    </a:cubicBezTo>
                    <a:cubicBezTo>
                      <a:pt x="974370" y="572863"/>
                      <a:pt x="977281" y="569529"/>
                      <a:pt x="980678" y="569529"/>
                    </a:cubicBezTo>
                    <a:close/>
                    <a:moveTo>
                      <a:pt x="961268" y="569529"/>
                    </a:moveTo>
                    <a:cubicBezTo>
                      <a:pt x="964665" y="569529"/>
                      <a:pt x="967576" y="572863"/>
                      <a:pt x="967576" y="576752"/>
                    </a:cubicBezTo>
                    <a:cubicBezTo>
                      <a:pt x="967576" y="580642"/>
                      <a:pt x="964665" y="583420"/>
                      <a:pt x="961268" y="583420"/>
                    </a:cubicBezTo>
                    <a:cubicBezTo>
                      <a:pt x="957871" y="583420"/>
                      <a:pt x="955445" y="580642"/>
                      <a:pt x="955445" y="576752"/>
                    </a:cubicBezTo>
                    <a:cubicBezTo>
                      <a:pt x="955445" y="572863"/>
                      <a:pt x="957871" y="569529"/>
                      <a:pt x="961268" y="569529"/>
                    </a:cubicBezTo>
                    <a:close/>
                    <a:moveTo>
                      <a:pt x="942343" y="569529"/>
                    </a:moveTo>
                    <a:cubicBezTo>
                      <a:pt x="945740" y="569529"/>
                      <a:pt x="948652" y="572863"/>
                      <a:pt x="948652" y="576752"/>
                    </a:cubicBezTo>
                    <a:cubicBezTo>
                      <a:pt x="948652" y="580642"/>
                      <a:pt x="945740" y="583420"/>
                      <a:pt x="942343" y="583420"/>
                    </a:cubicBezTo>
                    <a:cubicBezTo>
                      <a:pt x="938947" y="583420"/>
                      <a:pt x="936035" y="580642"/>
                      <a:pt x="936035" y="576752"/>
                    </a:cubicBezTo>
                    <a:cubicBezTo>
                      <a:pt x="936035" y="572863"/>
                      <a:pt x="938947" y="569529"/>
                      <a:pt x="942343" y="569529"/>
                    </a:cubicBezTo>
                    <a:close/>
                    <a:moveTo>
                      <a:pt x="923419" y="569529"/>
                    </a:moveTo>
                    <a:cubicBezTo>
                      <a:pt x="926816" y="569529"/>
                      <a:pt x="929242" y="572863"/>
                      <a:pt x="929242" y="576752"/>
                    </a:cubicBezTo>
                    <a:cubicBezTo>
                      <a:pt x="929242" y="580642"/>
                      <a:pt x="926816" y="583420"/>
                      <a:pt x="923419" y="583420"/>
                    </a:cubicBezTo>
                    <a:cubicBezTo>
                      <a:pt x="920022" y="583420"/>
                      <a:pt x="917111" y="580642"/>
                      <a:pt x="917111" y="576752"/>
                    </a:cubicBezTo>
                    <a:cubicBezTo>
                      <a:pt x="917111" y="572863"/>
                      <a:pt x="920022" y="569529"/>
                      <a:pt x="923419" y="569529"/>
                    </a:cubicBezTo>
                    <a:close/>
                    <a:moveTo>
                      <a:pt x="904009" y="569529"/>
                    </a:moveTo>
                    <a:cubicBezTo>
                      <a:pt x="907406" y="569529"/>
                      <a:pt x="910317" y="572863"/>
                      <a:pt x="910317" y="576752"/>
                    </a:cubicBezTo>
                    <a:cubicBezTo>
                      <a:pt x="910317" y="580642"/>
                      <a:pt x="907406" y="583420"/>
                      <a:pt x="904009" y="583420"/>
                    </a:cubicBezTo>
                    <a:cubicBezTo>
                      <a:pt x="900613" y="583420"/>
                      <a:pt x="897701" y="580642"/>
                      <a:pt x="897701" y="576752"/>
                    </a:cubicBezTo>
                    <a:cubicBezTo>
                      <a:pt x="897701" y="572863"/>
                      <a:pt x="900613" y="569529"/>
                      <a:pt x="904009" y="569529"/>
                    </a:cubicBezTo>
                    <a:close/>
                    <a:moveTo>
                      <a:pt x="885085" y="569529"/>
                    </a:moveTo>
                    <a:cubicBezTo>
                      <a:pt x="888481" y="569529"/>
                      <a:pt x="890908" y="572863"/>
                      <a:pt x="890908" y="576752"/>
                    </a:cubicBezTo>
                    <a:cubicBezTo>
                      <a:pt x="890908" y="580642"/>
                      <a:pt x="888481" y="583420"/>
                      <a:pt x="885085" y="583420"/>
                    </a:cubicBezTo>
                    <a:cubicBezTo>
                      <a:pt x="881688" y="583420"/>
                      <a:pt x="878777" y="580642"/>
                      <a:pt x="878777" y="576752"/>
                    </a:cubicBezTo>
                    <a:cubicBezTo>
                      <a:pt x="878777" y="572863"/>
                      <a:pt x="881688" y="569529"/>
                      <a:pt x="885085" y="569529"/>
                    </a:cubicBezTo>
                    <a:close/>
                    <a:moveTo>
                      <a:pt x="865675" y="569529"/>
                    </a:moveTo>
                    <a:cubicBezTo>
                      <a:pt x="869072" y="569529"/>
                      <a:pt x="871983" y="572863"/>
                      <a:pt x="871983" y="576752"/>
                    </a:cubicBezTo>
                    <a:cubicBezTo>
                      <a:pt x="871983" y="580642"/>
                      <a:pt x="869072" y="583420"/>
                      <a:pt x="865675" y="583420"/>
                    </a:cubicBezTo>
                    <a:cubicBezTo>
                      <a:pt x="862278" y="583420"/>
                      <a:pt x="859852" y="580642"/>
                      <a:pt x="859852" y="576752"/>
                    </a:cubicBezTo>
                    <a:cubicBezTo>
                      <a:pt x="859852" y="572863"/>
                      <a:pt x="862278" y="569529"/>
                      <a:pt x="865675" y="569529"/>
                    </a:cubicBezTo>
                    <a:close/>
                    <a:moveTo>
                      <a:pt x="846750" y="569529"/>
                    </a:moveTo>
                    <a:cubicBezTo>
                      <a:pt x="850147" y="569529"/>
                      <a:pt x="853059" y="572863"/>
                      <a:pt x="853059" y="576752"/>
                    </a:cubicBezTo>
                    <a:cubicBezTo>
                      <a:pt x="853059" y="580642"/>
                      <a:pt x="850147" y="583420"/>
                      <a:pt x="846750" y="583420"/>
                    </a:cubicBezTo>
                    <a:cubicBezTo>
                      <a:pt x="843354" y="583420"/>
                      <a:pt x="840442" y="580642"/>
                      <a:pt x="840442" y="576752"/>
                    </a:cubicBezTo>
                    <a:cubicBezTo>
                      <a:pt x="840442" y="572863"/>
                      <a:pt x="843354" y="569529"/>
                      <a:pt x="846750" y="569529"/>
                    </a:cubicBezTo>
                    <a:close/>
                    <a:moveTo>
                      <a:pt x="827341" y="569529"/>
                    </a:moveTo>
                    <a:cubicBezTo>
                      <a:pt x="831223" y="569529"/>
                      <a:pt x="833649" y="572863"/>
                      <a:pt x="833649" y="576752"/>
                    </a:cubicBezTo>
                    <a:cubicBezTo>
                      <a:pt x="833649" y="580642"/>
                      <a:pt x="831223" y="583420"/>
                      <a:pt x="827341" y="583420"/>
                    </a:cubicBezTo>
                    <a:cubicBezTo>
                      <a:pt x="823944" y="583420"/>
                      <a:pt x="821518" y="580642"/>
                      <a:pt x="821518" y="576752"/>
                    </a:cubicBezTo>
                    <a:cubicBezTo>
                      <a:pt x="821518" y="572863"/>
                      <a:pt x="823944" y="569529"/>
                      <a:pt x="827341" y="569529"/>
                    </a:cubicBezTo>
                    <a:close/>
                    <a:moveTo>
                      <a:pt x="808416" y="569529"/>
                    </a:moveTo>
                    <a:cubicBezTo>
                      <a:pt x="811813" y="569529"/>
                      <a:pt x="814724" y="572863"/>
                      <a:pt x="814724" y="576752"/>
                    </a:cubicBezTo>
                    <a:cubicBezTo>
                      <a:pt x="814724" y="580642"/>
                      <a:pt x="811813" y="583420"/>
                      <a:pt x="808416" y="583420"/>
                    </a:cubicBezTo>
                    <a:cubicBezTo>
                      <a:pt x="805020" y="583420"/>
                      <a:pt x="802108" y="580642"/>
                      <a:pt x="802108" y="576752"/>
                    </a:cubicBezTo>
                    <a:cubicBezTo>
                      <a:pt x="802108" y="572863"/>
                      <a:pt x="805020" y="569529"/>
                      <a:pt x="808416" y="569529"/>
                    </a:cubicBezTo>
                    <a:close/>
                    <a:moveTo>
                      <a:pt x="789492" y="569529"/>
                    </a:moveTo>
                    <a:cubicBezTo>
                      <a:pt x="792888" y="569529"/>
                      <a:pt x="795315" y="572863"/>
                      <a:pt x="795315" y="576752"/>
                    </a:cubicBezTo>
                    <a:cubicBezTo>
                      <a:pt x="795315" y="580642"/>
                      <a:pt x="792888" y="583420"/>
                      <a:pt x="789492" y="583420"/>
                    </a:cubicBezTo>
                    <a:cubicBezTo>
                      <a:pt x="786095" y="583420"/>
                      <a:pt x="783184" y="580642"/>
                      <a:pt x="783184" y="576752"/>
                    </a:cubicBezTo>
                    <a:cubicBezTo>
                      <a:pt x="783184" y="572863"/>
                      <a:pt x="786095" y="569529"/>
                      <a:pt x="789492" y="569529"/>
                    </a:cubicBezTo>
                    <a:close/>
                    <a:moveTo>
                      <a:pt x="770082" y="569529"/>
                    </a:moveTo>
                    <a:cubicBezTo>
                      <a:pt x="773479" y="569529"/>
                      <a:pt x="776390" y="572863"/>
                      <a:pt x="776390" y="576752"/>
                    </a:cubicBezTo>
                    <a:cubicBezTo>
                      <a:pt x="776390" y="580642"/>
                      <a:pt x="773479" y="583420"/>
                      <a:pt x="770082" y="583420"/>
                    </a:cubicBezTo>
                    <a:cubicBezTo>
                      <a:pt x="766685" y="583420"/>
                      <a:pt x="763774" y="580642"/>
                      <a:pt x="763774" y="576752"/>
                    </a:cubicBezTo>
                    <a:cubicBezTo>
                      <a:pt x="763774" y="572863"/>
                      <a:pt x="766685" y="569529"/>
                      <a:pt x="770082" y="569529"/>
                    </a:cubicBezTo>
                    <a:close/>
                    <a:moveTo>
                      <a:pt x="521637" y="569529"/>
                    </a:moveTo>
                    <a:cubicBezTo>
                      <a:pt x="525034" y="569529"/>
                      <a:pt x="527460" y="572863"/>
                      <a:pt x="527460" y="576752"/>
                    </a:cubicBezTo>
                    <a:cubicBezTo>
                      <a:pt x="527460" y="580642"/>
                      <a:pt x="525034" y="583420"/>
                      <a:pt x="521637" y="583420"/>
                    </a:cubicBezTo>
                    <a:cubicBezTo>
                      <a:pt x="518241" y="583420"/>
                      <a:pt x="515329" y="580642"/>
                      <a:pt x="515329" y="576752"/>
                    </a:cubicBezTo>
                    <a:cubicBezTo>
                      <a:pt x="515329" y="572863"/>
                      <a:pt x="518241" y="569529"/>
                      <a:pt x="521637" y="569529"/>
                    </a:cubicBezTo>
                    <a:close/>
                    <a:moveTo>
                      <a:pt x="502227" y="569529"/>
                    </a:moveTo>
                    <a:cubicBezTo>
                      <a:pt x="505624" y="569529"/>
                      <a:pt x="508536" y="572863"/>
                      <a:pt x="508536" y="576752"/>
                    </a:cubicBezTo>
                    <a:cubicBezTo>
                      <a:pt x="508536" y="580642"/>
                      <a:pt x="505624" y="583420"/>
                      <a:pt x="502227" y="583420"/>
                    </a:cubicBezTo>
                    <a:cubicBezTo>
                      <a:pt x="498831" y="583420"/>
                      <a:pt x="496405" y="580642"/>
                      <a:pt x="496405" y="576752"/>
                    </a:cubicBezTo>
                    <a:cubicBezTo>
                      <a:pt x="496405" y="572863"/>
                      <a:pt x="498831" y="569529"/>
                      <a:pt x="502227" y="569529"/>
                    </a:cubicBezTo>
                    <a:close/>
                    <a:moveTo>
                      <a:pt x="483303" y="569529"/>
                    </a:moveTo>
                    <a:cubicBezTo>
                      <a:pt x="486700" y="569529"/>
                      <a:pt x="489611" y="572863"/>
                      <a:pt x="489611" y="576752"/>
                    </a:cubicBezTo>
                    <a:cubicBezTo>
                      <a:pt x="489611" y="580642"/>
                      <a:pt x="486700" y="583420"/>
                      <a:pt x="483303" y="583420"/>
                    </a:cubicBezTo>
                    <a:cubicBezTo>
                      <a:pt x="479906" y="583420"/>
                      <a:pt x="476995" y="580642"/>
                      <a:pt x="476995" y="576752"/>
                    </a:cubicBezTo>
                    <a:cubicBezTo>
                      <a:pt x="476995" y="572863"/>
                      <a:pt x="479906" y="569529"/>
                      <a:pt x="483303" y="569529"/>
                    </a:cubicBezTo>
                    <a:close/>
                    <a:moveTo>
                      <a:pt x="463893" y="569529"/>
                    </a:moveTo>
                    <a:cubicBezTo>
                      <a:pt x="467290" y="569529"/>
                      <a:pt x="470201" y="572863"/>
                      <a:pt x="470201" y="576752"/>
                    </a:cubicBezTo>
                    <a:cubicBezTo>
                      <a:pt x="470201" y="580642"/>
                      <a:pt x="467290" y="583420"/>
                      <a:pt x="463893" y="583420"/>
                    </a:cubicBezTo>
                    <a:cubicBezTo>
                      <a:pt x="460497" y="583420"/>
                      <a:pt x="458070" y="580642"/>
                      <a:pt x="458070" y="576752"/>
                    </a:cubicBezTo>
                    <a:cubicBezTo>
                      <a:pt x="458070" y="572863"/>
                      <a:pt x="460497" y="569529"/>
                      <a:pt x="463893" y="569529"/>
                    </a:cubicBezTo>
                    <a:close/>
                    <a:moveTo>
                      <a:pt x="1188712" y="554193"/>
                    </a:moveTo>
                    <a:lnTo>
                      <a:pt x="1188552" y="554708"/>
                    </a:lnTo>
                    <a:lnTo>
                      <a:pt x="1188362" y="554527"/>
                    </a:lnTo>
                    <a:close/>
                    <a:moveTo>
                      <a:pt x="1037936" y="547859"/>
                    </a:moveTo>
                    <a:cubicBezTo>
                      <a:pt x="1041333" y="547859"/>
                      <a:pt x="1044245" y="550637"/>
                      <a:pt x="1044245" y="554527"/>
                    </a:cubicBezTo>
                    <a:cubicBezTo>
                      <a:pt x="1044245" y="558416"/>
                      <a:pt x="1041333" y="561750"/>
                      <a:pt x="1037936" y="561750"/>
                    </a:cubicBezTo>
                    <a:cubicBezTo>
                      <a:pt x="1034540" y="561750"/>
                      <a:pt x="1031628" y="558416"/>
                      <a:pt x="1031628" y="554527"/>
                    </a:cubicBezTo>
                    <a:cubicBezTo>
                      <a:pt x="1031628" y="550637"/>
                      <a:pt x="1034540" y="547859"/>
                      <a:pt x="1037936" y="547859"/>
                    </a:cubicBezTo>
                    <a:close/>
                    <a:moveTo>
                      <a:pt x="1019012" y="547859"/>
                    </a:moveTo>
                    <a:cubicBezTo>
                      <a:pt x="1022409" y="547859"/>
                      <a:pt x="1024835" y="550637"/>
                      <a:pt x="1024835" y="554527"/>
                    </a:cubicBezTo>
                    <a:cubicBezTo>
                      <a:pt x="1024835" y="558416"/>
                      <a:pt x="1022409" y="561750"/>
                      <a:pt x="1019012" y="561750"/>
                    </a:cubicBezTo>
                    <a:cubicBezTo>
                      <a:pt x="1015615" y="561750"/>
                      <a:pt x="1012704" y="558416"/>
                      <a:pt x="1012704" y="554527"/>
                    </a:cubicBezTo>
                    <a:cubicBezTo>
                      <a:pt x="1012704" y="550637"/>
                      <a:pt x="1015615" y="547859"/>
                      <a:pt x="1019012" y="547859"/>
                    </a:cubicBezTo>
                    <a:close/>
                    <a:moveTo>
                      <a:pt x="999602" y="547859"/>
                    </a:moveTo>
                    <a:cubicBezTo>
                      <a:pt x="1002999" y="547859"/>
                      <a:pt x="1005910" y="550637"/>
                      <a:pt x="1005910" y="554527"/>
                    </a:cubicBezTo>
                    <a:cubicBezTo>
                      <a:pt x="1005910" y="558416"/>
                      <a:pt x="1002999" y="561750"/>
                      <a:pt x="999602" y="561750"/>
                    </a:cubicBezTo>
                    <a:cubicBezTo>
                      <a:pt x="996206" y="561750"/>
                      <a:pt x="993779" y="558416"/>
                      <a:pt x="993779" y="554527"/>
                    </a:cubicBezTo>
                    <a:cubicBezTo>
                      <a:pt x="993779" y="550637"/>
                      <a:pt x="996206" y="547859"/>
                      <a:pt x="999602" y="547859"/>
                    </a:cubicBezTo>
                    <a:close/>
                    <a:moveTo>
                      <a:pt x="980678" y="547859"/>
                    </a:moveTo>
                    <a:cubicBezTo>
                      <a:pt x="984074" y="547859"/>
                      <a:pt x="986986" y="550637"/>
                      <a:pt x="986986" y="554527"/>
                    </a:cubicBezTo>
                    <a:cubicBezTo>
                      <a:pt x="986986" y="558416"/>
                      <a:pt x="984074" y="561750"/>
                      <a:pt x="980678" y="561750"/>
                    </a:cubicBezTo>
                    <a:cubicBezTo>
                      <a:pt x="977281" y="561750"/>
                      <a:pt x="974370" y="558416"/>
                      <a:pt x="974370" y="554527"/>
                    </a:cubicBezTo>
                    <a:cubicBezTo>
                      <a:pt x="974370" y="550637"/>
                      <a:pt x="977281" y="547859"/>
                      <a:pt x="980678" y="547859"/>
                    </a:cubicBezTo>
                    <a:close/>
                    <a:moveTo>
                      <a:pt x="961268" y="547859"/>
                    </a:moveTo>
                    <a:cubicBezTo>
                      <a:pt x="964665" y="547859"/>
                      <a:pt x="967576" y="550637"/>
                      <a:pt x="967576" y="554527"/>
                    </a:cubicBezTo>
                    <a:cubicBezTo>
                      <a:pt x="967576" y="558416"/>
                      <a:pt x="964665" y="561750"/>
                      <a:pt x="961268" y="561750"/>
                    </a:cubicBezTo>
                    <a:cubicBezTo>
                      <a:pt x="957871" y="561750"/>
                      <a:pt x="955445" y="558416"/>
                      <a:pt x="955445" y="554527"/>
                    </a:cubicBezTo>
                    <a:cubicBezTo>
                      <a:pt x="955445" y="550637"/>
                      <a:pt x="957871" y="547859"/>
                      <a:pt x="961268" y="547859"/>
                    </a:cubicBezTo>
                    <a:close/>
                    <a:moveTo>
                      <a:pt x="942343" y="547859"/>
                    </a:moveTo>
                    <a:cubicBezTo>
                      <a:pt x="945740" y="547859"/>
                      <a:pt x="948652" y="550637"/>
                      <a:pt x="948652" y="554527"/>
                    </a:cubicBezTo>
                    <a:cubicBezTo>
                      <a:pt x="948652" y="558416"/>
                      <a:pt x="945740" y="561750"/>
                      <a:pt x="942343" y="561750"/>
                    </a:cubicBezTo>
                    <a:cubicBezTo>
                      <a:pt x="938947" y="561750"/>
                      <a:pt x="936035" y="558416"/>
                      <a:pt x="936035" y="554527"/>
                    </a:cubicBezTo>
                    <a:cubicBezTo>
                      <a:pt x="936035" y="550637"/>
                      <a:pt x="938947" y="547859"/>
                      <a:pt x="942343" y="547859"/>
                    </a:cubicBezTo>
                    <a:close/>
                    <a:moveTo>
                      <a:pt x="923419" y="547859"/>
                    </a:moveTo>
                    <a:cubicBezTo>
                      <a:pt x="926816" y="547859"/>
                      <a:pt x="929242" y="550637"/>
                      <a:pt x="929242" y="554527"/>
                    </a:cubicBezTo>
                    <a:cubicBezTo>
                      <a:pt x="929242" y="558416"/>
                      <a:pt x="926816" y="561750"/>
                      <a:pt x="923419" y="561750"/>
                    </a:cubicBezTo>
                    <a:cubicBezTo>
                      <a:pt x="920022" y="561750"/>
                      <a:pt x="917111" y="558416"/>
                      <a:pt x="917111" y="554527"/>
                    </a:cubicBezTo>
                    <a:cubicBezTo>
                      <a:pt x="917111" y="550637"/>
                      <a:pt x="920022" y="547859"/>
                      <a:pt x="923419" y="547859"/>
                    </a:cubicBezTo>
                    <a:close/>
                    <a:moveTo>
                      <a:pt x="904009" y="547859"/>
                    </a:moveTo>
                    <a:cubicBezTo>
                      <a:pt x="907406" y="547859"/>
                      <a:pt x="910317" y="550637"/>
                      <a:pt x="910317" y="554527"/>
                    </a:cubicBezTo>
                    <a:cubicBezTo>
                      <a:pt x="910317" y="558416"/>
                      <a:pt x="907406" y="561750"/>
                      <a:pt x="904009" y="561750"/>
                    </a:cubicBezTo>
                    <a:cubicBezTo>
                      <a:pt x="900613" y="561750"/>
                      <a:pt x="897701" y="558416"/>
                      <a:pt x="897701" y="554527"/>
                    </a:cubicBezTo>
                    <a:cubicBezTo>
                      <a:pt x="897701" y="550637"/>
                      <a:pt x="900613" y="547859"/>
                      <a:pt x="904009" y="547859"/>
                    </a:cubicBezTo>
                    <a:close/>
                    <a:moveTo>
                      <a:pt x="885085" y="547859"/>
                    </a:moveTo>
                    <a:cubicBezTo>
                      <a:pt x="888481" y="547859"/>
                      <a:pt x="890908" y="550637"/>
                      <a:pt x="890908" y="554527"/>
                    </a:cubicBezTo>
                    <a:cubicBezTo>
                      <a:pt x="890908" y="558416"/>
                      <a:pt x="888481" y="561750"/>
                      <a:pt x="885085" y="561750"/>
                    </a:cubicBezTo>
                    <a:cubicBezTo>
                      <a:pt x="881688" y="561750"/>
                      <a:pt x="878777" y="558416"/>
                      <a:pt x="878777" y="554527"/>
                    </a:cubicBezTo>
                    <a:cubicBezTo>
                      <a:pt x="878777" y="550637"/>
                      <a:pt x="881688" y="547859"/>
                      <a:pt x="885085" y="547859"/>
                    </a:cubicBezTo>
                    <a:close/>
                    <a:moveTo>
                      <a:pt x="865675" y="547859"/>
                    </a:moveTo>
                    <a:cubicBezTo>
                      <a:pt x="869072" y="547859"/>
                      <a:pt x="871983" y="550637"/>
                      <a:pt x="871983" y="554527"/>
                    </a:cubicBezTo>
                    <a:cubicBezTo>
                      <a:pt x="871983" y="558416"/>
                      <a:pt x="869072" y="561750"/>
                      <a:pt x="865675" y="561750"/>
                    </a:cubicBezTo>
                    <a:cubicBezTo>
                      <a:pt x="862278" y="561750"/>
                      <a:pt x="859852" y="558416"/>
                      <a:pt x="859852" y="554527"/>
                    </a:cubicBezTo>
                    <a:cubicBezTo>
                      <a:pt x="859852" y="550637"/>
                      <a:pt x="862278" y="547859"/>
                      <a:pt x="865675" y="547859"/>
                    </a:cubicBezTo>
                    <a:close/>
                    <a:moveTo>
                      <a:pt x="846750" y="547859"/>
                    </a:moveTo>
                    <a:cubicBezTo>
                      <a:pt x="850147" y="547859"/>
                      <a:pt x="853059" y="550637"/>
                      <a:pt x="853059" y="554527"/>
                    </a:cubicBezTo>
                    <a:cubicBezTo>
                      <a:pt x="853059" y="558416"/>
                      <a:pt x="850147" y="561750"/>
                      <a:pt x="846750" y="561750"/>
                    </a:cubicBezTo>
                    <a:cubicBezTo>
                      <a:pt x="843354" y="561750"/>
                      <a:pt x="840442" y="558416"/>
                      <a:pt x="840442" y="554527"/>
                    </a:cubicBezTo>
                    <a:cubicBezTo>
                      <a:pt x="840442" y="550637"/>
                      <a:pt x="843354" y="547859"/>
                      <a:pt x="846750" y="547859"/>
                    </a:cubicBezTo>
                    <a:close/>
                    <a:moveTo>
                      <a:pt x="827341" y="547859"/>
                    </a:moveTo>
                    <a:cubicBezTo>
                      <a:pt x="831223" y="547859"/>
                      <a:pt x="833649" y="550637"/>
                      <a:pt x="833649" y="554527"/>
                    </a:cubicBezTo>
                    <a:cubicBezTo>
                      <a:pt x="833649" y="558416"/>
                      <a:pt x="831223" y="561750"/>
                      <a:pt x="827341" y="561750"/>
                    </a:cubicBezTo>
                    <a:cubicBezTo>
                      <a:pt x="823944" y="561750"/>
                      <a:pt x="821518" y="558416"/>
                      <a:pt x="821518" y="554527"/>
                    </a:cubicBezTo>
                    <a:cubicBezTo>
                      <a:pt x="821518" y="550637"/>
                      <a:pt x="823944" y="547859"/>
                      <a:pt x="827341" y="547859"/>
                    </a:cubicBezTo>
                    <a:close/>
                    <a:moveTo>
                      <a:pt x="808416" y="547859"/>
                    </a:moveTo>
                    <a:cubicBezTo>
                      <a:pt x="811813" y="547859"/>
                      <a:pt x="814724" y="550637"/>
                      <a:pt x="814724" y="554527"/>
                    </a:cubicBezTo>
                    <a:cubicBezTo>
                      <a:pt x="814724" y="558416"/>
                      <a:pt x="811813" y="561750"/>
                      <a:pt x="808416" y="561750"/>
                    </a:cubicBezTo>
                    <a:cubicBezTo>
                      <a:pt x="805020" y="561750"/>
                      <a:pt x="802108" y="558416"/>
                      <a:pt x="802108" y="554527"/>
                    </a:cubicBezTo>
                    <a:cubicBezTo>
                      <a:pt x="802108" y="550637"/>
                      <a:pt x="805020" y="547859"/>
                      <a:pt x="808416" y="547859"/>
                    </a:cubicBezTo>
                    <a:close/>
                    <a:moveTo>
                      <a:pt x="789492" y="547859"/>
                    </a:moveTo>
                    <a:cubicBezTo>
                      <a:pt x="792888" y="547859"/>
                      <a:pt x="795315" y="550637"/>
                      <a:pt x="795315" y="554527"/>
                    </a:cubicBezTo>
                    <a:cubicBezTo>
                      <a:pt x="795315" y="558416"/>
                      <a:pt x="792888" y="561750"/>
                      <a:pt x="789492" y="561750"/>
                    </a:cubicBezTo>
                    <a:cubicBezTo>
                      <a:pt x="786095" y="561750"/>
                      <a:pt x="783184" y="558416"/>
                      <a:pt x="783184" y="554527"/>
                    </a:cubicBezTo>
                    <a:cubicBezTo>
                      <a:pt x="783184" y="550637"/>
                      <a:pt x="786095" y="547859"/>
                      <a:pt x="789492" y="547859"/>
                    </a:cubicBezTo>
                    <a:close/>
                    <a:moveTo>
                      <a:pt x="770082" y="547859"/>
                    </a:moveTo>
                    <a:cubicBezTo>
                      <a:pt x="773479" y="547859"/>
                      <a:pt x="776390" y="550637"/>
                      <a:pt x="776390" y="554527"/>
                    </a:cubicBezTo>
                    <a:cubicBezTo>
                      <a:pt x="776390" y="558416"/>
                      <a:pt x="773479" y="561750"/>
                      <a:pt x="770082" y="561750"/>
                    </a:cubicBezTo>
                    <a:cubicBezTo>
                      <a:pt x="766685" y="561750"/>
                      <a:pt x="763774" y="558416"/>
                      <a:pt x="763774" y="554527"/>
                    </a:cubicBezTo>
                    <a:cubicBezTo>
                      <a:pt x="763774" y="550637"/>
                      <a:pt x="766685" y="547859"/>
                      <a:pt x="770082" y="547859"/>
                    </a:cubicBezTo>
                    <a:close/>
                    <a:moveTo>
                      <a:pt x="751157" y="547859"/>
                    </a:moveTo>
                    <a:cubicBezTo>
                      <a:pt x="754554" y="547859"/>
                      <a:pt x="757466" y="550637"/>
                      <a:pt x="757466" y="554527"/>
                    </a:cubicBezTo>
                    <a:cubicBezTo>
                      <a:pt x="757466" y="558416"/>
                      <a:pt x="754554" y="561750"/>
                      <a:pt x="751157" y="561750"/>
                    </a:cubicBezTo>
                    <a:cubicBezTo>
                      <a:pt x="747761" y="561750"/>
                      <a:pt x="744849" y="558416"/>
                      <a:pt x="744849" y="554527"/>
                    </a:cubicBezTo>
                    <a:cubicBezTo>
                      <a:pt x="744849" y="550637"/>
                      <a:pt x="747761" y="547859"/>
                      <a:pt x="751157" y="547859"/>
                    </a:cubicBezTo>
                    <a:close/>
                    <a:moveTo>
                      <a:pt x="406634" y="547859"/>
                    </a:moveTo>
                    <a:cubicBezTo>
                      <a:pt x="410031" y="547859"/>
                      <a:pt x="412943" y="550637"/>
                      <a:pt x="412943" y="554527"/>
                    </a:cubicBezTo>
                    <a:cubicBezTo>
                      <a:pt x="412943" y="558416"/>
                      <a:pt x="410031" y="561750"/>
                      <a:pt x="406634" y="561750"/>
                    </a:cubicBezTo>
                    <a:cubicBezTo>
                      <a:pt x="403238" y="561750"/>
                      <a:pt x="400326" y="558416"/>
                      <a:pt x="400326" y="554527"/>
                    </a:cubicBezTo>
                    <a:cubicBezTo>
                      <a:pt x="400326" y="550637"/>
                      <a:pt x="403238" y="547859"/>
                      <a:pt x="406634" y="547859"/>
                    </a:cubicBezTo>
                    <a:close/>
                    <a:moveTo>
                      <a:pt x="387710" y="528968"/>
                    </a:moveTo>
                    <a:cubicBezTo>
                      <a:pt x="389651" y="528968"/>
                      <a:pt x="391107" y="530635"/>
                      <a:pt x="391107" y="532857"/>
                    </a:cubicBezTo>
                    <a:cubicBezTo>
                      <a:pt x="391107" y="535080"/>
                      <a:pt x="389651" y="536747"/>
                      <a:pt x="387710" y="536747"/>
                    </a:cubicBezTo>
                    <a:cubicBezTo>
                      <a:pt x="385769" y="536747"/>
                      <a:pt x="383828" y="535080"/>
                      <a:pt x="383828" y="532857"/>
                    </a:cubicBezTo>
                    <a:cubicBezTo>
                      <a:pt x="383828" y="530635"/>
                      <a:pt x="385769" y="528968"/>
                      <a:pt x="387710" y="528968"/>
                    </a:cubicBezTo>
                    <a:close/>
                    <a:moveTo>
                      <a:pt x="1191273" y="525634"/>
                    </a:moveTo>
                    <a:lnTo>
                      <a:pt x="1195597" y="530998"/>
                    </a:lnTo>
                    <a:lnTo>
                      <a:pt x="1195446" y="532501"/>
                    </a:lnTo>
                    <a:lnTo>
                      <a:pt x="1194232" y="536410"/>
                    </a:lnTo>
                    <a:lnTo>
                      <a:pt x="1191273" y="540080"/>
                    </a:lnTo>
                    <a:cubicBezTo>
                      <a:pt x="1187392" y="540080"/>
                      <a:pt x="1184965" y="536747"/>
                      <a:pt x="1184965" y="532857"/>
                    </a:cubicBezTo>
                    <a:cubicBezTo>
                      <a:pt x="1184965" y="528968"/>
                      <a:pt x="1187392" y="525634"/>
                      <a:pt x="1191273" y="525634"/>
                    </a:cubicBezTo>
                    <a:close/>
                    <a:moveTo>
                      <a:pt x="1076271" y="525634"/>
                    </a:moveTo>
                    <a:cubicBezTo>
                      <a:pt x="1079667" y="525634"/>
                      <a:pt x="1082579" y="528968"/>
                      <a:pt x="1082579" y="532857"/>
                    </a:cubicBezTo>
                    <a:cubicBezTo>
                      <a:pt x="1082579" y="536747"/>
                      <a:pt x="1079667" y="540080"/>
                      <a:pt x="1076271" y="540080"/>
                    </a:cubicBezTo>
                    <a:cubicBezTo>
                      <a:pt x="1072874" y="540080"/>
                      <a:pt x="1069963" y="536747"/>
                      <a:pt x="1069963" y="532857"/>
                    </a:cubicBezTo>
                    <a:cubicBezTo>
                      <a:pt x="1069963" y="528968"/>
                      <a:pt x="1072874" y="525634"/>
                      <a:pt x="1076271" y="525634"/>
                    </a:cubicBezTo>
                    <a:close/>
                    <a:moveTo>
                      <a:pt x="1057346" y="525634"/>
                    </a:moveTo>
                    <a:cubicBezTo>
                      <a:pt x="1060743" y="525634"/>
                      <a:pt x="1063169" y="528968"/>
                      <a:pt x="1063169" y="532857"/>
                    </a:cubicBezTo>
                    <a:cubicBezTo>
                      <a:pt x="1063169" y="536747"/>
                      <a:pt x="1060743" y="540080"/>
                      <a:pt x="1057346" y="540080"/>
                    </a:cubicBezTo>
                    <a:cubicBezTo>
                      <a:pt x="1053950" y="540080"/>
                      <a:pt x="1051038" y="536747"/>
                      <a:pt x="1051038" y="532857"/>
                    </a:cubicBezTo>
                    <a:cubicBezTo>
                      <a:pt x="1051038" y="528968"/>
                      <a:pt x="1053950" y="525634"/>
                      <a:pt x="1057346" y="525634"/>
                    </a:cubicBezTo>
                    <a:close/>
                    <a:moveTo>
                      <a:pt x="1037936" y="525634"/>
                    </a:moveTo>
                    <a:cubicBezTo>
                      <a:pt x="1041333" y="525634"/>
                      <a:pt x="1044245" y="528968"/>
                      <a:pt x="1044245" y="532857"/>
                    </a:cubicBezTo>
                    <a:cubicBezTo>
                      <a:pt x="1044245" y="536747"/>
                      <a:pt x="1041333" y="540080"/>
                      <a:pt x="1037936" y="540080"/>
                    </a:cubicBezTo>
                    <a:cubicBezTo>
                      <a:pt x="1034540" y="540080"/>
                      <a:pt x="1031628" y="536747"/>
                      <a:pt x="1031628" y="532857"/>
                    </a:cubicBezTo>
                    <a:cubicBezTo>
                      <a:pt x="1031628" y="528968"/>
                      <a:pt x="1034540" y="525634"/>
                      <a:pt x="1037936" y="525634"/>
                    </a:cubicBezTo>
                    <a:close/>
                    <a:moveTo>
                      <a:pt x="999602" y="525634"/>
                    </a:moveTo>
                    <a:cubicBezTo>
                      <a:pt x="1002999" y="525634"/>
                      <a:pt x="1005910" y="528968"/>
                      <a:pt x="1005910" y="532857"/>
                    </a:cubicBezTo>
                    <a:cubicBezTo>
                      <a:pt x="1005910" y="536747"/>
                      <a:pt x="1002999" y="540080"/>
                      <a:pt x="999602" y="540080"/>
                    </a:cubicBezTo>
                    <a:cubicBezTo>
                      <a:pt x="996206" y="540080"/>
                      <a:pt x="993779" y="536747"/>
                      <a:pt x="993779" y="532857"/>
                    </a:cubicBezTo>
                    <a:cubicBezTo>
                      <a:pt x="993779" y="528968"/>
                      <a:pt x="996206" y="525634"/>
                      <a:pt x="999602" y="525634"/>
                    </a:cubicBezTo>
                    <a:close/>
                    <a:moveTo>
                      <a:pt x="980678" y="525634"/>
                    </a:moveTo>
                    <a:cubicBezTo>
                      <a:pt x="984074" y="525634"/>
                      <a:pt x="986986" y="528968"/>
                      <a:pt x="986986" y="532857"/>
                    </a:cubicBezTo>
                    <a:cubicBezTo>
                      <a:pt x="986986" y="536747"/>
                      <a:pt x="984074" y="540080"/>
                      <a:pt x="980678" y="540080"/>
                    </a:cubicBezTo>
                    <a:cubicBezTo>
                      <a:pt x="977281" y="540080"/>
                      <a:pt x="974370" y="536747"/>
                      <a:pt x="974370" y="532857"/>
                    </a:cubicBezTo>
                    <a:cubicBezTo>
                      <a:pt x="974370" y="528968"/>
                      <a:pt x="977281" y="525634"/>
                      <a:pt x="980678" y="525634"/>
                    </a:cubicBezTo>
                    <a:close/>
                    <a:moveTo>
                      <a:pt x="961268" y="525634"/>
                    </a:moveTo>
                    <a:cubicBezTo>
                      <a:pt x="964665" y="525634"/>
                      <a:pt x="967576" y="528968"/>
                      <a:pt x="967576" y="532857"/>
                    </a:cubicBezTo>
                    <a:cubicBezTo>
                      <a:pt x="967576" y="536747"/>
                      <a:pt x="964665" y="540080"/>
                      <a:pt x="961268" y="540080"/>
                    </a:cubicBezTo>
                    <a:cubicBezTo>
                      <a:pt x="957871" y="540080"/>
                      <a:pt x="955445" y="536747"/>
                      <a:pt x="955445" y="532857"/>
                    </a:cubicBezTo>
                    <a:cubicBezTo>
                      <a:pt x="955445" y="528968"/>
                      <a:pt x="957871" y="525634"/>
                      <a:pt x="961268" y="525634"/>
                    </a:cubicBezTo>
                    <a:close/>
                    <a:moveTo>
                      <a:pt x="942343" y="525634"/>
                    </a:moveTo>
                    <a:cubicBezTo>
                      <a:pt x="945740" y="525634"/>
                      <a:pt x="948652" y="528968"/>
                      <a:pt x="948652" y="532857"/>
                    </a:cubicBezTo>
                    <a:cubicBezTo>
                      <a:pt x="948652" y="536747"/>
                      <a:pt x="945740" y="540080"/>
                      <a:pt x="942343" y="540080"/>
                    </a:cubicBezTo>
                    <a:cubicBezTo>
                      <a:pt x="938947" y="540080"/>
                      <a:pt x="936035" y="536747"/>
                      <a:pt x="936035" y="532857"/>
                    </a:cubicBezTo>
                    <a:cubicBezTo>
                      <a:pt x="936035" y="528968"/>
                      <a:pt x="938947" y="525634"/>
                      <a:pt x="942343" y="525634"/>
                    </a:cubicBezTo>
                    <a:close/>
                    <a:moveTo>
                      <a:pt x="923419" y="525634"/>
                    </a:moveTo>
                    <a:cubicBezTo>
                      <a:pt x="926816" y="525634"/>
                      <a:pt x="929242" y="528968"/>
                      <a:pt x="929242" y="532857"/>
                    </a:cubicBezTo>
                    <a:cubicBezTo>
                      <a:pt x="929242" y="536747"/>
                      <a:pt x="926816" y="540080"/>
                      <a:pt x="923419" y="540080"/>
                    </a:cubicBezTo>
                    <a:cubicBezTo>
                      <a:pt x="920022" y="540080"/>
                      <a:pt x="917111" y="536747"/>
                      <a:pt x="917111" y="532857"/>
                    </a:cubicBezTo>
                    <a:cubicBezTo>
                      <a:pt x="917111" y="528968"/>
                      <a:pt x="920022" y="525634"/>
                      <a:pt x="923419" y="525634"/>
                    </a:cubicBezTo>
                    <a:close/>
                    <a:moveTo>
                      <a:pt x="904009" y="525634"/>
                    </a:moveTo>
                    <a:cubicBezTo>
                      <a:pt x="907406" y="525634"/>
                      <a:pt x="910317" y="528968"/>
                      <a:pt x="910317" y="532857"/>
                    </a:cubicBezTo>
                    <a:cubicBezTo>
                      <a:pt x="910317" y="536747"/>
                      <a:pt x="907406" y="540080"/>
                      <a:pt x="904009" y="540080"/>
                    </a:cubicBezTo>
                    <a:cubicBezTo>
                      <a:pt x="900613" y="540080"/>
                      <a:pt x="897701" y="536747"/>
                      <a:pt x="897701" y="532857"/>
                    </a:cubicBezTo>
                    <a:cubicBezTo>
                      <a:pt x="897701" y="528968"/>
                      <a:pt x="900613" y="525634"/>
                      <a:pt x="904009" y="525634"/>
                    </a:cubicBezTo>
                    <a:close/>
                    <a:moveTo>
                      <a:pt x="885085" y="525634"/>
                    </a:moveTo>
                    <a:cubicBezTo>
                      <a:pt x="888481" y="525634"/>
                      <a:pt x="890908" y="528968"/>
                      <a:pt x="890908" y="532857"/>
                    </a:cubicBezTo>
                    <a:cubicBezTo>
                      <a:pt x="890908" y="536747"/>
                      <a:pt x="888481" y="540080"/>
                      <a:pt x="885085" y="540080"/>
                    </a:cubicBezTo>
                    <a:cubicBezTo>
                      <a:pt x="881688" y="540080"/>
                      <a:pt x="878777" y="536747"/>
                      <a:pt x="878777" y="532857"/>
                    </a:cubicBezTo>
                    <a:cubicBezTo>
                      <a:pt x="878777" y="528968"/>
                      <a:pt x="881688" y="525634"/>
                      <a:pt x="885085" y="525634"/>
                    </a:cubicBezTo>
                    <a:close/>
                    <a:moveTo>
                      <a:pt x="865675" y="525634"/>
                    </a:moveTo>
                    <a:cubicBezTo>
                      <a:pt x="869072" y="525634"/>
                      <a:pt x="871983" y="528968"/>
                      <a:pt x="871983" y="532857"/>
                    </a:cubicBezTo>
                    <a:cubicBezTo>
                      <a:pt x="871983" y="536747"/>
                      <a:pt x="869072" y="540080"/>
                      <a:pt x="865675" y="540080"/>
                    </a:cubicBezTo>
                    <a:cubicBezTo>
                      <a:pt x="862278" y="540080"/>
                      <a:pt x="859852" y="536747"/>
                      <a:pt x="859852" y="532857"/>
                    </a:cubicBezTo>
                    <a:cubicBezTo>
                      <a:pt x="859852" y="528968"/>
                      <a:pt x="862278" y="525634"/>
                      <a:pt x="865675" y="525634"/>
                    </a:cubicBezTo>
                    <a:close/>
                    <a:moveTo>
                      <a:pt x="846750" y="525634"/>
                    </a:moveTo>
                    <a:cubicBezTo>
                      <a:pt x="850147" y="525634"/>
                      <a:pt x="853059" y="528968"/>
                      <a:pt x="853059" y="532857"/>
                    </a:cubicBezTo>
                    <a:cubicBezTo>
                      <a:pt x="853059" y="536747"/>
                      <a:pt x="850147" y="540080"/>
                      <a:pt x="846750" y="540080"/>
                    </a:cubicBezTo>
                    <a:cubicBezTo>
                      <a:pt x="843354" y="540080"/>
                      <a:pt x="840442" y="536747"/>
                      <a:pt x="840442" y="532857"/>
                    </a:cubicBezTo>
                    <a:cubicBezTo>
                      <a:pt x="840442" y="528968"/>
                      <a:pt x="843354" y="525634"/>
                      <a:pt x="846750" y="525634"/>
                    </a:cubicBezTo>
                    <a:close/>
                    <a:moveTo>
                      <a:pt x="827341" y="525634"/>
                    </a:moveTo>
                    <a:cubicBezTo>
                      <a:pt x="831223" y="525634"/>
                      <a:pt x="833649" y="528968"/>
                      <a:pt x="833649" y="532857"/>
                    </a:cubicBezTo>
                    <a:cubicBezTo>
                      <a:pt x="833649" y="536747"/>
                      <a:pt x="831223" y="540080"/>
                      <a:pt x="827341" y="540080"/>
                    </a:cubicBezTo>
                    <a:cubicBezTo>
                      <a:pt x="823944" y="540080"/>
                      <a:pt x="821518" y="536747"/>
                      <a:pt x="821518" y="532857"/>
                    </a:cubicBezTo>
                    <a:cubicBezTo>
                      <a:pt x="821518" y="528968"/>
                      <a:pt x="823944" y="525634"/>
                      <a:pt x="827341" y="525634"/>
                    </a:cubicBezTo>
                    <a:close/>
                    <a:moveTo>
                      <a:pt x="808416" y="525634"/>
                    </a:moveTo>
                    <a:cubicBezTo>
                      <a:pt x="811813" y="525634"/>
                      <a:pt x="814724" y="528968"/>
                      <a:pt x="814724" y="532857"/>
                    </a:cubicBezTo>
                    <a:cubicBezTo>
                      <a:pt x="814724" y="536747"/>
                      <a:pt x="811813" y="540080"/>
                      <a:pt x="808416" y="540080"/>
                    </a:cubicBezTo>
                    <a:cubicBezTo>
                      <a:pt x="805020" y="540080"/>
                      <a:pt x="802108" y="536747"/>
                      <a:pt x="802108" y="532857"/>
                    </a:cubicBezTo>
                    <a:cubicBezTo>
                      <a:pt x="802108" y="528968"/>
                      <a:pt x="805020" y="525634"/>
                      <a:pt x="808416" y="525634"/>
                    </a:cubicBezTo>
                    <a:close/>
                    <a:moveTo>
                      <a:pt x="789492" y="525634"/>
                    </a:moveTo>
                    <a:cubicBezTo>
                      <a:pt x="792888" y="525634"/>
                      <a:pt x="795315" y="528968"/>
                      <a:pt x="795315" y="532857"/>
                    </a:cubicBezTo>
                    <a:cubicBezTo>
                      <a:pt x="795315" y="536747"/>
                      <a:pt x="792888" y="540080"/>
                      <a:pt x="789492" y="540080"/>
                    </a:cubicBezTo>
                    <a:cubicBezTo>
                      <a:pt x="786095" y="540080"/>
                      <a:pt x="783184" y="536747"/>
                      <a:pt x="783184" y="532857"/>
                    </a:cubicBezTo>
                    <a:cubicBezTo>
                      <a:pt x="783184" y="528968"/>
                      <a:pt x="786095" y="525634"/>
                      <a:pt x="789492" y="525634"/>
                    </a:cubicBezTo>
                    <a:close/>
                    <a:moveTo>
                      <a:pt x="770082" y="525634"/>
                    </a:moveTo>
                    <a:cubicBezTo>
                      <a:pt x="773479" y="525634"/>
                      <a:pt x="776390" y="528968"/>
                      <a:pt x="776390" y="532857"/>
                    </a:cubicBezTo>
                    <a:cubicBezTo>
                      <a:pt x="776390" y="536747"/>
                      <a:pt x="773479" y="540080"/>
                      <a:pt x="770082" y="540080"/>
                    </a:cubicBezTo>
                    <a:cubicBezTo>
                      <a:pt x="766685" y="540080"/>
                      <a:pt x="763774" y="536747"/>
                      <a:pt x="763774" y="532857"/>
                    </a:cubicBezTo>
                    <a:cubicBezTo>
                      <a:pt x="763774" y="528968"/>
                      <a:pt x="766685" y="525634"/>
                      <a:pt x="770082" y="525634"/>
                    </a:cubicBezTo>
                    <a:close/>
                    <a:moveTo>
                      <a:pt x="751157" y="525634"/>
                    </a:moveTo>
                    <a:cubicBezTo>
                      <a:pt x="754554" y="525634"/>
                      <a:pt x="757466" y="528968"/>
                      <a:pt x="757466" y="532857"/>
                    </a:cubicBezTo>
                    <a:cubicBezTo>
                      <a:pt x="757466" y="536747"/>
                      <a:pt x="754554" y="540080"/>
                      <a:pt x="751157" y="540080"/>
                    </a:cubicBezTo>
                    <a:cubicBezTo>
                      <a:pt x="747761" y="540080"/>
                      <a:pt x="744849" y="536747"/>
                      <a:pt x="744849" y="532857"/>
                    </a:cubicBezTo>
                    <a:cubicBezTo>
                      <a:pt x="744849" y="528968"/>
                      <a:pt x="747761" y="525634"/>
                      <a:pt x="751157" y="525634"/>
                    </a:cubicBezTo>
                    <a:close/>
                    <a:moveTo>
                      <a:pt x="368300" y="525634"/>
                    </a:moveTo>
                    <a:cubicBezTo>
                      <a:pt x="371697" y="525634"/>
                      <a:pt x="374608" y="528968"/>
                      <a:pt x="374608" y="532857"/>
                    </a:cubicBezTo>
                    <a:cubicBezTo>
                      <a:pt x="374608" y="536747"/>
                      <a:pt x="371697" y="540080"/>
                      <a:pt x="368300" y="540080"/>
                    </a:cubicBezTo>
                    <a:cubicBezTo>
                      <a:pt x="364903" y="540080"/>
                      <a:pt x="362477" y="536747"/>
                      <a:pt x="362477" y="532857"/>
                    </a:cubicBezTo>
                    <a:cubicBezTo>
                      <a:pt x="362477" y="528968"/>
                      <a:pt x="364903" y="525634"/>
                      <a:pt x="368300" y="525634"/>
                    </a:cubicBezTo>
                    <a:close/>
                    <a:moveTo>
                      <a:pt x="349376" y="525634"/>
                    </a:moveTo>
                    <a:cubicBezTo>
                      <a:pt x="352772" y="525634"/>
                      <a:pt x="355684" y="528968"/>
                      <a:pt x="355684" y="532857"/>
                    </a:cubicBezTo>
                    <a:cubicBezTo>
                      <a:pt x="355684" y="536747"/>
                      <a:pt x="352772" y="540080"/>
                      <a:pt x="349376" y="540080"/>
                    </a:cubicBezTo>
                    <a:cubicBezTo>
                      <a:pt x="345979" y="540080"/>
                      <a:pt x="343068" y="536747"/>
                      <a:pt x="343068" y="532857"/>
                    </a:cubicBezTo>
                    <a:cubicBezTo>
                      <a:pt x="343068" y="528968"/>
                      <a:pt x="345979" y="525634"/>
                      <a:pt x="349376" y="525634"/>
                    </a:cubicBezTo>
                    <a:close/>
                    <a:moveTo>
                      <a:pt x="1191273" y="503964"/>
                    </a:moveTo>
                    <a:cubicBezTo>
                      <a:pt x="1194670" y="503964"/>
                      <a:pt x="1197096" y="506742"/>
                      <a:pt x="1197096" y="510632"/>
                    </a:cubicBezTo>
                    <a:cubicBezTo>
                      <a:pt x="1197096" y="514521"/>
                      <a:pt x="1194670" y="517855"/>
                      <a:pt x="1191273" y="517855"/>
                    </a:cubicBezTo>
                    <a:cubicBezTo>
                      <a:pt x="1187392" y="517855"/>
                      <a:pt x="1184965" y="514521"/>
                      <a:pt x="1184965" y="510632"/>
                    </a:cubicBezTo>
                    <a:cubicBezTo>
                      <a:pt x="1184965" y="506742"/>
                      <a:pt x="1187392" y="503964"/>
                      <a:pt x="1191273" y="503964"/>
                    </a:cubicBezTo>
                    <a:close/>
                    <a:moveTo>
                      <a:pt x="1095195" y="503964"/>
                    </a:moveTo>
                    <a:cubicBezTo>
                      <a:pt x="1098592" y="503964"/>
                      <a:pt x="1101503" y="506742"/>
                      <a:pt x="1101503" y="510632"/>
                    </a:cubicBezTo>
                    <a:cubicBezTo>
                      <a:pt x="1101503" y="514521"/>
                      <a:pt x="1098592" y="517855"/>
                      <a:pt x="1095195" y="517855"/>
                    </a:cubicBezTo>
                    <a:cubicBezTo>
                      <a:pt x="1091799" y="517855"/>
                      <a:pt x="1089372" y="514521"/>
                      <a:pt x="1089372" y="510632"/>
                    </a:cubicBezTo>
                    <a:cubicBezTo>
                      <a:pt x="1089372" y="506742"/>
                      <a:pt x="1091799" y="503964"/>
                      <a:pt x="1095195" y="503964"/>
                    </a:cubicBezTo>
                    <a:close/>
                    <a:moveTo>
                      <a:pt x="1076271" y="503964"/>
                    </a:moveTo>
                    <a:cubicBezTo>
                      <a:pt x="1079667" y="503964"/>
                      <a:pt x="1082579" y="506742"/>
                      <a:pt x="1082579" y="510632"/>
                    </a:cubicBezTo>
                    <a:cubicBezTo>
                      <a:pt x="1082579" y="514521"/>
                      <a:pt x="1079667" y="517855"/>
                      <a:pt x="1076271" y="517855"/>
                    </a:cubicBezTo>
                    <a:cubicBezTo>
                      <a:pt x="1072874" y="517855"/>
                      <a:pt x="1069963" y="514521"/>
                      <a:pt x="1069963" y="510632"/>
                    </a:cubicBezTo>
                    <a:cubicBezTo>
                      <a:pt x="1069963" y="506742"/>
                      <a:pt x="1072874" y="503964"/>
                      <a:pt x="1076271" y="503964"/>
                    </a:cubicBezTo>
                    <a:close/>
                    <a:moveTo>
                      <a:pt x="1057346" y="503964"/>
                    </a:moveTo>
                    <a:cubicBezTo>
                      <a:pt x="1060743" y="503964"/>
                      <a:pt x="1063169" y="506742"/>
                      <a:pt x="1063169" y="510632"/>
                    </a:cubicBezTo>
                    <a:cubicBezTo>
                      <a:pt x="1063169" y="514521"/>
                      <a:pt x="1060743" y="517855"/>
                      <a:pt x="1057346" y="517855"/>
                    </a:cubicBezTo>
                    <a:cubicBezTo>
                      <a:pt x="1053950" y="517855"/>
                      <a:pt x="1051038" y="514521"/>
                      <a:pt x="1051038" y="510632"/>
                    </a:cubicBezTo>
                    <a:cubicBezTo>
                      <a:pt x="1051038" y="506742"/>
                      <a:pt x="1053950" y="503964"/>
                      <a:pt x="1057346" y="503964"/>
                    </a:cubicBezTo>
                    <a:close/>
                    <a:moveTo>
                      <a:pt x="1037936" y="503964"/>
                    </a:moveTo>
                    <a:cubicBezTo>
                      <a:pt x="1041333" y="503964"/>
                      <a:pt x="1044245" y="506742"/>
                      <a:pt x="1044245" y="510632"/>
                    </a:cubicBezTo>
                    <a:cubicBezTo>
                      <a:pt x="1044245" y="514521"/>
                      <a:pt x="1041333" y="517855"/>
                      <a:pt x="1037936" y="517855"/>
                    </a:cubicBezTo>
                    <a:cubicBezTo>
                      <a:pt x="1034540" y="517855"/>
                      <a:pt x="1031628" y="514521"/>
                      <a:pt x="1031628" y="510632"/>
                    </a:cubicBezTo>
                    <a:cubicBezTo>
                      <a:pt x="1031628" y="506742"/>
                      <a:pt x="1034540" y="503964"/>
                      <a:pt x="1037936" y="503964"/>
                    </a:cubicBezTo>
                    <a:close/>
                    <a:moveTo>
                      <a:pt x="1019012" y="503964"/>
                    </a:moveTo>
                    <a:cubicBezTo>
                      <a:pt x="1022409" y="503964"/>
                      <a:pt x="1024835" y="506742"/>
                      <a:pt x="1024835" y="510632"/>
                    </a:cubicBezTo>
                    <a:cubicBezTo>
                      <a:pt x="1024835" y="514521"/>
                      <a:pt x="1022409" y="517855"/>
                      <a:pt x="1019012" y="517855"/>
                    </a:cubicBezTo>
                    <a:cubicBezTo>
                      <a:pt x="1015615" y="517855"/>
                      <a:pt x="1012704" y="514521"/>
                      <a:pt x="1012704" y="510632"/>
                    </a:cubicBezTo>
                    <a:cubicBezTo>
                      <a:pt x="1012704" y="506742"/>
                      <a:pt x="1015615" y="503964"/>
                      <a:pt x="1019012" y="503964"/>
                    </a:cubicBezTo>
                    <a:close/>
                    <a:moveTo>
                      <a:pt x="999602" y="503964"/>
                    </a:moveTo>
                    <a:cubicBezTo>
                      <a:pt x="1002999" y="503964"/>
                      <a:pt x="1005910" y="506742"/>
                      <a:pt x="1005910" y="510632"/>
                    </a:cubicBezTo>
                    <a:cubicBezTo>
                      <a:pt x="1005910" y="514521"/>
                      <a:pt x="1002999" y="517855"/>
                      <a:pt x="999602" y="517855"/>
                    </a:cubicBezTo>
                    <a:cubicBezTo>
                      <a:pt x="996206" y="517855"/>
                      <a:pt x="993779" y="514521"/>
                      <a:pt x="993779" y="510632"/>
                    </a:cubicBezTo>
                    <a:cubicBezTo>
                      <a:pt x="993779" y="506742"/>
                      <a:pt x="996206" y="503964"/>
                      <a:pt x="999602" y="503964"/>
                    </a:cubicBezTo>
                    <a:close/>
                    <a:moveTo>
                      <a:pt x="980678" y="503964"/>
                    </a:moveTo>
                    <a:cubicBezTo>
                      <a:pt x="984074" y="503964"/>
                      <a:pt x="986986" y="506742"/>
                      <a:pt x="986986" y="510632"/>
                    </a:cubicBezTo>
                    <a:cubicBezTo>
                      <a:pt x="986986" y="514521"/>
                      <a:pt x="984074" y="517855"/>
                      <a:pt x="980678" y="517855"/>
                    </a:cubicBezTo>
                    <a:cubicBezTo>
                      <a:pt x="977281" y="517855"/>
                      <a:pt x="974370" y="514521"/>
                      <a:pt x="974370" y="510632"/>
                    </a:cubicBezTo>
                    <a:cubicBezTo>
                      <a:pt x="974370" y="506742"/>
                      <a:pt x="977281" y="503964"/>
                      <a:pt x="980678" y="503964"/>
                    </a:cubicBezTo>
                    <a:close/>
                    <a:moveTo>
                      <a:pt x="961268" y="503964"/>
                    </a:moveTo>
                    <a:cubicBezTo>
                      <a:pt x="964665" y="503964"/>
                      <a:pt x="967576" y="506742"/>
                      <a:pt x="967576" y="510632"/>
                    </a:cubicBezTo>
                    <a:cubicBezTo>
                      <a:pt x="967576" y="514521"/>
                      <a:pt x="964665" y="517855"/>
                      <a:pt x="961268" y="517855"/>
                    </a:cubicBezTo>
                    <a:cubicBezTo>
                      <a:pt x="957871" y="517855"/>
                      <a:pt x="955445" y="514521"/>
                      <a:pt x="955445" y="510632"/>
                    </a:cubicBezTo>
                    <a:cubicBezTo>
                      <a:pt x="955445" y="506742"/>
                      <a:pt x="957871" y="503964"/>
                      <a:pt x="961268" y="503964"/>
                    </a:cubicBezTo>
                    <a:close/>
                    <a:moveTo>
                      <a:pt x="942343" y="503964"/>
                    </a:moveTo>
                    <a:cubicBezTo>
                      <a:pt x="945740" y="503964"/>
                      <a:pt x="948652" y="506742"/>
                      <a:pt x="948652" y="510632"/>
                    </a:cubicBezTo>
                    <a:cubicBezTo>
                      <a:pt x="948652" y="514521"/>
                      <a:pt x="945740" y="517855"/>
                      <a:pt x="942343" y="517855"/>
                    </a:cubicBezTo>
                    <a:cubicBezTo>
                      <a:pt x="938947" y="517855"/>
                      <a:pt x="936035" y="514521"/>
                      <a:pt x="936035" y="510632"/>
                    </a:cubicBezTo>
                    <a:cubicBezTo>
                      <a:pt x="936035" y="506742"/>
                      <a:pt x="938947" y="503964"/>
                      <a:pt x="942343" y="503964"/>
                    </a:cubicBezTo>
                    <a:close/>
                    <a:moveTo>
                      <a:pt x="923419" y="503964"/>
                    </a:moveTo>
                    <a:cubicBezTo>
                      <a:pt x="926816" y="503964"/>
                      <a:pt x="929242" y="506742"/>
                      <a:pt x="929242" y="510632"/>
                    </a:cubicBezTo>
                    <a:cubicBezTo>
                      <a:pt x="929242" y="514521"/>
                      <a:pt x="926816" y="517855"/>
                      <a:pt x="923419" y="517855"/>
                    </a:cubicBezTo>
                    <a:cubicBezTo>
                      <a:pt x="920022" y="517855"/>
                      <a:pt x="917111" y="514521"/>
                      <a:pt x="917111" y="510632"/>
                    </a:cubicBezTo>
                    <a:cubicBezTo>
                      <a:pt x="917111" y="506742"/>
                      <a:pt x="920022" y="503964"/>
                      <a:pt x="923419" y="503964"/>
                    </a:cubicBezTo>
                    <a:close/>
                    <a:moveTo>
                      <a:pt x="904009" y="503964"/>
                    </a:moveTo>
                    <a:cubicBezTo>
                      <a:pt x="907406" y="503964"/>
                      <a:pt x="910317" y="506742"/>
                      <a:pt x="910317" y="510632"/>
                    </a:cubicBezTo>
                    <a:cubicBezTo>
                      <a:pt x="910317" y="514521"/>
                      <a:pt x="907406" y="517855"/>
                      <a:pt x="904009" y="517855"/>
                    </a:cubicBezTo>
                    <a:cubicBezTo>
                      <a:pt x="900613" y="517855"/>
                      <a:pt x="897701" y="514521"/>
                      <a:pt x="897701" y="510632"/>
                    </a:cubicBezTo>
                    <a:cubicBezTo>
                      <a:pt x="897701" y="506742"/>
                      <a:pt x="900613" y="503964"/>
                      <a:pt x="904009" y="503964"/>
                    </a:cubicBezTo>
                    <a:close/>
                    <a:moveTo>
                      <a:pt x="885085" y="503964"/>
                    </a:moveTo>
                    <a:cubicBezTo>
                      <a:pt x="888481" y="503964"/>
                      <a:pt x="890908" y="506742"/>
                      <a:pt x="890908" y="510632"/>
                    </a:cubicBezTo>
                    <a:cubicBezTo>
                      <a:pt x="890908" y="514521"/>
                      <a:pt x="888481" y="517855"/>
                      <a:pt x="885085" y="517855"/>
                    </a:cubicBezTo>
                    <a:cubicBezTo>
                      <a:pt x="881688" y="517855"/>
                      <a:pt x="878777" y="514521"/>
                      <a:pt x="878777" y="510632"/>
                    </a:cubicBezTo>
                    <a:cubicBezTo>
                      <a:pt x="878777" y="506742"/>
                      <a:pt x="881688" y="503964"/>
                      <a:pt x="885085" y="503964"/>
                    </a:cubicBezTo>
                    <a:close/>
                    <a:moveTo>
                      <a:pt x="865675" y="503964"/>
                    </a:moveTo>
                    <a:cubicBezTo>
                      <a:pt x="869072" y="503964"/>
                      <a:pt x="871983" y="506742"/>
                      <a:pt x="871983" y="510632"/>
                    </a:cubicBezTo>
                    <a:cubicBezTo>
                      <a:pt x="871983" y="514521"/>
                      <a:pt x="869072" y="517855"/>
                      <a:pt x="865675" y="517855"/>
                    </a:cubicBezTo>
                    <a:cubicBezTo>
                      <a:pt x="862278" y="517855"/>
                      <a:pt x="859852" y="514521"/>
                      <a:pt x="859852" y="510632"/>
                    </a:cubicBezTo>
                    <a:cubicBezTo>
                      <a:pt x="859852" y="506742"/>
                      <a:pt x="862278" y="503964"/>
                      <a:pt x="865675" y="503964"/>
                    </a:cubicBezTo>
                    <a:close/>
                    <a:moveTo>
                      <a:pt x="846750" y="503964"/>
                    </a:moveTo>
                    <a:cubicBezTo>
                      <a:pt x="850147" y="503964"/>
                      <a:pt x="853059" y="506742"/>
                      <a:pt x="853059" y="510632"/>
                    </a:cubicBezTo>
                    <a:cubicBezTo>
                      <a:pt x="853059" y="514521"/>
                      <a:pt x="850147" y="517855"/>
                      <a:pt x="846750" y="517855"/>
                    </a:cubicBezTo>
                    <a:cubicBezTo>
                      <a:pt x="843354" y="517855"/>
                      <a:pt x="840442" y="514521"/>
                      <a:pt x="840442" y="510632"/>
                    </a:cubicBezTo>
                    <a:cubicBezTo>
                      <a:pt x="840442" y="506742"/>
                      <a:pt x="843354" y="503964"/>
                      <a:pt x="846750" y="503964"/>
                    </a:cubicBezTo>
                    <a:close/>
                    <a:moveTo>
                      <a:pt x="827341" y="503964"/>
                    </a:moveTo>
                    <a:cubicBezTo>
                      <a:pt x="831223" y="503964"/>
                      <a:pt x="833649" y="506742"/>
                      <a:pt x="833649" y="510632"/>
                    </a:cubicBezTo>
                    <a:cubicBezTo>
                      <a:pt x="833649" y="514521"/>
                      <a:pt x="831223" y="517855"/>
                      <a:pt x="827341" y="517855"/>
                    </a:cubicBezTo>
                    <a:cubicBezTo>
                      <a:pt x="823944" y="517855"/>
                      <a:pt x="821518" y="514521"/>
                      <a:pt x="821518" y="510632"/>
                    </a:cubicBezTo>
                    <a:cubicBezTo>
                      <a:pt x="821518" y="506742"/>
                      <a:pt x="823944" y="503964"/>
                      <a:pt x="827341" y="503964"/>
                    </a:cubicBezTo>
                    <a:close/>
                    <a:moveTo>
                      <a:pt x="808416" y="503964"/>
                    </a:moveTo>
                    <a:cubicBezTo>
                      <a:pt x="811813" y="503964"/>
                      <a:pt x="814724" y="506742"/>
                      <a:pt x="814724" y="510632"/>
                    </a:cubicBezTo>
                    <a:cubicBezTo>
                      <a:pt x="814724" y="514521"/>
                      <a:pt x="811813" y="517855"/>
                      <a:pt x="808416" y="517855"/>
                    </a:cubicBezTo>
                    <a:cubicBezTo>
                      <a:pt x="805020" y="517855"/>
                      <a:pt x="802108" y="514521"/>
                      <a:pt x="802108" y="510632"/>
                    </a:cubicBezTo>
                    <a:cubicBezTo>
                      <a:pt x="802108" y="506742"/>
                      <a:pt x="805020" y="503964"/>
                      <a:pt x="808416" y="503964"/>
                    </a:cubicBezTo>
                    <a:close/>
                    <a:moveTo>
                      <a:pt x="789492" y="503964"/>
                    </a:moveTo>
                    <a:cubicBezTo>
                      <a:pt x="792888" y="503964"/>
                      <a:pt x="795315" y="506742"/>
                      <a:pt x="795315" y="510632"/>
                    </a:cubicBezTo>
                    <a:cubicBezTo>
                      <a:pt x="795315" y="514521"/>
                      <a:pt x="792888" y="517855"/>
                      <a:pt x="789492" y="517855"/>
                    </a:cubicBezTo>
                    <a:cubicBezTo>
                      <a:pt x="786095" y="517855"/>
                      <a:pt x="783184" y="514521"/>
                      <a:pt x="783184" y="510632"/>
                    </a:cubicBezTo>
                    <a:cubicBezTo>
                      <a:pt x="783184" y="506742"/>
                      <a:pt x="786095" y="503964"/>
                      <a:pt x="789492" y="503964"/>
                    </a:cubicBezTo>
                    <a:close/>
                    <a:moveTo>
                      <a:pt x="770082" y="503964"/>
                    </a:moveTo>
                    <a:cubicBezTo>
                      <a:pt x="773479" y="503964"/>
                      <a:pt x="776390" y="506742"/>
                      <a:pt x="776390" y="510632"/>
                    </a:cubicBezTo>
                    <a:cubicBezTo>
                      <a:pt x="776390" y="514521"/>
                      <a:pt x="773479" y="517855"/>
                      <a:pt x="770082" y="517855"/>
                    </a:cubicBezTo>
                    <a:cubicBezTo>
                      <a:pt x="766685" y="517855"/>
                      <a:pt x="763774" y="514521"/>
                      <a:pt x="763774" y="510632"/>
                    </a:cubicBezTo>
                    <a:cubicBezTo>
                      <a:pt x="763774" y="506742"/>
                      <a:pt x="766685" y="503964"/>
                      <a:pt x="770082" y="503964"/>
                    </a:cubicBezTo>
                    <a:close/>
                    <a:moveTo>
                      <a:pt x="751157" y="503964"/>
                    </a:moveTo>
                    <a:cubicBezTo>
                      <a:pt x="754554" y="503964"/>
                      <a:pt x="757466" y="506742"/>
                      <a:pt x="757466" y="510632"/>
                    </a:cubicBezTo>
                    <a:cubicBezTo>
                      <a:pt x="757466" y="514521"/>
                      <a:pt x="754554" y="517855"/>
                      <a:pt x="751157" y="517855"/>
                    </a:cubicBezTo>
                    <a:cubicBezTo>
                      <a:pt x="747761" y="517855"/>
                      <a:pt x="744849" y="514521"/>
                      <a:pt x="744849" y="510632"/>
                    </a:cubicBezTo>
                    <a:cubicBezTo>
                      <a:pt x="744849" y="506742"/>
                      <a:pt x="747761" y="503964"/>
                      <a:pt x="751157" y="503964"/>
                    </a:cubicBezTo>
                    <a:close/>
                    <a:moveTo>
                      <a:pt x="444969" y="503964"/>
                    </a:moveTo>
                    <a:cubicBezTo>
                      <a:pt x="448365" y="503964"/>
                      <a:pt x="451277" y="506742"/>
                      <a:pt x="451277" y="510632"/>
                    </a:cubicBezTo>
                    <a:cubicBezTo>
                      <a:pt x="451277" y="514521"/>
                      <a:pt x="448365" y="517855"/>
                      <a:pt x="444969" y="517855"/>
                    </a:cubicBezTo>
                    <a:cubicBezTo>
                      <a:pt x="441572" y="517855"/>
                      <a:pt x="438661" y="514521"/>
                      <a:pt x="438661" y="510632"/>
                    </a:cubicBezTo>
                    <a:cubicBezTo>
                      <a:pt x="438661" y="506742"/>
                      <a:pt x="441572" y="503964"/>
                      <a:pt x="444969" y="503964"/>
                    </a:cubicBezTo>
                    <a:close/>
                    <a:moveTo>
                      <a:pt x="387710" y="503964"/>
                    </a:moveTo>
                    <a:cubicBezTo>
                      <a:pt x="391107" y="503964"/>
                      <a:pt x="393533" y="506742"/>
                      <a:pt x="393533" y="510632"/>
                    </a:cubicBezTo>
                    <a:cubicBezTo>
                      <a:pt x="393533" y="514521"/>
                      <a:pt x="391107" y="517855"/>
                      <a:pt x="387710" y="517855"/>
                    </a:cubicBezTo>
                    <a:cubicBezTo>
                      <a:pt x="384313" y="517855"/>
                      <a:pt x="381402" y="514521"/>
                      <a:pt x="381402" y="510632"/>
                    </a:cubicBezTo>
                    <a:cubicBezTo>
                      <a:pt x="381402" y="506742"/>
                      <a:pt x="384313" y="503964"/>
                      <a:pt x="387710" y="503964"/>
                    </a:cubicBezTo>
                    <a:close/>
                    <a:moveTo>
                      <a:pt x="329966" y="503964"/>
                    </a:moveTo>
                    <a:cubicBezTo>
                      <a:pt x="333363" y="503964"/>
                      <a:pt x="336274" y="506742"/>
                      <a:pt x="336274" y="510632"/>
                    </a:cubicBezTo>
                    <a:cubicBezTo>
                      <a:pt x="336274" y="514521"/>
                      <a:pt x="333363" y="517855"/>
                      <a:pt x="329966" y="517855"/>
                    </a:cubicBezTo>
                    <a:cubicBezTo>
                      <a:pt x="326569" y="517855"/>
                      <a:pt x="324143" y="514521"/>
                      <a:pt x="324143" y="510632"/>
                    </a:cubicBezTo>
                    <a:cubicBezTo>
                      <a:pt x="324143" y="506742"/>
                      <a:pt x="326569" y="503964"/>
                      <a:pt x="329966" y="503964"/>
                    </a:cubicBezTo>
                    <a:close/>
                    <a:moveTo>
                      <a:pt x="311041" y="503964"/>
                    </a:moveTo>
                    <a:cubicBezTo>
                      <a:pt x="314438" y="503964"/>
                      <a:pt x="317350" y="506742"/>
                      <a:pt x="317350" y="510632"/>
                    </a:cubicBezTo>
                    <a:cubicBezTo>
                      <a:pt x="317350" y="514521"/>
                      <a:pt x="314438" y="517855"/>
                      <a:pt x="311041" y="517855"/>
                    </a:cubicBezTo>
                    <a:cubicBezTo>
                      <a:pt x="307645" y="517855"/>
                      <a:pt x="304733" y="514521"/>
                      <a:pt x="304733" y="510632"/>
                    </a:cubicBezTo>
                    <a:cubicBezTo>
                      <a:pt x="304733" y="506742"/>
                      <a:pt x="307645" y="503964"/>
                      <a:pt x="311041" y="503964"/>
                    </a:cubicBezTo>
                    <a:close/>
                    <a:moveTo>
                      <a:pt x="1191273" y="481738"/>
                    </a:moveTo>
                    <a:cubicBezTo>
                      <a:pt x="1194670" y="481738"/>
                      <a:pt x="1197096" y="485072"/>
                      <a:pt x="1197096" y="488962"/>
                    </a:cubicBezTo>
                    <a:cubicBezTo>
                      <a:pt x="1197096" y="492851"/>
                      <a:pt x="1194670" y="496185"/>
                      <a:pt x="1191273" y="496185"/>
                    </a:cubicBezTo>
                    <a:cubicBezTo>
                      <a:pt x="1187392" y="496185"/>
                      <a:pt x="1184965" y="492851"/>
                      <a:pt x="1184965" y="488962"/>
                    </a:cubicBezTo>
                    <a:cubicBezTo>
                      <a:pt x="1184965" y="485072"/>
                      <a:pt x="1187392" y="481738"/>
                      <a:pt x="1191273" y="481738"/>
                    </a:cubicBezTo>
                    <a:close/>
                    <a:moveTo>
                      <a:pt x="1171864" y="481738"/>
                    </a:moveTo>
                    <a:cubicBezTo>
                      <a:pt x="1175260" y="481738"/>
                      <a:pt x="1178172" y="485072"/>
                      <a:pt x="1178172" y="488962"/>
                    </a:cubicBezTo>
                    <a:cubicBezTo>
                      <a:pt x="1178172" y="492851"/>
                      <a:pt x="1175260" y="496185"/>
                      <a:pt x="1171864" y="496185"/>
                    </a:cubicBezTo>
                    <a:cubicBezTo>
                      <a:pt x="1168467" y="496185"/>
                      <a:pt x="1165556" y="492851"/>
                      <a:pt x="1165556" y="488962"/>
                    </a:cubicBezTo>
                    <a:cubicBezTo>
                      <a:pt x="1165556" y="485072"/>
                      <a:pt x="1168467" y="481738"/>
                      <a:pt x="1171864" y="481738"/>
                    </a:cubicBezTo>
                    <a:close/>
                    <a:moveTo>
                      <a:pt x="1095195" y="481738"/>
                    </a:moveTo>
                    <a:cubicBezTo>
                      <a:pt x="1098592" y="481738"/>
                      <a:pt x="1101503" y="485072"/>
                      <a:pt x="1101503" y="488962"/>
                    </a:cubicBezTo>
                    <a:cubicBezTo>
                      <a:pt x="1101503" y="492851"/>
                      <a:pt x="1098592" y="496185"/>
                      <a:pt x="1095195" y="496185"/>
                    </a:cubicBezTo>
                    <a:cubicBezTo>
                      <a:pt x="1091799" y="496185"/>
                      <a:pt x="1089372" y="492851"/>
                      <a:pt x="1089372" y="488962"/>
                    </a:cubicBezTo>
                    <a:cubicBezTo>
                      <a:pt x="1089372" y="485072"/>
                      <a:pt x="1091799" y="481738"/>
                      <a:pt x="1095195" y="481738"/>
                    </a:cubicBezTo>
                    <a:close/>
                    <a:moveTo>
                      <a:pt x="1076271" y="481738"/>
                    </a:moveTo>
                    <a:cubicBezTo>
                      <a:pt x="1079667" y="481738"/>
                      <a:pt x="1082579" y="485072"/>
                      <a:pt x="1082579" y="488962"/>
                    </a:cubicBezTo>
                    <a:cubicBezTo>
                      <a:pt x="1082579" y="492851"/>
                      <a:pt x="1079667" y="496185"/>
                      <a:pt x="1076271" y="496185"/>
                    </a:cubicBezTo>
                    <a:cubicBezTo>
                      <a:pt x="1072874" y="496185"/>
                      <a:pt x="1069963" y="492851"/>
                      <a:pt x="1069963" y="488962"/>
                    </a:cubicBezTo>
                    <a:cubicBezTo>
                      <a:pt x="1069963" y="485072"/>
                      <a:pt x="1072874" y="481738"/>
                      <a:pt x="1076271" y="481738"/>
                    </a:cubicBezTo>
                    <a:close/>
                    <a:moveTo>
                      <a:pt x="1057346" y="481738"/>
                    </a:moveTo>
                    <a:cubicBezTo>
                      <a:pt x="1060743" y="481738"/>
                      <a:pt x="1063169" y="485072"/>
                      <a:pt x="1063169" y="488962"/>
                    </a:cubicBezTo>
                    <a:cubicBezTo>
                      <a:pt x="1063169" y="492851"/>
                      <a:pt x="1060743" y="496185"/>
                      <a:pt x="1057346" y="496185"/>
                    </a:cubicBezTo>
                    <a:cubicBezTo>
                      <a:pt x="1053950" y="496185"/>
                      <a:pt x="1051038" y="492851"/>
                      <a:pt x="1051038" y="488962"/>
                    </a:cubicBezTo>
                    <a:cubicBezTo>
                      <a:pt x="1051038" y="485072"/>
                      <a:pt x="1053950" y="481738"/>
                      <a:pt x="1057346" y="481738"/>
                    </a:cubicBezTo>
                    <a:close/>
                    <a:moveTo>
                      <a:pt x="1037936" y="481738"/>
                    </a:moveTo>
                    <a:cubicBezTo>
                      <a:pt x="1041333" y="481738"/>
                      <a:pt x="1044245" y="485072"/>
                      <a:pt x="1044245" y="488962"/>
                    </a:cubicBezTo>
                    <a:cubicBezTo>
                      <a:pt x="1044245" y="492851"/>
                      <a:pt x="1041333" y="496185"/>
                      <a:pt x="1037936" y="496185"/>
                    </a:cubicBezTo>
                    <a:cubicBezTo>
                      <a:pt x="1034540" y="496185"/>
                      <a:pt x="1031628" y="492851"/>
                      <a:pt x="1031628" y="488962"/>
                    </a:cubicBezTo>
                    <a:cubicBezTo>
                      <a:pt x="1031628" y="485072"/>
                      <a:pt x="1034540" y="481738"/>
                      <a:pt x="1037936" y="481738"/>
                    </a:cubicBezTo>
                    <a:close/>
                    <a:moveTo>
                      <a:pt x="1019012" y="481738"/>
                    </a:moveTo>
                    <a:cubicBezTo>
                      <a:pt x="1022409" y="481738"/>
                      <a:pt x="1024835" y="485072"/>
                      <a:pt x="1024835" y="488962"/>
                    </a:cubicBezTo>
                    <a:cubicBezTo>
                      <a:pt x="1024835" y="492851"/>
                      <a:pt x="1022409" y="496185"/>
                      <a:pt x="1019012" y="496185"/>
                    </a:cubicBezTo>
                    <a:cubicBezTo>
                      <a:pt x="1015615" y="496185"/>
                      <a:pt x="1012704" y="492851"/>
                      <a:pt x="1012704" y="488962"/>
                    </a:cubicBezTo>
                    <a:cubicBezTo>
                      <a:pt x="1012704" y="485072"/>
                      <a:pt x="1015615" y="481738"/>
                      <a:pt x="1019012" y="481738"/>
                    </a:cubicBezTo>
                    <a:close/>
                    <a:moveTo>
                      <a:pt x="980678" y="481738"/>
                    </a:moveTo>
                    <a:cubicBezTo>
                      <a:pt x="984074" y="481738"/>
                      <a:pt x="986986" y="485072"/>
                      <a:pt x="986986" y="488962"/>
                    </a:cubicBezTo>
                    <a:cubicBezTo>
                      <a:pt x="986986" y="492851"/>
                      <a:pt x="984074" y="496185"/>
                      <a:pt x="980678" y="496185"/>
                    </a:cubicBezTo>
                    <a:cubicBezTo>
                      <a:pt x="977281" y="496185"/>
                      <a:pt x="974370" y="492851"/>
                      <a:pt x="974370" y="488962"/>
                    </a:cubicBezTo>
                    <a:cubicBezTo>
                      <a:pt x="974370" y="485072"/>
                      <a:pt x="977281" y="481738"/>
                      <a:pt x="980678" y="481738"/>
                    </a:cubicBezTo>
                    <a:close/>
                    <a:moveTo>
                      <a:pt x="961268" y="481738"/>
                    </a:moveTo>
                    <a:cubicBezTo>
                      <a:pt x="964665" y="481738"/>
                      <a:pt x="967576" y="485072"/>
                      <a:pt x="967576" y="488962"/>
                    </a:cubicBezTo>
                    <a:cubicBezTo>
                      <a:pt x="967576" y="492851"/>
                      <a:pt x="964665" y="496185"/>
                      <a:pt x="961268" y="496185"/>
                    </a:cubicBezTo>
                    <a:cubicBezTo>
                      <a:pt x="957871" y="496185"/>
                      <a:pt x="955445" y="492851"/>
                      <a:pt x="955445" y="488962"/>
                    </a:cubicBezTo>
                    <a:cubicBezTo>
                      <a:pt x="955445" y="485072"/>
                      <a:pt x="957871" y="481738"/>
                      <a:pt x="961268" y="481738"/>
                    </a:cubicBezTo>
                    <a:close/>
                    <a:moveTo>
                      <a:pt x="942343" y="481738"/>
                    </a:moveTo>
                    <a:cubicBezTo>
                      <a:pt x="945740" y="481738"/>
                      <a:pt x="948652" y="485072"/>
                      <a:pt x="948652" y="488962"/>
                    </a:cubicBezTo>
                    <a:cubicBezTo>
                      <a:pt x="948652" y="492851"/>
                      <a:pt x="945740" y="496185"/>
                      <a:pt x="942343" y="496185"/>
                    </a:cubicBezTo>
                    <a:cubicBezTo>
                      <a:pt x="938947" y="496185"/>
                      <a:pt x="936035" y="492851"/>
                      <a:pt x="936035" y="488962"/>
                    </a:cubicBezTo>
                    <a:cubicBezTo>
                      <a:pt x="936035" y="485072"/>
                      <a:pt x="938947" y="481738"/>
                      <a:pt x="942343" y="481738"/>
                    </a:cubicBezTo>
                    <a:close/>
                    <a:moveTo>
                      <a:pt x="923419" y="481738"/>
                    </a:moveTo>
                    <a:cubicBezTo>
                      <a:pt x="926816" y="481738"/>
                      <a:pt x="929242" y="485072"/>
                      <a:pt x="929242" y="488962"/>
                    </a:cubicBezTo>
                    <a:cubicBezTo>
                      <a:pt x="929242" y="492851"/>
                      <a:pt x="926816" y="496185"/>
                      <a:pt x="923419" y="496185"/>
                    </a:cubicBezTo>
                    <a:cubicBezTo>
                      <a:pt x="920022" y="496185"/>
                      <a:pt x="917111" y="492851"/>
                      <a:pt x="917111" y="488962"/>
                    </a:cubicBezTo>
                    <a:cubicBezTo>
                      <a:pt x="917111" y="485072"/>
                      <a:pt x="920022" y="481738"/>
                      <a:pt x="923419" y="481738"/>
                    </a:cubicBezTo>
                    <a:close/>
                    <a:moveTo>
                      <a:pt x="904009" y="481738"/>
                    </a:moveTo>
                    <a:cubicBezTo>
                      <a:pt x="907406" y="481738"/>
                      <a:pt x="910317" y="485072"/>
                      <a:pt x="910317" y="488962"/>
                    </a:cubicBezTo>
                    <a:cubicBezTo>
                      <a:pt x="910317" y="492851"/>
                      <a:pt x="907406" y="496185"/>
                      <a:pt x="904009" y="496185"/>
                    </a:cubicBezTo>
                    <a:cubicBezTo>
                      <a:pt x="900613" y="496185"/>
                      <a:pt x="897701" y="492851"/>
                      <a:pt x="897701" y="488962"/>
                    </a:cubicBezTo>
                    <a:cubicBezTo>
                      <a:pt x="897701" y="485072"/>
                      <a:pt x="900613" y="481738"/>
                      <a:pt x="904009" y="481738"/>
                    </a:cubicBezTo>
                    <a:close/>
                    <a:moveTo>
                      <a:pt x="885085" y="481738"/>
                    </a:moveTo>
                    <a:cubicBezTo>
                      <a:pt x="888481" y="481738"/>
                      <a:pt x="890908" y="485072"/>
                      <a:pt x="890908" y="488962"/>
                    </a:cubicBezTo>
                    <a:cubicBezTo>
                      <a:pt x="890908" y="492851"/>
                      <a:pt x="888481" y="496185"/>
                      <a:pt x="885085" y="496185"/>
                    </a:cubicBezTo>
                    <a:cubicBezTo>
                      <a:pt x="881688" y="496185"/>
                      <a:pt x="878777" y="492851"/>
                      <a:pt x="878777" y="488962"/>
                    </a:cubicBezTo>
                    <a:cubicBezTo>
                      <a:pt x="878777" y="485072"/>
                      <a:pt x="881688" y="481738"/>
                      <a:pt x="885085" y="481738"/>
                    </a:cubicBezTo>
                    <a:close/>
                    <a:moveTo>
                      <a:pt x="865675" y="481738"/>
                    </a:moveTo>
                    <a:cubicBezTo>
                      <a:pt x="869072" y="481738"/>
                      <a:pt x="871983" y="485072"/>
                      <a:pt x="871983" y="488962"/>
                    </a:cubicBezTo>
                    <a:cubicBezTo>
                      <a:pt x="871983" y="492851"/>
                      <a:pt x="869072" y="496185"/>
                      <a:pt x="865675" y="496185"/>
                    </a:cubicBezTo>
                    <a:cubicBezTo>
                      <a:pt x="862278" y="496185"/>
                      <a:pt x="859852" y="492851"/>
                      <a:pt x="859852" y="488962"/>
                    </a:cubicBezTo>
                    <a:cubicBezTo>
                      <a:pt x="859852" y="485072"/>
                      <a:pt x="862278" y="481738"/>
                      <a:pt x="865675" y="481738"/>
                    </a:cubicBezTo>
                    <a:close/>
                    <a:moveTo>
                      <a:pt x="846750" y="481738"/>
                    </a:moveTo>
                    <a:cubicBezTo>
                      <a:pt x="850147" y="481738"/>
                      <a:pt x="853059" y="485072"/>
                      <a:pt x="853059" y="488962"/>
                    </a:cubicBezTo>
                    <a:cubicBezTo>
                      <a:pt x="853059" y="492851"/>
                      <a:pt x="850147" y="496185"/>
                      <a:pt x="846750" y="496185"/>
                    </a:cubicBezTo>
                    <a:cubicBezTo>
                      <a:pt x="843354" y="496185"/>
                      <a:pt x="840442" y="492851"/>
                      <a:pt x="840442" y="488962"/>
                    </a:cubicBezTo>
                    <a:cubicBezTo>
                      <a:pt x="840442" y="485072"/>
                      <a:pt x="843354" y="481738"/>
                      <a:pt x="846750" y="481738"/>
                    </a:cubicBezTo>
                    <a:close/>
                    <a:moveTo>
                      <a:pt x="827341" y="481738"/>
                    </a:moveTo>
                    <a:cubicBezTo>
                      <a:pt x="831223" y="481738"/>
                      <a:pt x="833649" y="485072"/>
                      <a:pt x="833649" y="488962"/>
                    </a:cubicBezTo>
                    <a:cubicBezTo>
                      <a:pt x="833649" y="492851"/>
                      <a:pt x="831223" y="496185"/>
                      <a:pt x="827341" y="496185"/>
                    </a:cubicBezTo>
                    <a:cubicBezTo>
                      <a:pt x="823944" y="496185"/>
                      <a:pt x="821518" y="492851"/>
                      <a:pt x="821518" y="488962"/>
                    </a:cubicBezTo>
                    <a:cubicBezTo>
                      <a:pt x="821518" y="485072"/>
                      <a:pt x="823944" y="481738"/>
                      <a:pt x="827341" y="481738"/>
                    </a:cubicBezTo>
                    <a:close/>
                    <a:moveTo>
                      <a:pt x="808416" y="481738"/>
                    </a:moveTo>
                    <a:cubicBezTo>
                      <a:pt x="811813" y="481738"/>
                      <a:pt x="814724" y="485072"/>
                      <a:pt x="814724" y="488962"/>
                    </a:cubicBezTo>
                    <a:cubicBezTo>
                      <a:pt x="814724" y="492851"/>
                      <a:pt x="811813" y="496185"/>
                      <a:pt x="808416" y="496185"/>
                    </a:cubicBezTo>
                    <a:cubicBezTo>
                      <a:pt x="805020" y="496185"/>
                      <a:pt x="802108" y="492851"/>
                      <a:pt x="802108" y="488962"/>
                    </a:cubicBezTo>
                    <a:cubicBezTo>
                      <a:pt x="802108" y="485072"/>
                      <a:pt x="805020" y="481738"/>
                      <a:pt x="808416" y="481738"/>
                    </a:cubicBezTo>
                    <a:close/>
                    <a:moveTo>
                      <a:pt x="789492" y="481738"/>
                    </a:moveTo>
                    <a:cubicBezTo>
                      <a:pt x="792888" y="481738"/>
                      <a:pt x="795315" y="485072"/>
                      <a:pt x="795315" y="488962"/>
                    </a:cubicBezTo>
                    <a:cubicBezTo>
                      <a:pt x="795315" y="492851"/>
                      <a:pt x="792888" y="496185"/>
                      <a:pt x="789492" y="496185"/>
                    </a:cubicBezTo>
                    <a:cubicBezTo>
                      <a:pt x="786095" y="496185"/>
                      <a:pt x="783184" y="492851"/>
                      <a:pt x="783184" y="488962"/>
                    </a:cubicBezTo>
                    <a:cubicBezTo>
                      <a:pt x="783184" y="485072"/>
                      <a:pt x="786095" y="481738"/>
                      <a:pt x="789492" y="481738"/>
                    </a:cubicBezTo>
                    <a:close/>
                    <a:moveTo>
                      <a:pt x="770082" y="481738"/>
                    </a:moveTo>
                    <a:cubicBezTo>
                      <a:pt x="773479" y="481738"/>
                      <a:pt x="776390" y="485072"/>
                      <a:pt x="776390" y="488962"/>
                    </a:cubicBezTo>
                    <a:cubicBezTo>
                      <a:pt x="776390" y="492851"/>
                      <a:pt x="773479" y="496185"/>
                      <a:pt x="770082" y="496185"/>
                    </a:cubicBezTo>
                    <a:cubicBezTo>
                      <a:pt x="766685" y="496185"/>
                      <a:pt x="763774" y="492851"/>
                      <a:pt x="763774" y="488962"/>
                    </a:cubicBezTo>
                    <a:cubicBezTo>
                      <a:pt x="763774" y="485072"/>
                      <a:pt x="766685" y="481738"/>
                      <a:pt x="770082" y="481738"/>
                    </a:cubicBezTo>
                    <a:close/>
                    <a:moveTo>
                      <a:pt x="751157" y="481738"/>
                    </a:moveTo>
                    <a:cubicBezTo>
                      <a:pt x="754554" y="481738"/>
                      <a:pt x="757466" y="485072"/>
                      <a:pt x="757466" y="488962"/>
                    </a:cubicBezTo>
                    <a:cubicBezTo>
                      <a:pt x="757466" y="492851"/>
                      <a:pt x="754554" y="496185"/>
                      <a:pt x="751157" y="496185"/>
                    </a:cubicBezTo>
                    <a:cubicBezTo>
                      <a:pt x="747761" y="496185"/>
                      <a:pt x="744849" y="492851"/>
                      <a:pt x="744849" y="488962"/>
                    </a:cubicBezTo>
                    <a:cubicBezTo>
                      <a:pt x="744849" y="485072"/>
                      <a:pt x="747761" y="481738"/>
                      <a:pt x="751157" y="481738"/>
                    </a:cubicBezTo>
                    <a:close/>
                    <a:moveTo>
                      <a:pt x="329966" y="481738"/>
                    </a:moveTo>
                    <a:cubicBezTo>
                      <a:pt x="333363" y="481738"/>
                      <a:pt x="336274" y="485072"/>
                      <a:pt x="336274" y="488962"/>
                    </a:cubicBezTo>
                    <a:cubicBezTo>
                      <a:pt x="336274" y="492851"/>
                      <a:pt x="333363" y="496185"/>
                      <a:pt x="329966" y="496185"/>
                    </a:cubicBezTo>
                    <a:cubicBezTo>
                      <a:pt x="326569" y="496185"/>
                      <a:pt x="324143" y="492851"/>
                      <a:pt x="324143" y="488962"/>
                    </a:cubicBezTo>
                    <a:cubicBezTo>
                      <a:pt x="324143" y="485072"/>
                      <a:pt x="326569" y="481738"/>
                      <a:pt x="329966" y="481738"/>
                    </a:cubicBezTo>
                    <a:close/>
                    <a:moveTo>
                      <a:pt x="311041" y="481738"/>
                    </a:moveTo>
                    <a:cubicBezTo>
                      <a:pt x="314438" y="481738"/>
                      <a:pt x="317350" y="485072"/>
                      <a:pt x="317350" y="488962"/>
                    </a:cubicBezTo>
                    <a:cubicBezTo>
                      <a:pt x="317350" y="492851"/>
                      <a:pt x="314438" y="496185"/>
                      <a:pt x="311041" y="496185"/>
                    </a:cubicBezTo>
                    <a:cubicBezTo>
                      <a:pt x="307645" y="496185"/>
                      <a:pt x="304733" y="492851"/>
                      <a:pt x="304733" y="488962"/>
                    </a:cubicBezTo>
                    <a:cubicBezTo>
                      <a:pt x="304733" y="485072"/>
                      <a:pt x="307645" y="481738"/>
                      <a:pt x="311041" y="481738"/>
                    </a:cubicBezTo>
                    <a:close/>
                    <a:moveTo>
                      <a:pt x="1191273" y="460068"/>
                    </a:moveTo>
                    <a:cubicBezTo>
                      <a:pt x="1194670" y="460068"/>
                      <a:pt x="1197096" y="463402"/>
                      <a:pt x="1197096" y="467292"/>
                    </a:cubicBezTo>
                    <a:cubicBezTo>
                      <a:pt x="1197096" y="471181"/>
                      <a:pt x="1194670" y="473959"/>
                      <a:pt x="1191273" y="473959"/>
                    </a:cubicBezTo>
                    <a:cubicBezTo>
                      <a:pt x="1187392" y="473959"/>
                      <a:pt x="1184965" y="471181"/>
                      <a:pt x="1184965" y="467292"/>
                    </a:cubicBezTo>
                    <a:cubicBezTo>
                      <a:pt x="1184965" y="463402"/>
                      <a:pt x="1187392" y="460068"/>
                      <a:pt x="1191273" y="460068"/>
                    </a:cubicBezTo>
                    <a:close/>
                    <a:moveTo>
                      <a:pt x="1171864" y="460068"/>
                    </a:moveTo>
                    <a:cubicBezTo>
                      <a:pt x="1175260" y="460068"/>
                      <a:pt x="1178172" y="463402"/>
                      <a:pt x="1178172" y="467292"/>
                    </a:cubicBezTo>
                    <a:cubicBezTo>
                      <a:pt x="1178172" y="471181"/>
                      <a:pt x="1175260" y="473959"/>
                      <a:pt x="1171864" y="473959"/>
                    </a:cubicBezTo>
                    <a:cubicBezTo>
                      <a:pt x="1168467" y="473959"/>
                      <a:pt x="1165556" y="471181"/>
                      <a:pt x="1165556" y="467292"/>
                    </a:cubicBezTo>
                    <a:cubicBezTo>
                      <a:pt x="1165556" y="463402"/>
                      <a:pt x="1168467" y="460068"/>
                      <a:pt x="1171864" y="460068"/>
                    </a:cubicBezTo>
                    <a:close/>
                    <a:moveTo>
                      <a:pt x="1152939" y="460068"/>
                    </a:moveTo>
                    <a:cubicBezTo>
                      <a:pt x="1156336" y="460068"/>
                      <a:pt x="1158762" y="463402"/>
                      <a:pt x="1158762" y="467292"/>
                    </a:cubicBezTo>
                    <a:cubicBezTo>
                      <a:pt x="1158762" y="471181"/>
                      <a:pt x="1156336" y="473959"/>
                      <a:pt x="1152939" y="473959"/>
                    </a:cubicBezTo>
                    <a:cubicBezTo>
                      <a:pt x="1149543" y="473959"/>
                      <a:pt x="1146631" y="471181"/>
                      <a:pt x="1146631" y="467292"/>
                    </a:cubicBezTo>
                    <a:cubicBezTo>
                      <a:pt x="1146631" y="463402"/>
                      <a:pt x="1149543" y="460068"/>
                      <a:pt x="1152939" y="460068"/>
                    </a:cubicBezTo>
                    <a:close/>
                    <a:moveTo>
                      <a:pt x="1133529" y="460068"/>
                    </a:moveTo>
                    <a:cubicBezTo>
                      <a:pt x="1136926" y="460068"/>
                      <a:pt x="1139838" y="463402"/>
                      <a:pt x="1139838" y="467292"/>
                    </a:cubicBezTo>
                    <a:cubicBezTo>
                      <a:pt x="1139838" y="471181"/>
                      <a:pt x="1136926" y="473959"/>
                      <a:pt x="1133529" y="473959"/>
                    </a:cubicBezTo>
                    <a:cubicBezTo>
                      <a:pt x="1130133" y="473959"/>
                      <a:pt x="1127221" y="471181"/>
                      <a:pt x="1127221" y="467292"/>
                    </a:cubicBezTo>
                    <a:cubicBezTo>
                      <a:pt x="1127221" y="463402"/>
                      <a:pt x="1130133" y="460068"/>
                      <a:pt x="1133529" y="460068"/>
                    </a:cubicBezTo>
                    <a:close/>
                    <a:moveTo>
                      <a:pt x="1114605" y="460068"/>
                    </a:moveTo>
                    <a:cubicBezTo>
                      <a:pt x="1118002" y="460068"/>
                      <a:pt x="1120913" y="463402"/>
                      <a:pt x="1120913" y="467292"/>
                    </a:cubicBezTo>
                    <a:cubicBezTo>
                      <a:pt x="1120913" y="471181"/>
                      <a:pt x="1118002" y="473959"/>
                      <a:pt x="1114605" y="473959"/>
                    </a:cubicBezTo>
                    <a:cubicBezTo>
                      <a:pt x="1111208" y="473959"/>
                      <a:pt x="1108297" y="471181"/>
                      <a:pt x="1108297" y="467292"/>
                    </a:cubicBezTo>
                    <a:cubicBezTo>
                      <a:pt x="1108297" y="463402"/>
                      <a:pt x="1111208" y="460068"/>
                      <a:pt x="1114605" y="460068"/>
                    </a:cubicBezTo>
                    <a:close/>
                    <a:moveTo>
                      <a:pt x="1095195" y="460068"/>
                    </a:moveTo>
                    <a:cubicBezTo>
                      <a:pt x="1098592" y="460068"/>
                      <a:pt x="1101503" y="463402"/>
                      <a:pt x="1101503" y="467292"/>
                    </a:cubicBezTo>
                    <a:cubicBezTo>
                      <a:pt x="1101503" y="471181"/>
                      <a:pt x="1098592" y="473959"/>
                      <a:pt x="1095195" y="473959"/>
                    </a:cubicBezTo>
                    <a:cubicBezTo>
                      <a:pt x="1091799" y="473959"/>
                      <a:pt x="1089372" y="471181"/>
                      <a:pt x="1089372" y="467292"/>
                    </a:cubicBezTo>
                    <a:cubicBezTo>
                      <a:pt x="1089372" y="463402"/>
                      <a:pt x="1091799" y="460068"/>
                      <a:pt x="1095195" y="460068"/>
                    </a:cubicBezTo>
                    <a:close/>
                    <a:moveTo>
                      <a:pt x="1057346" y="460068"/>
                    </a:moveTo>
                    <a:cubicBezTo>
                      <a:pt x="1060743" y="460068"/>
                      <a:pt x="1063169" y="463402"/>
                      <a:pt x="1063169" y="467292"/>
                    </a:cubicBezTo>
                    <a:cubicBezTo>
                      <a:pt x="1063169" y="471181"/>
                      <a:pt x="1060743" y="473959"/>
                      <a:pt x="1057346" y="473959"/>
                    </a:cubicBezTo>
                    <a:cubicBezTo>
                      <a:pt x="1053950" y="473959"/>
                      <a:pt x="1051038" y="471181"/>
                      <a:pt x="1051038" y="467292"/>
                    </a:cubicBezTo>
                    <a:cubicBezTo>
                      <a:pt x="1051038" y="463402"/>
                      <a:pt x="1053950" y="460068"/>
                      <a:pt x="1057346" y="460068"/>
                    </a:cubicBezTo>
                    <a:close/>
                    <a:moveTo>
                      <a:pt x="1037936" y="460068"/>
                    </a:moveTo>
                    <a:cubicBezTo>
                      <a:pt x="1041333" y="460068"/>
                      <a:pt x="1044245" y="463402"/>
                      <a:pt x="1044245" y="467292"/>
                    </a:cubicBezTo>
                    <a:cubicBezTo>
                      <a:pt x="1044245" y="471181"/>
                      <a:pt x="1041333" y="473959"/>
                      <a:pt x="1037936" y="473959"/>
                    </a:cubicBezTo>
                    <a:cubicBezTo>
                      <a:pt x="1034540" y="473959"/>
                      <a:pt x="1031628" y="471181"/>
                      <a:pt x="1031628" y="467292"/>
                    </a:cubicBezTo>
                    <a:cubicBezTo>
                      <a:pt x="1031628" y="463402"/>
                      <a:pt x="1034540" y="460068"/>
                      <a:pt x="1037936" y="460068"/>
                    </a:cubicBezTo>
                    <a:close/>
                    <a:moveTo>
                      <a:pt x="1019012" y="460068"/>
                    </a:moveTo>
                    <a:cubicBezTo>
                      <a:pt x="1022409" y="460068"/>
                      <a:pt x="1024835" y="463402"/>
                      <a:pt x="1024835" y="467292"/>
                    </a:cubicBezTo>
                    <a:cubicBezTo>
                      <a:pt x="1024835" y="471181"/>
                      <a:pt x="1022409" y="473959"/>
                      <a:pt x="1019012" y="473959"/>
                    </a:cubicBezTo>
                    <a:cubicBezTo>
                      <a:pt x="1015615" y="473959"/>
                      <a:pt x="1012704" y="471181"/>
                      <a:pt x="1012704" y="467292"/>
                    </a:cubicBezTo>
                    <a:cubicBezTo>
                      <a:pt x="1012704" y="463402"/>
                      <a:pt x="1015615" y="460068"/>
                      <a:pt x="1019012" y="460068"/>
                    </a:cubicBezTo>
                    <a:close/>
                    <a:moveTo>
                      <a:pt x="999602" y="460068"/>
                    </a:moveTo>
                    <a:cubicBezTo>
                      <a:pt x="1002999" y="460068"/>
                      <a:pt x="1005910" y="463402"/>
                      <a:pt x="1005910" y="467292"/>
                    </a:cubicBezTo>
                    <a:cubicBezTo>
                      <a:pt x="1005910" y="471181"/>
                      <a:pt x="1002999" y="473959"/>
                      <a:pt x="999602" y="473959"/>
                    </a:cubicBezTo>
                    <a:cubicBezTo>
                      <a:pt x="996206" y="473959"/>
                      <a:pt x="993779" y="471181"/>
                      <a:pt x="993779" y="467292"/>
                    </a:cubicBezTo>
                    <a:cubicBezTo>
                      <a:pt x="993779" y="463402"/>
                      <a:pt x="996206" y="460068"/>
                      <a:pt x="999602" y="460068"/>
                    </a:cubicBezTo>
                    <a:close/>
                    <a:moveTo>
                      <a:pt x="980678" y="460068"/>
                    </a:moveTo>
                    <a:cubicBezTo>
                      <a:pt x="984074" y="460068"/>
                      <a:pt x="986986" y="463402"/>
                      <a:pt x="986986" y="467292"/>
                    </a:cubicBezTo>
                    <a:cubicBezTo>
                      <a:pt x="986986" y="471181"/>
                      <a:pt x="984074" y="473959"/>
                      <a:pt x="980678" y="473959"/>
                    </a:cubicBezTo>
                    <a:cubicBezTo>
                      <a:pt x="977281" y="473959"/>
                      <a:pt x="974370" y="471181"/>
                      <a:pt x="974370" y="467292"/>
                    </a:cubicBezTo>
                    <a:cubicBezTo>
                      <a:pt x="974370" y="463402"/>
                      <a:pt x="977281" y="460068"/>
                      <a:pt x="980678" y="460068"/>
                    </a:cubicBezTo>
                    <a:close/>
                    <a:moveTo>
                      <a:pt x="961268" y="460068"/>
                    </a:moveTo>
                    <a:cubicBezTo>
                      <a:pt x="964665" y="460068"/>
                      <a:pt x="967576" y="463402"/>
                      <a:pt x="967576" y="467292"/>
                    </a:cubicBezTo>
                    <a:cubicBezTo>
                      <a:pt x="967576" y="471181"/>
                      <a:pt x="964665" y="473959"/>
                      <a:pt x="961268" y="473959"/>
                    </a:cubicBezTo>
                    <a:cubicBezTo>
                      <a:pt x="957871" y="473959"/>
                      <a:pt x="955445" y="471181"/>
                      <a:pt x="955445" y="467292"/>
                    </a:cubicBezTo>
                    <a:cubicBezTo>
                      <a:pt x="955445" y="463402"/>
                      <a:pt x="957871" y="460068"/>
                      <a:pt x="961268" y="460068"/>
                    </a:cubicBezTo>
                    <a:close/>
                    <a:moveTo>
                      <a:pt x="942343" y="460068"/>
                    </a:moveTo>
                    <a:cubicBezTo>
                      <a:pt x="945740" y="460068"/>
                      <a:pt x="948652" y="463402"/>
                      <a:pt x="948652" y="467292"/>
                    </a:cubicBezTo>
                    <a:cubicBezTo>
                      <a:pt x="948652" y="471181"/>
                      <a:pt x="945740" y="473959"/>
                      <a:pt x="942343" y="473959"/>
                    </a:cubicBezTo>
                    <a:cubicBezTo>
                      <a:pt x="938947" y="473959"/>
                      <a:pt x="936035" y="471181"/>
                      <a:pt x="936035" y="467292"/>
                    </a:cubicBezTo>
                    <a:cubicBezTo>
                      <a:pt x="936035" y="463402"/>
                      <a:pt x="938947" y="460068"/>
                      <a:pt x="942343" y="460068"/>
                    </a:cubicBezTo>
                    <a:close/>
                    <a:moveTo>
                      <a:pt x="923419" y="460068"/>
                    </a:moveTo>
                    <a:cubicBezTo>
                      <a:pt x="926816" y="460068"/>
                      <a:pt x="929242" y="463402"/>
                      <a:pt x="929242" y="467292"/>
                    </a:cubicBezTo>
                    <a:cubicBezTo>
                      <a:pt x="929242" y="471181"/>
                      <a:pt x="926816" y="473959"/>
                      <a:pt x="923419" y="473959"/>
                    </a:cubicBezTo>
                    <a:cubicBezTo>
                      <a:pt x="920022" y="473959"/>
                      <a:pt x="917111" y="471181"/>
                      <a:pt x="917111" y="467292"/>
                    </a:cubicBezTo>
                    <a:cubicBezTo>
                      <a:pt x="917111" y="463402"/>
                      <a:pt x="920022" y="460068"/>
                      <a:pt x="923419" y="460068"/>
                    </a:cubicBezTo>
                    <a:close/>
                    <a:moveTo>
                      <a:pt x="904009" y="460068"/>
                    </a:moveTo>
                    <a:cubicBezTo>
                      <a:pt x="907406" y="460068"/>
                      <a:pt x="910317" y="463402"/>
                      <a:pt x="910317" y="467292"/>
                    </a:cubicBezTo>
                    <a:cubicBezTo>
                      <a:pt x="910317" y="471181"/>
                      <a:pt x="907406" y="473959"/>
                      <a:pt x="904009" y="473959"/>
                    </a:cubicBezTo>
                    <a:cubicBezTo>
                      <a:pt x="900613" y="473959"/>
                      <a:pt x="897701" y="471181"/>
                      <a:pt x="897701" y="467292"/>
                    </a:cubicBezTo>
                    <a:cubicBezTo>
                      <a:pt x="897701" y="463402"/>
                      <a:pt x="900613" y="460068"/>
                      <a:pt x="904009" y="460068"/>
                    </a:cubicBezTo>
                    <a:close/>
                    <a:moveTo>
                      <a:pt x="885085" y="460068"/>
                    </a:moveTo>
                    <a:cubicBezTo>
                      <a:pt x="888481" y="460068"/>
                      <a:pt x="890908" y="463402"/>
                      <a:pt x="890908" y="467292"/>
                    </a:cubicBezTo>
                    <a:cubicBezTo>
                      <a:pt x="890908" y="471181"/>
                      <a:pt x="888481" y="473959"/>
                      <a:pt x="885085" y="473959"/>
                    </a:cubicBezTo>
                    <a:cubicBezTo>
                      <a:pt x="881688" y="473959"/>
                      <a:pt x="878777" y="471181"/>
                      <a:pt x="878777" y="467292"/>
                    </a:cubicBezTo>
                    <a:cubicBezTo>
                      <a:pt x="878777" y="463402"/>
                      <a:pt x="881688" y="460068"/>
                      <a:pt x="885085" y="460068"/>
                    </a:cubicBezTo>
                    <a:close/>
                    <a:moveTo>
                      <a:pt x="865675" y="460068"/>
                    </a:moveTo>
                    <a:cubicBezTo>
                      <a:pt x="869072" y="460068"/>
                      <a:pt x="871983" y="463402"/>
                      <a:pt x="871983" y="467292"/>
                    </a:cubicBezTo>
                    <a:cubicBezTo>
                      <a:pt x="871983" y="471181"/>
                      <a:pt x="869072" y="473959"/>
                      <a:pt x="865675" y="473959"/>
                    </a:cubicBezTo>
                    <a:cubicBezTo>
                      <a:pt x="862278" y="473959"/>
                      <a:pt x="859852" y="471181"/>
                      <a:pt x="859852" y="467292"/>
                    </a:cubicBezTo>
                    <a:cubicBezTo>
                      <a:pt x="859852" y="463402"/>
                      <a:pt x="862278" y="460068"/>
                      <a:pt x="865675" y="460068"/>
                    </a:cubicBezTo>
                    <a:close/>
                    <a:moveTo>
                      <a:pt x="846750" y="460068"/>
                    </a:moveTo>
                    <a:cubicBezTo>
                      <a:pt x="850147" y="460068"/>
                      <a:pt x="853059" y="463402"/>
                      <a:pt x="853059" y="467292"/>
                    </a:cubicBezTo>
                    <a:cubicBezTo>
                      <a:pt x="853059" y="471181"/>
                      <a:pt x="850147" y="473959"/>
                      <a:pt x="846750" y="473959"/>
                    </a:cubicBezTo>
                    <a:cubicBezTo>
                      <a:pt x="843354" y="473959"/>
                      <a:pt x="840442" y="471181"/>
                      <a:pt x="840442" y="467292"/>
                    </a:cubicBezTo>
                    <a:cubicBezTo>
                      <a:pt x="840442" y="463402"/>
                      <a:pt x="843354" y="460068"/>
                      <a:pt x="846750" y="460068"/>
                    </a:cubicBezTo>
                    <a:close/>
                    <a:moveTo>
                      <a:pt x="827341" y="460068"/>
                    </a:moveTo>
                    <a:cubicBezTo>
                      <a:pt x="831223" y="460068"/>
                      <a:pt x="833649" y="463402"/>
                      <a:pt x="833649" y="467292"/>
                    </a:cubicBezTo>
                    <a:cubicBezTo>
                      <a:pt x="833649" y="471181"/>
                      <a:pt x="831223" y="473959"/>
                      <a:pt x="827341" y="473959"/>
                    </a:cubicBezTo>
                    <a:cubicBezTo>
                      <a:pt x="823944" y="473959"/>
                      <a:pt x="821518" y="471181"/>
                      <a:pt x="821518" y="467292"/>
                    </a:cubicBezTo>
                    <a:cubicBezTo>
                      <a:pt x="821518" y="463402"/>
                      <a:pt x="823944" y="460068"/>
                      <a:pt x="827341" y="460068"/>
                    </a:cubicBezTo>
                    <a:close/>
                    <a:moveTo>
                      <a:pt x="808416" y="460068"/>
                    </a:moveTo>
                    <a:cubicBezTo>
                      <a:pt x="811813" y="460068"/>
                      <a:pt x="814724" y="463402"/>
                      <a:pt x="814724" y="467292"/>
                    </a:cubicBezTo>
                    <a:cubicBezTo>
                      <a:pt x="814724" y="471181"/>
                      <a:pt x="811813" y="473959"/>
                      <a:pt x="808416" y="473959"/>
                    </a:cubicBezTo>
                    <a:cubicBezTo>
                      <a:pt x="805020" y="473959"/>
                      <a:pt x="802108" y="471181"/>
                      <a:pt x="802108" y="467292"/>
                    </a:cubicBezTo>
                    <a:cubicBezTo>
                      <a:pt x="802108" y="463402"/>
                      <a:pt x="805020" y="460068"/>
                      <a:pt x="808416" y="460068"/>
                    </a:cubicBezTo>
                    <a:close/>
                    <a:moveTo>
                      <a:pt x="789492" y="460068"/>
                    </a:moveTo>
                    <a:cubicBezTo>
                      <a:pt x="792888" y="460068"/>
                      <a:pt x="795315" y="463402"/>
                      <a:pt x="795315" y="467292"/>
                    </a:cubicBezTo>
                    <a:cubicBezTo>
                      <a:pt x="795315" y="471181"/>
                      <a:pt x="792888" y="473959"/>
                      <a:pt x="789492" y="473959"/>
                    </a:cubicBezTo>
                    <a:cubicBezTo>
                      <a:pt x="786095" y="473959"/>
                      <a:pt x="783184" y="471181"/>
                      <a:pt x="783184" y="467292"/>
                    </a:cubicBezTo>
                    <a:cubicBezTo>
                      <a:pt x="783184" y="463402"/>
                      <a:pt x="786095" y="460068"/>
                      <a:pt x="789492" y="460068"/>
                    </a:cubicBezTo>
                    <a:close/>
                    <a:moveTo>
                      <a:pt x="770082" y="460068"/>
                    </a:moveTo>
                    <a:cubicBezTo>
                      <a:pt x="773479" y="460068"/>
                      <a:pt x="776390" y="463402"/>
                      <a:pt x="776390" y="467292"/>
                    </a:cubicBezTo>
                    <a:cubicBezTo>
                      <a:pt x="776390" y="471181"/>
                      <a:pt x="773479" y="473959"/>
                      <a:pt x="770082" y="473959"/>
                    </a:cubicBezTo>
                    <a:cubicBezTo>
                      <a:pt x="766685" y="473959"/>
                      <a:pt x="763774" y="471181"/>
                      <a:pt x="763774" y="467292"/>
                    </a:cubicBezTo>
                    <a:cubicBezTo>
                      <a:pt x="763774" y="463402"/>
                      <a:pt x="766685" y="460068"/>
                      <a:pt x="770082" y="460068"/>
                    </a:cubicBezTo>
                    <a:close/>
                    <a:moveTo>
                      <a:pt x="426044" y="460068"/>
                    </a:moveTo>
                    <a:cubicBezTo>
                      <a:pt x="429441" y="460068"/>
                      <a:pt x="431867" y="463402"/>
                      <a:pt x="431867" y="467292"/>
                    </a:cubicBezTo>
                    <a:cubicBezTo>
                      <a:pt x="431867" y="471181"/>
                      <a:pt x="429441" y="473959"/>
                      <a:pt x="426044" y="473959"/>
                    </a:cubicBezTo>
                    <a:cubicBezTo>
                      <a:pt x="422647" y="473959"/>
                      <a:pt x="419736" y="471181"/>
                      <a:pt x="419736" y="467292"/>
                    </a:cubicBezTo>
                    <a:cubicBezTo>
                      <a:pt x="419736" y="463402"/>
                      <a:pt x="422647" y="460068"/>
                      <a:pt x="426044" y="460068"/>
                    </a:cubicBezTo>
                    <a:close/>
                    <a:moveTo>
                      <a:pt x="329966" y="460068"/>
                    </a:moveTo>
                    <a:cubicBezTo>
                      <a:pt x="333363" y="460068"/>
                      <a:pt x="336274" y="463402"/>
                      <a:pt x="336274" y="467292"/>
                    </a:cubicBezTo>
                    <a:cubicBezTo>
                      <a:pt x="336274" y="471181"/>
                      <a:pt x="333363" y="473959"/>
                      <a:pt x="329966" y="473959"/>
                    </a:cubicBezTo>
                    <a:cubicBezTo>
                      <a:pt x="326569" y="473959"/>
                      <a:pt x="324143" y="471181"/>
                      <a:pt x="324143" y="467292"/>
                    </a:cubicBezTo>
                    <a:cubicBezTo>
                      <a:pt x="324143" y="463402"/>
                      <a:pt x="326569" y="460068"/>
                      <a:pt x="329966" y="460068"/>
                    </a:cubicBezTo>
                    <a:close/>
                    <a:moveTo>
                      <a:pt x="311041" y="460068"/>
                    </a:moveTo>
                    <a:cubicBezTo>
                      <a:pt x="314438" y="460068"/>
                      <a:pt x="317350" y="463402"/>
                      <a:pt x="317350" y="467292"/>
                    </a:cubicBezTo>
                    <a:cubicBezTo>
                      <a:pt x="317350" y="471181"/>
                      <a:pt x="314438" y="473959"/>
                      <a:pt x="311041" y="473959"/>
                    </a:cubicBezTo>
                    <a:cubicBezTo>
                      <a:pt x="307645" y="473959"/>
                      <a:pt x="304733" y="471181"/>
                      <a:pt x="304733" y="467292"/>
                    </a:cubicBezTo>
                    <a:cubicBezTo>
                      <a:pt x="304733" y="463402"/>
                      <a:pt x="307645" y="460068"/>
                      <a:pt x="311041" y="460068"/>
                    </a:cubicBezTo>
                    <a:close/>
                    <a:moveTo>
                      <a:pt x="292117" y="460068"/>
                    </a:moveTo>
                    <a:cubicBezTo>
                      <a:pt x="295514" y="460068"/>
                      <a:pt x="297940" y="463402"/>
                      <a:pt x="297940" y="467292"/>
                    </a:cubicBezTo>
                    <a:cubicBezTo>
                      <a:pt x="297940" y="471181"/>
                      <a:pt x="295514" y="473959"/>
                      <a:pt x="292117" y="473959"/>
                    </a:cubicBezTo>
                    <a:cubicBezTo>
                      <a:pt x="288720" y="473959"/>
                      <a:pt x="285809" y="471181"/>
                      <a:pt x="285809" y="467292"/>
                    </a:cubicBezTo>
                    <a:cubicBezTo>
                      <a:pt x="285809" y="463402"/>
                      <a:pt x="288720" y="460068"/>
                      <a:pt x="292117" y="460068"/>
                    </a:cubicBezTo>
                    <a:close/>
                    <a:moveTo>
                      <a:pt x="1204308" y="444587"/>
                    </a:moveTo>
                    <a:lnTo>
                      <a:pt x="1204222" y="445446"/>
                    </a:lnTo>
                    <a:lnTo>
                      <a:pt x="1203890" y="445066"/>
                    </a:lnTo>
                    <a:close/>
                    <a:moveTo>
                      <a:pt x="1191273" y="437843"/>
                    </a:moveTo>
                    <a:cubicBezTo>
                      <a:pt x="1194670" y="437843"/>
                      <a:pt x="1197096" y="441177"/>
                      <a:pt x="1197096" y="445066"/>
                    </a:cubicBezTo>
                    <a:cubicBezTo>
                      <a:pt x="1197096" y="448956"/>
                      <a:pt x="1194670" y="452290"/>
                      <a:pt x="1191273" y="452290"/>
                    </a:cubicBezTo>
                    <a:cubicBezTo>
                      <a:pt x="1187392" y="452290"/>
                      <a:pt x="1184965" y="448956"/>
                      <a:pt x="1184965" y="445066"/>
                    </a:cubicBezTo>
                    <a:cubicBezTo>
                      <a:pt x="1184965" y="441177"/>
                      <a:pt x="1187392" y="437843"/>
                      <a:pt x="1191273" y="437843"/>
                    </a:cubicBezTo>
                    <a:close/>
                    <a:moveTo>
                      <a:pt x="1171864" y="437843"/>
                    </a:moveTo>
                    <a:cubicBezTo>
                      <a:pt x="1175260" y="437843"/>
                      <a:pt x="1178172" y="441177"/>
                      <a:pt x="1178172" y="445066"/>
                    </a:cubicBezTo>
                    <a:cubicBezTo>
                      <a:pt x="1178172" y="448956"/>
                      <a:pt x="1175260" y="452290"/>
                      <a:pt x="1171864" y="452290"/>
                    </a:cubicBezTo>
                    <a:cubicBezTo>
                      <a:pt x="1168467" y="452290"/>
                      <a:pt x="1165556" y="448956"/>
                      <a:pt x="1165556" y="445066"/>
                    </a:cubicBezTo>
                    <a:cubicBezTo>
                      <a:pt x="1165556" y="441177"/>
                      <a:pt x="1168467" y="437843"/>
                      <a:pt x="1171864" y="437843"/>
                    </a:cubicBezTo>
                    <a:close/>
                    <a:moveTo>
                      <a:pt x="1152939" y="437843"/>
                    </a:moveTo>
                    <a:cubicBezTo>
                      <a:pt x="1156336" y="437843"/>
                      <a:pt x="1158762" y="441177"/>
                      <a:pt x="1158762" y="445066"/>
                    </a:cubicBezTo>
                    <a:cubicBezTo>
                      <a:pt x="1158762" y="448956"/>
                      <a:pt x="1156336" y="452290"/>
                      <a:pt x="1152939" y="452290"/>
                    </a:cubicBezTo>
                    <a:cubicBezTo>
                      <a:pt x="1149543" y="452290"/>
                      <a:pt x="1146631" y="448956"/>
                      <a:pt x="1146631" y="445066"/>
                    </a:cubicBezTo>
                    <a:cubicBezTo>
                      <a:pt x="1146631" y="441177"/>
                      <a:pt x="1149543" y="437843"/>
                      <a:pt x="1152939" y="437843"/>
                    </a:cubicBezTo>
                    <a:close/>
                    <a:moveTo>
                      <a:pt x="1133529" y="437843"/>
                    </a:moveTo>
                    <a:cubicBezTo>
                      <a:pt x="1136926" y="437843"/>
                      <a:pt x="1139838" y="441177"/>
                      <a:pt x="1139838" y="445066"/>
                    </a:cubicBezTo>
                    <a:cubicBezTo>
                      <a:pt x="1139838" y="448956"/>
                      <a:pt x="1136926" y="452290"/>
                      <a:pt x="1133529" y="452290"/>
                    </a:cubicBezTo>
                    <a:cubicBezTo>
                      <a:pt x="1130133" y="452290"/>
                      <a:pt x="1127221" y="448956"/>
                      <a:pt x="1127221" y="445066"/>
                    </a:cubicBezTo>
                    <a:cubicBezTo>
                      <a:pt x="1127221" y="441177"/>
                      <a:pt x="1130133" y="437843"/>
                      <a:pt x="1133529" y="437843"/>
                    </a:cubicBezTo>
                    <a:close/>
                    <a:moveTo>
                      <a:pt x="1114605" y="437843"/>
                    </a:moveTo>
                    <a:cubicBezTo>
                      <a:pt x="1118002" y="437843"/>
                      <a:pt x="1120913" y="441177"/>
                      <a:pt x="1120913" y="445066"/>
                    </a:cubicBezTo>
                    <a:cubicBezTo>
                      <a:pt x="1120913" y="448956"/>
                      <a:pt x="1118002" y="452290"/>
                      <a:pt x="1114605" y="452290"/>
                    </a:cubicBezTo>
                    <a:cubicBezTo>
                      <a:pt x="1111208" y="452290"/>
                      <a:pt x="1108297" y="448956"/>
                      <a:pt x="1108297" y="445066"/>
                    </a:cubicBezTo>
                    <a:cubicBezTo>
                      <a:pt x="1108297" y="441177"/>
                      <a:pt x="1111208" y="437843"/>
                      <a:pt x="1114605" y="437843"/>
                    </a:cubicBezTo>
                    <a:close/>
                    <a:moveTo>
                      <a:pt x="1095195" y="437843"/>
                    </a:moveTo>
                    <a:cubicBezTo>
                      <a:pt x="1098592" y="437843"/>
                      <a:pt x="1101503" y="441177"/>
                      <a:pt x="1101503" y="445066"/>
                    </a:cubicBezTo>
                    <a:cubicBezTo>
                      <a:pt x="1101503" y="448956"/>
                      <a:pt x="1098592" y="452290"/>
                      <a:pt x="1095195" y="452290"/>
                    </a:cubicBezTo>
                    <a:cubicBezTo>
                      <a:pt x="1091799" y="452290"/>
                      <a:pt x="1089372" y="448956"/>
                      <a:pt x="1089372" y="445066"/>
                    </a:cubicBezTo>
                    <a:cubicBezTo>
                      <a:pt x="1089372" y="441177"/>
                      <a:pt x="1091799" y="437843"/>
                      <a:pt x="1095195" y="437843"/>
                    </a:cubicBezTo>
                    <a:close/>
                    <a:moveTo>
                      <a:pt x="1076271" y="437843"/>
                    </a:moveTo>
                    <a:cubicBezTo>
                      <a:pt x="1079667" y="437843"/>
                      <a:pt x="1082579" y="441177"/>
                      <a:pt x="1082579" y="445066"/>
                    </a:cubicBezTo>
                    <a:cubicBezTo>
                      <a:pt x="1082579" y="448956"/>
                      <a:pt x="1079667" y="452290"/>
                      <a:pt x="1076271" y="452290"/>
                    </a:cubicBezTo>
                    <a:cubicBezTo>
                      <a:pt x="1072874" y="452290"/>
                      <a:pt x="1069963" y="448956"/>
                      <a:pt x="1069963" y="445066"/>
                    </a:cubicBezTo>
                    <a:cubicBezTo>
                      <a:pt x="1069963" y="441177"/>
                      <a:pt x="1072874" y="437843"/>
                      <a:pt x="1076271" y="437843"/>
                    </a:cubicBezTo>
                    <a:close/>
                    <a:moveTo>
                      <a:pt x="1057346" y="437843"/>
                    </a:moveTo>
                    <a:cubicBezTo>
                      <a:pt x="1060743" y="437843"/>
                      <a:pt x="1063169" y="441177"/>
                      <a:pt x="1063169" y="445066"/>
                    </a:cubicBezTo>
                    <a:cubicBezTo>
                      <a:pt x="1063169" y="448956"/>
                      <a:pt x="1060743" y="452290"/>
                      <a:pt x="1057346" y="452290"/>
                    </a:cubicBezTo>
                    <a:cubicBezTo>
                      <a:pt x="1053950" y="452290"/>
                      <a:pt x="1051038" y="448956"/>
                      <a:pt x="1051038" y="445066"/>
                    </a:cubicBezTo>
                    <a:cubicBezTo>
                      <a:pt x="1051038" y="441177"/>
                      <a:pt x="1053950" y="437843"/>
                      <a:pt x="1057346" y="437843"/>
                    </a:cubicBezTo>
                    <a:close/>
                    <a:moveTo>
                      <a:pt x="1037936" y="437843"/>
                    </a:moveTo>
                    <a:cubicBezTo>
                      <a:pt x="1041333" y="437843"/>
                      <a:pt x="1044245" y="441177"/>
                      <a:pt x="1044245" y="445066"/>
                    </a:cubicBezTo>
                    <a:cubicBezTo>
                      <a:pt x="1044245" y="448956"/>
                      <a:pt x="1041333" y="452290"/>
                      <a:pt x="1037936" y="452290"/>
                    </a:cubicBezTo>
                    <a:cubicBezTo>
                      <a:pt x="1034540" y="452290"/>
                      <a:pt x="1031628" y="448956"/>
                      <a:pt x="1031628" y="445066"/>
                    </a:cubicBezTo>
                    <a:cubicBezTo>
                      <a:pt x="1031628" y="441177"/>
                      <a:pt x="1034540" y="437843"/>
                      <a:pt x="1037936" y="437843"/>
                    </a:cubicBezTo>
                    <a:close/>
                    <a:moveTo>
                      <a:pt x="1019012" y="437843"/>
                    </a:moveTo>
                    <a:cubicBezTo>
                      <a:pt x="1022409" y="437843"/>
                      <a:pt x="1024835" y="441177"/>
                      <a:pt x="1024835" y="445066"/>
                    </a:cubicBezTo>
                    <a:cubicBezTo>
                      <a:pt x="1024835" y="448956"/>
                      <a:pt x="1022409" y="452290"/>
                      <a:pt x="1019012" y="452290"/>
                    </a:cubicBezTo>
                    <a:cubicBezTo>
                      <a:pt x="1015615" y="452290"/>
                      <a:pt x="1012704" y="448956"/>
                      <a:pt x="1012704" y="445066"/>
                    </a:cubicBezTo>
                    <a:cubicBezTo>
                      <a:pt x="1012704" y="441177"/>
                      <a:pt x="1015615" y="437843"/>
                      <a:pt x="1019012" y="437843"/>
                    </a:cubicBezTo>
                    <a:close/>
                    <a:moveTo>
                      <a:pt x="999602" y="437843"/>
                    </a:moveTo>
                    <a:cubicBezTo>
                      <a:pt x="1002999" y="437843"/>
                      <a:pt x="1005910" y="441177"/>
                      <a:pt x="1005910" y="445066"/>
                    </a:cubicBezTo>
                    <a:cubicBezTo>
                      <a:pt x="1005910" y="448956"/>
                      <a:pt x="1002999" y="452290"/>
                      <a:pt x="999602" y="452290"/>
                    </a:cubicBezTo>
                    <a:cubicBezTo>
                      <a:pt x="996206" y="452290"/>
                      <a:pt x="993779" y="448956"/>
                      <a:pt x="993779" y="445066"/>
                    </a:cubicBezTo>
                    <a:cubicBezTo>
                      <a:pt x="993779" y="441177"/>
                      <a:pt x="996206" y="437843"/>
                      <a:pt x="999602" y="437843"/>
                    </a:cubicBezTo>
                    <a:close/>
                    <a:moveTo>
                      <a:pt x="980678" y="437843"/>
                    </a:moveTo>
                    <a:cubicBezTo>
                      <a:pt x="984074" y="437843"/>
                      <a:pt x="986986" y="441177"/>
                      <a:pt x="986986" y="445066"/>
                    </a:cubicBezTo>
                    <a:cubicBezTo>
                      <a:pt x="986986" y="448956"/>
                      <a:pt x="984074" y="452290"/>
                      <a:pt x="980678" y="452290"/>
                    </a:cubicBezTo>
                    <a:cubicBezTo>
                      <a:pt x="977281" y="452290"/>
                      <a:pt x="974370" y="448956"/>
                      <a:pt x="974370" y="445066"/>
                    </a:cubicBezTo>
                    <a:cubicBezTo>
                      <a:pt x="974370" y="441177"/>
                      <a:pt x="977281" y="437843"/>
                      <a:pt x="980678" y="437843"/>
                    </a:cubicBezTo>
                    <a:close/>
                    <a:moveTo>
                      <a:pt x="942343" y="437843"/>
                    </a:moveTo>
                    <a:cubicBezTo>
                      <a:pt x="945740" y="437843"/>
                      <a:pt x="948652" y="441177"/>
                      <a:pt x="948652" y="445066"/>
                    </a:cubicBezTo>
                    <a:cubicBezTo>
                      <a:pt x="948652" y="448956"/>
                      <a:pt x="945740" y="452290"/>
                      <a:pt x="942343" y="452290"/>
                    </a:cubicBezTo>
                    <a:cubicBezTo>
                      <a:pt x="938947" y="452290"/>
                      <a:pt x="936035" y="448956"/>
                      <a:pt x="936035" y="445066"/>
                    </a:cubicBezTo>
                    <a:cubicBezTo>
                      <a:pt x="936035" y="441177"/>
                      <a:pt x="938947" y="437843"/>
                      <a:pt x="942343" y="437843"/>
                    </a:cubicBezTo>
                    <a:close/>
                    <a:moveTo>
                      <a:pt x="923419" y="437843"/>
                    </a:moveTo>
                    <a:cubicBezTo>
                      <a:pt x="926816" y="437843"/>
                      <a:pt x="929242" y="441177"/>
                      <a:pt x="929242" y="445066"/>
                    </a:cubicBezTo>
                    <a:cubicBezTo>
                      <a:pt x="929242" y="448956"/>
                      <a:pt x="926816" y="452290"/>
                      <a:pt x="923419" y="452290"/>
                    </a:cubicBezTo>
                    <a:cubicBezTo>
                      <a:pt x="920022" y="452290"/>
                      <a:pt x="917111" y="448956"/>
                      <a:pt x="917111" y="445066"/>
                    </a:cubicBezTo>
                    <a:cubicBezTo>
                      <a:pt x="917111" y="441177"/>
                      <a:pt x="920022" y="437843"/>
                      <a:pt x="923419" y="437843"/>
                    </a:cubicBezTo>
                    <a:close/>
                    <a:moveTo>
                      <a:pt x="885085" y="437843"/>
                    </a:moveTo>
                    <a:cubicBezTo>
                      <a:pt x="888481" y="437843"/>
                      <a:pt x="890908" y="441177"/>
                      <a:pt x="890908" y="445066"/>
                    </a:cubicBezTo>
                    <a:cubicBezTo>
                      <a:pt x="890908" y="448956"/>
                      <a:pt x="888481" y="452290"/>
                      <a:pt x="885085" y="452290"/>
                    </a:cubicBezTo>
                    <a:cubicBezTo>
                      <a:pt x="881688" y="452290"/>
                      <a:pt x="878777" y="448956"/>
                      <a:pt x="878777" y="445066"/>
                    </a:cubicBezTo>
                    <a:cubicBezTo>
                      <a:pt x="878777" y="441177"/>
                      <a:pt x="881688" y="437843"/>
                      <a:pt x="885085" y="437843"/>
                    </a:cubicBezTo>
                    <a:close/>
                    <a:moveTo>
                      <a:pt x="865675" y="437843"/>
                    </a:moveTo>
                    <a:cubicBezTo>
                      <a:pt x="869072" y="437843"/>
                      <a:pt x="871983" y="441177"/>
                      <a:pt x="871983" y="445066"/>
                    </a:cubicBezTo>
                    <a:cubicBezTo>
                      <a:pt x="871983" y="448956"/>
                      <a:pt x="869072" y="452290"/>
                      <a:pt x="865675" y="452290"/>
                    </a:cubicBezTo>
                    <a:cubicBezTo>
                      <a:pt x="862278" y="452290"/>
                      <a:pt x="859852" y="448956"/>
                      <a:pt x="859852" y="445066"/>
                    </a:cubicBezTo>
                    <a:cubicBezTo>
                      <a:pt x="859852" y="441177"/>
                      <a:pt x="862278" y="437843"/>
                      <a:pt x="865675" y="437843"/>
                    </a:cubicBezTo>
                    <a:close/>
                    <a:moveTo>
                      <a:pt x="846750" y="437843"/>
                    </a:moveTo>
                    <a:cubicBezTo>
                      <a:pt x="850147" y="437843"/>
                      <a:pt x="853059" y="441177"/>
                      <a:pt x="853059" y="445066"/>
                    </a:cubicBezTo>
                    <a:cubicBezTo>
                      <a:pt x="853059" y="448956"/>
                      <a:pt x="850147" y="452290"/>
                      <a:pt x="846750" y="452290"/>
                    </a:cubicBezTo>
                    <a:cubicBezTo>
                      <a:pt x="843354" y="452290"/>
                      <a:pt x="840442" y="448956"/>
                      <a:pt x="840442" y="445066"/>
                    </a:cubicBezTo>
                    <a:cubicBezTo>
                      <a:pt x="840442" y="441177"/>
                      <a:pt x="843354" y="437843"/>
                      <a:pt x="846750" y="437843"/>
                    </a:cubicBezTo>
                    <a:close/>
                    <a:moveTo>
                      <a:pt x="827341" y="437843"/>
                    </a:moveTo>
                    <a:cubicBezTo>
                      <a:pt x="831223" y="437843"/>
                      <a:pt x="833649" y="441177"/>
                      <a:pt x="833649" y="445066"/>
                    </a:cubicBezTo>
                    <a:cubicBezTo>
                      <a:pt x="833649" y="448956"/>
                      <a:pt x="831223" y="452290"/>
                      <a:pt x="827341" y="452290"/>
                    </a:cubicBezTo>
                    <a:cubicBezTo>
                      <a:pt x="823944" y="452290"/>
                      <a:pt x="821518" y="448956"/>
                      <a:pt x="821518" y="445066"/>
                    </a:cubicBezTo>
                    <a:cubicBezTo>
                      <a:pt x="821518" y="441177"/>
                      <a:pt x="823944" y="437843"/>
                      <a:pt x="827341" y="437843"/>
                    </a:cubicBezTo>
                    <a:close/>
                    <a:moveTo>
                      <a:pt x="808416" y="437843"/>
                    </a:moveTo>
                    <a:cubicBezTo>
                      <a:pt x="811813" y="437843"/>
                      <a:pt x="814724" y="441177"/>
                      <a:pt x="814724" y="445066"/>
                    </a:cubicBezTo>
                    <a:cubicBezTo>
                      <a:pt x="814724" y="448956"/>
                      <a:pt x="811813" y="452290"/>
                      <a:pt x="808416" y="452290"/>
                    </a:cubicBezTo>
                    <a:cubicBezTo>
                      <a:pt x="805020" y="452290"/>
                      <a:pt x="802108" y="448956"/>
                      <a:pt x="802108" y="445066"/>
                    </a:cubicBezTo>
                    <a:cubicBezTo>
                      <a:pt x="802108" y="441177"/>
                      <a:pt x="805020" y="437843"/>
                      <a:pt x="808416" y="437843"/>
                    </a:cubicBezTo>
                    <a:close/>
                    <a:moveTo>
                      <a:pt x="789492" y="437843"/>
                    </a:moveTo>
                    <a:cubicBezTo>
                      <a:pt x="792888" y="437843"/>
                      <a:pt x="795315" y="441177"/>
                      <a:pt x="795315" y="445066"/>
                    </a:cubicBezTo>
                    <a:cubicBezTo>
                      <a:pt x="795315" y="448956"/>
                      <a:pt x="792888" y="452290"/>
                      <a:pt x="789492" y="452290"/>
                    </a:cubicBezTo>
                    <a:cubicBezTo>
                      <a:pt x="786095" y="452290"/>
                      <a:pt x="783184" y="448956"/>
                      <a:pt x="783184" y="445066"/>
                    </a:cubicBezTo>
                    <a:cubicBezTo>
                      <a:pt x="783184" y="441177"/>
                      <a:pt x="786095" y="437843"/>
                      <a:pt x="789492" y="437843"/>
                    </a:cubicBezTo>
                    <a:close/>
                    <a:moveTo>
                      <a:pt x="406634" y="437843"/>
                    </a:moveTo>
                    <a:cubicBezTo>
                      <a:pt x="410031" y="437843"/>
                      <a:pt x="412943" y="441177"/>
                      <a:pt x="412943" y="445066"/>
                    </a:cubicBezTo>
                    <a:cubicBezTo>
                      <a:pt x="412943" y="448956"/>
                      <a:pt x="410031" y="452290"/>
                      <a:pt x="406634" y="452290"/>
                    </a:cubicBezTo>
                    <a:cubicBezTo>
                      <a:pt x="403238" y="452290"/>
                      <a:pt x="400326" y="448956"/>
                      <a:pt x="400326" y="445066"/>
                    </a:cubicBezTo>
                    <a:cubicBezTo>
                      <a:pt x="400326" y="441177"/>
                      <a:pt x="403238" y="437843"/>
                      <a:pt x="406634" y="437843"/>
                    </a:cubicBezTo>
                    <a:close/>
                    <a:moveTo>
                      <a:pt x="387710" y="437843"/>
                    </a:moveTo>
                    <a:cubicBezTo>
                      <a:pt x="391107" y="437843"/>
                      <a:pt x="393533" y="441177"/>
                      <a:pt x="393533" y="445066"/>
                    </a:cubicBezTo>
                    <a:cubicBezTo>
                      <a:pt x="393533" y="448956"/>
                      <a:pt x="391107" y="452290"/>
                      <a:pt x="387710" y="452290"/>
                    </a:cubicBezTo>
                    <a:cubicBezTo>
                      <a:pt x="384313" y="452290"/>
                      <a:pt x="381402" y="448956"/>
                      <a:pt x="381402" y="445066"/>
                    </a:cubicBezTo>
                    <a:cubicBezTo>
                      <a:pt x="381402" y="441177"/>
                      <a:pt x="384313" y="437843"/>
                      <a:pt x="387710" y="437843"/>
                    </a:cubicBezTo>
                    <a:close/>
                    <a:moveTo>
                      <a:pt x="368300" y="437843"/>
                    </a:moveTo>
                    <a:cubicBezTo>
                      <a:pt x="371697" y="437843"/>
                      <a:pt x="374608" y="441177"/>
                      <a:pt x="374608" y="445066"/>
                    </a:cubicBezTo>
                    <a:cubicBezTo>
                      <a:pt x="374608" y="448956"/>
                      <a:pt x="371697" y="452290"/>
                      <a:pt x="368300" y="452290"/>
                    </a:cubicBezTo>
                    <a:cubicBezTo>
                      <a:pt x="364903" y="452290"/>
                      <a:pt x="362477" y="448956"/>
                      <a:pt x="362477" y="445066"/>
                    </a:cubicBezTo>
                    <a:cubicBezTo>
                      <a:pt x="362477" y="441177"/>
                      <a:pt x="364903" y="437843"/>
                      <a:pt x="368300" y="437843"/>
                    </a:cubicBezTo>
                    <a:close/>
                    <a:moveTo>
                      <a:pt x="349376" y="437843"/>
                    </a:moveTo>
                    <a:cubicBezTo>
                      <a:pt x="352772" y="437843"/>
                      <a:pt x="355684" y="441177"/>
                      <a:pt x="355684" y="445066"/>
                    </a:cubicBezTo>
                    <a:cubicBezTo>
                      <a:pt x="355684" y="448956"/>
                      <a:pt x="352772" y="452290"/>
                      <a:pt x="349376" y="452290"/>
                    </a:cubicBezTo>
                    <a:cubicBezTo>
                      <a:pt x="345979" y="452290"/>
                      <a:pt x="343068" y="448956"/>
                      <a:pt x="343068" y="445066"/>
                    </a:cubicBezTo>
                    <a:cubicBezTo>
                      <a:pt x="343068" y="441177"/>
                      <a:pt x="345979" y="437843"/>
                      <a:pt x="349376" y="437843"/>
                    </a:cubicBezTo>
                    <a:close/>
                    <a:moveTo>
                      <a:pt x="329966" y="437843"/>
                    </a:moveTo>
                    <a:cubicBezTo>
                      <a:pt x="333363" y="437843"/>
                      <a:pt x="336274" y="441177"/>
                      <a:pt x="336274" y="445066"/>
                    </a:cubicBezTo>
                    <a:cubicBezTo>
                      <a:pt x="336274" y="448956"/>
                      <a:pt x="333363" y="452290"/>
                      <a:pt x="329966" y="452290"/>
                    </a:cubicBezTo>
                    <a:cubicBezTo>
                      <a:pt x="326569" y="452290"/>
                      <a:pt x="324143" y="448956"/>
                      <a:pt x="324143" y="445066"/>
                    </a:cubicBezTo>
                    <a:cubicBezTo>
                      <a:pt x="324143" y="441177"/>
                      <a:pt x="326569" y="437843"/>
                      <a:pt x="329966" y="437843"/>
                    </a:cubicBezTo>
                    <a:close/>
                    <a:moveTo>
                      <a:pt x="311041" y="437843"/>
                    </a:moveTo>
                    <a:cubicBezTo>
                      <a:pt x="314438" y="437843"/>
                      <a:pt x="317350" y="441177"/>
                      <a:pt x="317350" y="445066"/>
                    </a:cubicBezTo>
                    <a:cubicBezTo>
                      <a:pt x="317350" y="448956"/>
                      <a:pt x="314438" y="452290"/>
                      <a:pt x="311041" y="452290"/>
                    </a:cubicBezTo>
                    <a:cubicBezTo>
                      <a:pt x="307645" y="452290"/>
                      <a:pt x="304733" y="448956"/>
                      <a:pt x="304733" y="445066"/>
                    </a:cubicBezTo>
                    <a:cubicBezTo>
                      <a:pt x="304733" y="441177"/>
                      <a:pt x="307645" y="437843"/>
                      <a:pt x="311041" y="437843"/>
                    </a:cubicBezTo>
                    <a:close/>
                    <a:moveTo>
                      <a:pt x="292117" y="437843"/>
                    </a:moveTo>
                    <a:cubicBezTo>
                      <a:pt x="295514" y="437843"/>
                      <a:pt x="297940" y="441177"/>
                      <a:pt x="297940" y="445066"/>
                    </a:cubicBezTo>
                    <a:cubicBezTo>
                      <a:pt x="297940" y="448956"/>
                      <a:pt x="295514" y="452290"/>
                      <a:pt x="292117" y="452290"/>
                    </a:cubicBezTo>
                    <a:cubicBezTo>
                      <a:pt x="288720" y="452290"/>
                      <a:pt x="285809" y="448956"/>
                      <a:pt x="285809" y="445066"/>
                    </a:cubicBezTo>
                    <a:cubicBezTo>
                      <a:pt x="285809" y="441177"/>
                      <a:pt x="288720" y="437843"/>
                      <a:pt x="292117" y="437843"/>
                    </a:cubicBezTo>
                    <a:close/>
                    <a:moveTo>
                      <a:pt x="272707" y="437843"/>
                    </a:moveTo>
                    <a:cubicBezTo>
                      <a:pt x="276104" y="437843"/>
                      <a:pt x="279015" y="441177"/>
                      <a:pt x="279015" y="445066"/>
                    </a:cubicBezTo>
                    <a:cubicBezTo>
                      <a:pt x="279015" y="448956"/>
                      <a:pt x="276104" y="452290"/>
                      <a:pt x="272707" y="452290"/>
                    </a:cubicBezTo>
                    <a:cubicBezTo>
                      <a:pt x="269310" y="452290"/>
                      <a:pt x="266399" y="448956"/>
                      <a:pt x="266399" y="445066"/>
                    </a:cubicBezTo>
                    <a:cubicBezTo>
                      <a:pt x="266399" y="441177"/>
                      <a:pt x="269310" y="437843"/>
                      <a:pt x="272707" y="437843"/>
                    </a:cubicBezTo>
                    <a:close/>
                    <a:moveTo>
                      <a:pt x="253783" y="437843"/>
                    </a:moveTo>
                    <a:cubicBezTo>
                      <a:pt x="257179" y="437843"/>
                      <a:pt x="259606" y="441177"/>
                      <a:pt x="259606" y="445066"/>
                    </a:cubicBezTo>
                    <a:cubicBezTo>
                      <a:pt x="259606" y="448956"/>
                      <a:pt x="257179" y="452290"/>
                      <a:pt x="253783" y="452290"/>
                    </a:cubicBezTo>
                    <a:cubicBezTo>
                      <a:pt x="250386" y="452290"/>
                      <a:pt x="247475" y="448956"/>
                      <a:pt x="247475" y="445066"/>
                    </a:cubicBezTo>
                    <a:cubicBezTo>
                      <a:pt x="247475" y="441177"/>
                      <a:pt x="250386" y="437843"/>
                      <a:pt x="253783" y="437843"/>
                    </a:cubicBezTo>
                    <a:close/>
                    <a:moveTo>
                      <a:pt x="1206778" y="420089"/>
                    </a:moveTo>
                    <a:lnTo>
                      <a:pt x="1206198" y="425837"/>
                    </a:lnTo>
                    <a:lnTo>
                      <a:pt x="1203890" y="423396"/>
                    </a:lnTo>
                    <a:close/>
                    <a:moveTo>
                      <a:pt x="999602" y="417840"/>
                    </a:moveTo>
                    <a:cubicBezTo>
                      <a:pt x="1002028" y="417840"/>
                      <a:pt x="1004455" y="420618"/>
                      <a:pt x="1004455" y="423396"/>
                    </a:cubicBezTo>
                    <a:cubicBezTo>
                      <a:pt x="1004455" y="426175"/>
                      <a:pt x="1002028" y="428397"/>
                      <a:pt x="999602" y="428397"/>
                    </a:cubicBezTo>
                    <a:cubicBezTo>
                      <a:pt x="997176" y="428397"/>
                      <a:pt x="995235" y="426175"/>
                      <a:pt x="995235" y="423396"/>
                    </a:cubicBezTo>
                    <a:cubicBezTo>
                      <a:pt x="995235" y="420618"/>
                      <a:pt x="997176" y="417840"/>
                      <a:pt x="999602" y="417840"/>
                    </a:cubicBezTo>
                    <a:close/>
                    <a:moveTo>
                      <a:pt x="1191273" y="416173"/>
                    </a:moveTo>
                    <a:cubicBezTo>
                      <a:pt x="1194670" y="416173"/>
                      <a:pt x="1197096" y="419507"/>
                      <a:pt x="1197096" y="423396"/>
                    </a:cubicBezTo>
                    <a:cubicBezTo>
                      <a:pt x="1197096" y="427286"/>
                      <a:pt x="1194670" y="430064"/>
                      <a:pt x="1191273" y="430064"/>
                    </a:cubicBezTo>
                    <a:cubicBezTo>
                      <a:pt x="1187392" y="430064"/>
                      <a:pt x="1184965" y="427286"/>
                      <a:pt x="1184965" y="423396"/>
                    </a:cubicBezTo>
                    <a:cubicBezTo>
                      <a:pt x="1184965" y="419507"/>
                      <a:pt x="1187392" y="416173"/>
                      <a:pt x="1191273" y="416173"/>
                    </a:cubicBezTo>
                    <a:close/>
                    <a:moveTo>
                      <a:pt x="1171864" y="416173"/>
                    </a:moveTo>
                    <a:cubicBezTo>
                      <a:pt x="1175260" y="416173"/>
                      <a:pt x="1178172" y="419507"/>
                      <a:pt x="1178172" y="423396"/>
                    </a:cubicBezTo>
                    <a:cubicBezTo>
                      <a:pt x="1178172" y="427286"/>
                      <a:pt x="1175260" y="430064"/>
                      <a:pt x="1171864" y="430064"/>
                    </a:cubicBezTo>
                    <a:cubicBezTo>
                      <a:pt x="1168467" y="430064"/>
                      <a:pt x="1165556" y="427286"/>
                      <a:pt x="1165556" y="423396"/>
                    </a:cubicBezTo>
                    <a:cubicBezTo>
                      <a:pt x="1165556" y="419507"/>
                      <a:pt x="1168467" y="416173"/>
                      <a:pt x="1171864" y="416173"/>
                    </a:cubicBezTo>
                    <a:close/>
                    <a:moveTo>
                      <a:pt x="1152939" y="416173"/>
                    </a:moveTo>
                    <a:cubicBezTo>
                      <a:pt x="1156336" y="416173"/>
                      <a:pt x="1158762" y="419507"/>
                      <a:pt x="1158762" y="423396"/>
                    </a:cubicBezTo>
                    <a:cubicBezTo>
                      <a:pt x="1158762" y="427286"/>
                      <a:pt x="1156336" y="430064"/>
                      <a:pt x="1152939" y="430064"/>
                    </a:cubicBezTo>
                    <a:cubicBezTo>
                      <a:pt x="1149543" y="430064"/>
                      <a:pt x="1146631" y="427286"/>
                      <a:pt x="1146631" y="423396"/>
                    </a:cubicBezTo>
                    <a:cubicBezTo>
                      <a:pt x="1146631" y="419507"/>
                      <a:pt x="1149543" y="416173"/>
                      <a:pt x="1152939" y="416173"/>
                    </a:cubicBezTo>
                    <a:close/>
                    <a:moveTo>
                      <a:pt x="1133529" y="416173"/>
                    </a:moveTo>
                    <a:cubicBezTo>
                      <a:pt x="1136926" y="416173"/>
                      <a:pt x="1139838" y="419507"/>
                      <a:pt x="1139838" y="423396"/>
                    </a:cubicBezTo>
                    <a:cubicBezTo>
                      <a:pt x="1139838" y="427286"/>
                      <a:pt x="1136926" y="430064"/>
                      <a:pt x="1133529" y="430064"/>
                    </a:cubicBezTo>
                    <a:cubicBezTo>
                      <a:pt x="1130133" y="430064"/>
                      <a:pt x="1127221" y="427286"/>
                      <a:pt x="1127221" y="423396"/>
                    </a:cubicBezTo>
                    <a:cubicBezTo>
                      <a:pt x="1127221" y="419507"/>
                      <a:pt x="1130133" y="416173"/>
                      <a:pt x="1133529" y="416173"/>
                    </a:cubicBezTo>
                    <a:close/>
                    <a:moveTo>
                      <a:pt x="1114605" y="416173"/>
                    </a:moveTo>
                    <a:cubicBezTo>
                      <a:pt x="1118002" y="416173"/>
                      <a:pt x="1120913" y="419507"/>
                      <a:pt x="1120913" y="423396"/>
                    </a:cubicBezTo>
                    <a:cubicBezTo>
                      <a:pt x="1120913" y="427286"/>
                      <a:pt x="1118002" y="430064"/>
                      <a:pt x="1114605" y="430064"/>
                    </a:cubicBezTo>
                    <a:cubicBezTo>
                      <a:pt x="1111208" y="430064"/>
                      <a:pt x="1108297" y="427286"/>
                      <a:pt x="1108297" y="423396"/>
                    </a:cubicBezTo>
                    <a:cubicBezTo>
                      <a:pt x="1108297" y="419507"/>
                      <a:pt x="1111208" y="416173"/>
                      <a:pt x="1114605" y="416173"/>
                    </a:cubicBezTo>
                    <a:close/>
                    <a:moveTo>
                      <a:pt x="1095195" y="416173"/>
                    </a:moveTo>
                    <a:cubicBezTo>
                      <a:pt x="1098592" y="416173"/>
                      <a:pt x="1101503" y="419507"/>
                      <a:pt x="1101503" y="423396"/>
                    </a:cubicBezTo>
                    <a:cubicBezTo>
                      <a:pt x="1101503" y="427286"/>
                      <a:pt x="1098592" y="430064"/>
                      <a:pt x="1095195" y="430064"/>
                    </a:cubicBezTo>
                    <a:cubicBezTo>
                      <a:pt x="1091799" y="430064"/>
                      <a:pt x="1089372" y="427286"/>
                      <a:pt x="1089372" y="423396"/>
                    </a:cubicBezTo>
                    <a:cubicBezTo>
                      <a:pt x="1089372" y="419507"/>
                      <a:pt x="1091799" y="416173"/>
                      <a:pt x="1095195" y="416173"/>
                    </a:cubicBezTo>
                    <a:close/>
                    <a:moveTo>
                      <a:pt x="1076271" y="416173"/>
                    </a:moveTo>
                    <a:cubicBezTo>
                      <a:pt x="1079667" y="416173"/>
                      <a:pt x="1082579" y="419507"/>
                      <a:pt x="1082579" y="423396"/>
                    </a:cubicBezTo>
                    <a:cubicBezTo>
                      <a:pt x="1082579" y="427286"/>
                      <a:pt x="1079667" y="430064"/>
                      <a:pt x="1076271" y="430064"/>
                    </a:cubicBezTo>
                    <a:cubicBezTo>
                      <a:pt x="1072874" y="430064"/>
                      <a:pt x="1069963" y="427286"/>
                      <a:pt x="1069963" y="423396"/>
                    </a:cubicBezTo>
                    <a:cubicBezTo>
                      <a:pt x="1069963" y="419507"/>
                      <a:pt x="1072874" y="416173"/>
                      <a:pt x="1076271" y="416173"/>
                    </a:cubicBezTo>
                    <a:close/>
                    <a:moveTo>
                      <a:pt x="1057346" y="416173"/>
                    </a:moveTo>
                    <a:cubicBezTo>
                      <a:pt x="1060743" y="416173"/>
                      <a:pt x="1063169" y="419507"/>
                      <a:pt x="1063169" y="423396"/>
                    </a:cubicBezTo>
                    <a:cubicBezTo>
                      <a:pt x="1063169" y="427286"/>
                      <a:pt x="1060743" y="430064"/>
                      <a:pt x="1057346" y="430064"/>
                    </a:cubicBezTo>
                    <a:cubicBezTo>
                      <a:pt x="1053950" y="430064"/>
                      <a:pt x="1051038" y="427286"/>
                      <a:pt x="1051038" y="423396"/>
                    </a:cubicBezTo>
                    <a:cubicBezTo>
                      <a:pt x="1051038" y="419507"/>
                      <a:pt x="1053950" y="416173"/>
                      <a:pt x="1057346" y="416173"/>
                    </a:cubicBezTo>
                    <a:close/>
                    <a:moveTo>
                      <a:pt x="1037936" y="416173"/>
                    </a:moveTo>
                    <a:cubicBezTo>
                      <a:pt x="1041333" y="416173"/>
                      <a:pt x="1044245" y="419507"/>
                      <a:pt x="1044245" y="423396"/>
                    </a:cubicBezTo>
                    <a:cubicBezTo>
                      <a:pt x="1044245" y="427286"/>
                      <a:pt x="1041333" y="430064"/>
                      <a:pt x="1037936" y="430064"/>
                    </a:cubicBezTo>
                    <a:cubicBezTo>
                      <a:pt x="1034540" y="430064"/>
                      <a:pt x="1031628" y="427286"/>
                      <a:pt x="1031628" y="423396"/>
                    </a:cubicBezTo>
                    <a:cubicBezTo>
                      <a:pt x="1031628" y="419507"/>
                      <a:pt x="1034540" y="416173"/>
                      <a:pt x="1037936" y="416173"/>
                    </a:cubicBezTo>
                    <a:close/>
                    <a:moveTo>
                      <a:pt x="1019012" y="416173"/>
                    </a:moveTo>
                    <a:cubicBezTo>
                      <a:pt x="1022409" y="416173"/>
                      <a:pt x="1024835" y="419507"/>
                      <a:pt x="1024835" y="423396"/>
                    </a:cubicBezTo>
                    <a:cubicBezTo>
                      <a:pt x="1024835" y="427286"/>
                      <a:pt x="1022409" y="430064"/>
                      <a:pt x="1019012" y="430064"/>
                    </a:cubicBezTo>
                    <a:cubicBezTo>
                      <a:pt x="1015615" y="430064"/>
                      <a:pt x="1012704" y="427286"/>
                      <a:pt x="1012704" y="423396"/>
                    </a:cubicBezTo>
                    <a:cubicBezTo>
                      <a:pt x="1012704" y="419507"/>
                      <a:pt x="1015615" y="416173"/>
                      <a:pt x="1019012" y="416173"/>
                    </a:cubicBezTo>
                    <a:close/>
                    <a:moveTo>
                      <a:pt x="865675" y="416173"/>
                    </a:moveTo>
                    <a:cubicBezTo>
                      <a:pt x="869072" y="416173"/>
                      <a:pt x="871983" y="419507"/>
                      <a:pt x="871983" y="423396"/>
                    </a:cubicBezTo>
                    <a:cubicBezTo>
                      <a:pt x="871983" y="427286"/>
                      <a:pt x="869072" y="430064"/>
                      <a:pt x="865675" y="430064"/>
                    </a:cubicBezTo>
                    <a:cubicBezTo>
                      <a:pt x="862278" y="430064"/>
                      <a:pt x="859852" y="427286"/>
                      <a:pt x="859852" y="423396"/>
                    </a:cubicBezTo>
                    <a:cubicBezTo>
                      <a:pt x="859852" y="419507"/>
                      <a:pt x="862278" y="416173"/>
                      <a:pt x="865675" y="416173"/>
                    </a:cubicBezTo>
                    <a:close/>
                    <a:moveTo>
                      <a:pt x="846750" y="416173"/>
                    </a:moveTo>
                    <a:cubicBezTo>
                      <a:pt x="850147" y="416173"/>
                      <a:pt x="853059" y="419507"/>
                      <a:pt x="853059" y="423396"/>
                    </a:cubicBezTo>
                    <a:cubicBezTo>
                      <a:pt x="853059" y="427286"/>
                      <a:pt x="850147" y="430064"/>
                      <a:pt x="846750" y="430064"/>
                    </a:cubicBezTo>
                    <a:cubicBezTo>
                      <a:pt x="843354" y="430064"/>
                      <a:pt x="840442" y="427286"/>
                      <a:pt x="840442" y="423396"/>
                    </a:cubicBezTo>
                    <a:cubicBezTo>
                      <a:pt x="840442" y="419507"/>
                      <a:pt x="843354" y="416173"/>
                      <a:pt x="846750" y="416173"/>
                    </a:cubicBezTo>
                    <a:close/>
                    <a:moveTo>
                      <a:pt x="827341" y="416173"/>
                    </a:moveTo>
                    <a:cubicBezTo>
                      <a:pt x="831223" y="416173"/>
                      <a:pt x="833649" y="419507"/>
                      <a:pt x="833649" y="423396"/>
                    </a:cubicBezTo>
                    <a:cubicBezTo>
                      <a:pt x="833649" y="427286"/>
                      <a:pt x="831223" y="430064"/>
                      <a:pt x="827341" y="430064"/>
                    </a:cubicBezTo>
                    <a:cubicBezTo>
                      <a:pt x="823944" y="430064"/>
                      <a:pt x="821518" y="427286"/>
                      <a:pt x="821518" y="423396"/>
                    </a:cubicBezTo>
                    <a:cubicBezTo>
                      <a:pt x="821518" y="419507"/>
                      <a:pt x="823944" y="416173"/>
                      <a:pt x="827341" y="416173"/>
                    </a:cubicBezTo>
                    <a:close/>
                    <a:moveTo>
                      <a:pt x="808416" y="416173"/>
                    </a:moveTo>
                    <a:cubicBezTo>
                      <a:pt x="811813" y="416173"/>
                      <a:pt x="814724" y="419507"/>
                      <a:pt x="814724" y="423396"/>
                    </a:cubicBezTo>
                    <a:cubicBezTo>
                      <a:pt x="814724" y="427286"/>
                      <a:pt x="811813" y="430064"/>
                      <a:pt x="808416" y="430064"/>
                    </a:cubicBezTo>
                    <a:cubicBezTo>
                      <a:pt x="805020" y="430064"/>
                      <a:pt x="802108" y="427286"/>
                      <a:pt x="802108" y="423396"/>
                    </a:cubicBezTo>
                    <a:cubicBezTo>
                      <a:pt x="802108" y="419507"/>
                      <a:pt x="805020" y="416173"/>
                      <a:pt x="808416" y="416173"/>
                    </a:cubicBezTo>
                    <a:close/>
                    <a:moveTo>
                      <a:pt x="444969" y="416173"/>
                    </a:moveTo>
                    <a:cubicBezTo>
                      <a:pt x="448365" y="416173"/>
                      <a:pt x="451277" y="419507"/>
                      <a:pt x="451277" y="423396"/>
                    </a:cubicBezTo>
                    <a:cubicBezTo>
                      <a:pt x="451277" y="427286"/>
                      <a:pt x="448365" y="430064"/>
                      <a:pt x="444969" y="430064"/>
                    </a:cubicBezTo>
                    <a:cubicBezTo>
                      <a:pt x="441572" y="430064"/>
                      <a:pt x="438661" y="427286"/>
                      <a:pt x="438661" y="423396"/>
                    </a:cubicBezTo>
                    <a:cubicBezTo>
                      <a:pt x="438661" y="419507"/>
                      <a:pt x="441572" y="416173"/>
                      <a:pt x="444969" y="416173"/>
                    </a:cubicBezTo>
                    <a:close/>
                    <a:moveTo>
                      <a:pt x="426044" y="416173"/>
                    </a:moveTo>
                    <a:cubicBezTo>
                      <a:pt x="429441" y="416173"/>
                      <a:pt x="431867" y="419507"/>
                      <a:pt x="431867" y="423396"/>
                    </a:cubicBezTo>
                    <a:cubicBezTo>
                      <a:pt x="431867" y="427286"/>
                      <a:pt x="429441" y="430064"/>
                      <a:pt x="426044" y="430064"/>
                    </a:cubicBezTo>
                    <a:cubicBezTo>
                      <a:pt x="422647" y="430064"/>
                      <a:pt x="419736" y="427286"/>
                      <a:pt x="419736" y="423396"/>
                    </a:cubicBezTo>
                    <a:cubicBezTo>
                      <a:pt x="419736" y="419507"/>
                      <a:pt x="422647" y="416173"/>
                      <a:pt x="426044" y="416173"/>
                    </a:cubicBezTo>
                    <a:close/>
                    <a:moveTo>
                      <a:pt x="406634" y="416173"/>
                    </a:moveTo>
                    <a:cubicBezTo>
                      <a:pt x="410031" y="416173"/>
                      <a:pt x="412943" y="419507"/>
                      <a:pt x="412943" y="423396"/>
                    </a:cubicBezTo>
                    <a:cubicBezTo>
                      <a:pt x="412943" y="427286"/>
                      <a:pt x="410031" y="430064"/>
                      <a:pt x="406634" y="430064"/>
                    </a:cubicBezTo>
                    <a:cubicBezTo>
                      <a:pt x="403238" y="430064"/>
                      <a:pt x="400326" y="427286"/>
                      <a:pt x="400326" y="423396"/>
                    </a:cubicBezTo>
                    <a:cubicBezTo>
                      <a:pt x="400326" y="419507"/>
                      <a:pt x="403238" y="416173"/>
                      <a:pt x="406634" y="416173"/>
                    </a:cubicBezTo>
                    <a:close/>
                    <a:moveTo>
                      <a:pt x="387710" y="416173"/>
                    </a:moveTo>
                    <a:cubicBezTo>
                      <a:pt x="391107" y="416173"/>
                      <a:pt x="393533" y="419507"/>
                      <a:pt x="393533" y="423396"/>
                    </a:cubicBezTo>
                    <a:cubicBezTo>
                      <a:pt x="393533" y="427286"/>
                      <a:pt x="391107" y="430064"/>
                      <a:pt x="387710" y="430064"/>
                    </a:cubicBezTo>
                    <a:cubicBezTo>
                      <a:pt x="384313" y="430064"/>
                      <a:pt x="381402" y="427286"/>
                      <a:pt x="381402" y="423396"/>
                    </a:cubicBezTo>
                    <a:cubicBezTo>
                      <a:pt x="381402" y="419507"/>
                      <a:pt x="384313" y="416173"/>
                      <a:pt x="387710" y="416173"/>
                    </a:cubicBezTo>
                    <a:close/>
                    <a:moveTo>
                      <a:pt x="368300" y="416173"/>
                    </a:moveTo>
                    <a:cubicBezTo>
                      <a:pt x="371697" y="416173"/>
                      <a:pt x="374608" y="419507"/>
                      <a:pt x="374608" y="423396"/>
                    </a:cubicBezTo>
                    <a:cubicBezTo>
                      <a:pt x="374608" y="427286"/>
                      <a:pt x="371697" y="430064"/>
                      <a:pt x="368300" y="430064"/>
                    </a:cubicBezTo>
                    <a:cubicBezTo>
                      <a:pt x="364903" y="430064"/>
                      <a:pt x="362477" y="427286"/>
                      <a:pt x="362477" y="423396"/>
                    </a:cubicBezTo>
                    <a:cubicBezTo>
                      <a:pt x="362477" y="419507"/>
                      <a:pt x="364903" y="416173"/>
                      <a:pt x="368300" y="416173"/>
                    </a:cubicBezTo>
                    <a:close/>
                    <a:moveTo>
                      <a:pt x="349376" y="416173"/>
                    </a:moveTo>
                    <a:cubicBezTo>
                      <a:pt x="352772" y="416173"/>
                      <a:pt x="355684" y="419507"/>
                      <a:pt x="355684" y="423396"/>
                    </a:cubicBezTo>
                    <a:cubicBezTo>
                      <a:pt x="355684" y="427286"/>
                      <a:pt x="352772" y="430064"/>
                      <a:pt x="349376" y="430064"/>
                    </a:cubicBezTo>
                    <a:cubicBezTo>
                      <a:pt x="345979" y="430064"/>
                      <a:pt x="343068" y="427286"/>
                      <a:pt x="343068" y="423396"/>
                    </a:cubicBezTo>
                    <a:cubicBezTo>
                      <a:pt x="343068" y="419507"/>
                      <a:pt x="345979" y="416173"/>
                      <a:pt x="349376" y="416173"/>
                    </a:cubicBezTo>
                    <a:close/>
                    <a:moveTo>
                      <a:pt x="329966" y="416173"/>
                    </a:moveTo>
                    <a:cubicBezTo>
                      <a:pt x="333363" y="416173"/>
                      <a:pt x="336274" y="419507"/>
                      <a:pt x="336274" y="423396"/>
                    </a:cubicBezTo>
                    <a:cubicBezTo>
                      <a:pt x="336274" y="427286"/>
                      <a:pt x="333363" y="430064"/>
                      <a:pt x="329966" y="430064"/>
                    </a:cubicBezTo>
                    <a:cubicBezTo>
                      <a:pt x="326569" y="430064"/>
                      <a:pt x="324143" y="427286"/>
                      <a:pt x="324143" y="423396"/>
                    </a:cubicBezTo>
                    <a:cubicBezTo>
                      <a:pt x="324143" y="419507"/>
                      <a:pt x="326569" y="416173"/>
                      <a:pt x="329966" y="416173"/>
                    </a:cubicBezTo>
                    <a:close/>
                    <a:moveTo>
                      <a:pt x="311041" y="416173"/>
                    </a:moveTo>
                    <a:cubicBezTo>
                      <a:pt x="314438" y="416173"/>
                      <a:pt x="317350" y="419507"/>
                      <a:pt x="317350" y="423396"/>
                    </a:cubicBezTo>
                    <a:cubicBezTo>
                      <a:pt x="317350" y="427286"/>
                      <a:pt x="314438" y="430064"/>
                      <a:pt x="311041" y="430064"/>
                    </a:cubicBezTo>
                    <a:cubicBezTo>
                      <a:pt x="307645" y="430064"/>
                      <a:pt x="304733" y="427286"/>
                      <a:pt x="304733" y="423396"/>
                    </a:cubicBezTo>
                    <a:cubicBezTo>
                      <a:pt x="304733" y="419507"/>
                      <a:pt x="307645" y="416173"/>
                      <a:pt x="311041" y="416173"/>
                    </a:cubicBezTo>
                    <a:close/>
                    <a:moveTo>
                      <a:pt x="292117" y="416173"/>
                    </a:moveTo>
                    <a:cubicBezTo>
                      <a:pt x="295514" y="416173"/>
                      <a:pt x="297940" y="419507"/>
                      <a:pt x="297940" y="423396"/>
                    </a:cubicBezTo>
                    <a:cubicBezTo>
                      <a:pt x="297940" y="427286"/>
                      <a:pt x="295514" y="430064"/>
                      <a:pt x="292117" y="430064"/>
                    </a:cubicBezTo>
                    <a:cubicBezTo>
                      <a:pt x="288720" y="430064"/>
                      <a:pt x="285809" y="427286"/>
                      <a:pt x="285809" y="423396"/>
                    </a:cubicBezTo>
                    <a:cubicBezTo>
                      <a:pt x="285809" y="419507"/>
                      <a:pt x="288720" y="416173"/>
                      <a:pt x="292117" y="416173"/>
                    </a:cubicBezTo>
                    <a:close/>
                    <a:moveTo>
                      <a:pt x="272707" y="416173"/>
                    </a:moveTo>
                    <a:cubicBezTo>
                      <a:pt x="276104" y="416173"/>
                      <a:pt x="279015" y="419507"/>
                      <a:pt x="279015" y="423396"/>
                    </a:cubicBezTo>
                    <a:cubicBezTo>
                      <a:pt x="279015" y="427286"/>
                      <a:pt x="276104" y="430064"/>
                      <a:pt x="272707" y="430064"/>
                    </a:cubicBezTo>
                    <a:cubicBezTo>
                      <a:pt x="269310" y="430064"/>
                      <a:pt x="266399" y="427286"/>
                      <a:pt x="266399" y="423396"/>
                    </a:cubicBezTo>
                    <a:cubicBezTo>
                      <a:pt x="266399" y="419507"/>
                      <a:pt x="269310" y="416173"/>
                      <a:pt x="272707" y="416173"/>
                    </a:cubicBezTo>
                    <a:close/>
                    <a:moveTo>
                      <a:pt x="253783" y="416173"/>
                    </a:moveTo>
                    <a:cubicBezTo>
                      <a:pt x="257179" y="416173"/>
                      <a:pt x="259606" y="419507"/>
                      <a:pt x="259606" y="423396"/>
                    </a:cubicBezTo>
                    <a:cubicBezTo>
                      <a:pt x="259606" y="427286"/>
                      <a:pt x="257179" y="430064"/>
                      <a:pt x="253783" y="430064"/>
                    </a:cubicBezTo>
                    <a:cubicBezTo>
                      <a:pt x="250386" y="430064"/>
                      <a:pt x="247475" y="427286"/>
                      <a:pt x="247475" y="423396"/>
                    </a:cubicBezTo>
                    <a:cubicBezTo>
                      <a:pt x="247475" y="419507"/>
                      <a:pt x="250386" y="416173"/>
                      <a:pt x="253783" y="416173"/>
                    </a:cubicBezTo>
                    <a:close/>
                    <a:moveTo>
                      <a:pt x="234373" y="416173"/>
                    </a:moveTo>
                    <a:cubicBezTo>
                      <a:pt x="237770" y="416173"/>
                      <a:pt x="240681" y="419507"/>
                      <a:pt x="240681" y="423396"/>
                    </a:cubicBezTo>
                    <a:cubicBezTo>
                      <a:pt x="240681" y="427286"/>
                      <a:pt x="237770" y="430064"/>
                      <a:pt x="234373" y="430064"/>
                    </a:cubicBezTo>
                    <a:cubicBezTo>
                      <a:pt x="230976" y="430064"/>
                      <a:pt x="228550" y="427286"/>
                      <a:pt x="228550" y="423396"/>
                    </a:cubicBezTo>
                    <a:cubicBezTo>
                      <a:pt x="228550" y="419507"/>
                      <a:pt x="230976" y="416173"/>
                      <a:pt x="234373" y="416173"/>
                    </a:cubicBezTo>
                    <a:close/>
                    <a:moveTo>
                      <a:pt x="923419" y="398948"/>
                    </a:moveTo>
                    <a:cubicBezTo>
                      <a:pt x="924389" y="398948"/>
                      <a:pt x="925360" y="400060"/>
                      <a:pt x="925360" y="401171"/>
                    </a:cubicBezTo>
                    <a:cubicBezTo>
                      <a:pt x="925360" y="402838"/>
                      <a:pt x="924389" y="403393"/>
                      <a:pt x="923419" y="403393"/>
                    </a:cubicBezTo>
                    <a:cubicBezTo>
                      <a:pt x="921963" y="403393"/>
                      <a:pt x="920993" y="402838"/>
                      <a:pt x="920993" y="401171"/>
                    </a:cubicBezTo>
                    <a:cubicBezTo>
                      <a:pt x="920993" y="400060"/>
                      <a:pt x="921963" y="398948"/>
                      <a:pt x="923419" y="398948"/>
                    </a:cubicBezTo>
                    <a:close/>
                    <a:moveTo>
                      <a:pt x="1209257" y="395498"/>
                    </a:moveTo>
                    <a:lnTo>
                      <a:pt x="1208189" y="406093"/>
                    </a:lnTo>
                    <a:lnTo>
                      <a:pt x="1203890" y="401171"/>
                    </a:lnTo>
                    <a:close/>
                    <a:moveTo>
                      <a:pt x="1191273" y="394503"/>
                    </a:moveTo>
                    <a:cubicBezTo>
                      <a:pt x="1194670" y="394503"/>
                      <a:pt x="1197096" y="397281"/>
                      <a:pt x="1197096" y="401171"/>
                    </a:cubicBezTo>
                    <a:cubicBezTo>
                      <a:pt x="1197096" y="405060"/>
                      <a:pt x="1194670" y="408394"/>
                      <a:pt x="1191273" y="408394"/>
                    </a:cubicBezTo>
                    <a:cubicBezTo>
                      <a:pt x="1187392" y="408394"/>
                      <a:pt x="1184965" y="405060"/>
                      <a:pt x="1184965" y="401171"/>
                    </a:cubicBezTo>
                    <a:cubicBezTo>
                      <a:pt x="1184965" y="397281"/>
                      <a:pt x="1187392" y="394503"/>
                      <a:pt x="1191273" y="394503"/>
                    </a:cubicBezTo>
                    <a:close/>
                    <a:moveTo>
                      <a:pt x="1171864" y="394503"/>
                    </a:moveTo>
                    <a:cubicBezTo>
                      <a:pt x="1175260" y="394503"/>
                      <a:pt x="1178172" y="397281"/>
                      <a:pt x="1178172" y="401171"/>
                    </a:cubicBezTo>
                    <a:cubicBezTo>
                      <a:pt x="1178172" y="405060"/>
                      <a:pt x="1175260" y="408394"/>
                      <a:pt x="1171864" y="408394"/>
                    </a:cubicBezTo>
                    <a:cubicBezTo>
                      <a:pt x="1168467" y="408394"/>
                      <a:pt x="1165556" y="405060"/>
                      <a:pt x="1165556" y="401171"/>
                    </a:cubicBezTo>
                    <a:cubicBezTo>
                      <a:pt x="1165556" y="397281"/>
                      <a:pt x="1168467" y="394503"/>
                      <a:pt x="1171864" y="394503"/>
                    </a:cubicBezTo>
                    <a:close/>
                    <a:moveTo>
                      <a:pt x="1152939" y="394503"/>
                    </a:moveTo>
                    <a:cubicBezTo>
                      <a:pt x="1156336" y="394503"/>
                      <a:pt x="1158762" y="397281"/>
                      <a:pt x="1158762" y="401171"/>
                    </a:cubicBezTo>
                    <a:cubicBezTo>
                      <a:pt x="1158762" y="405060"/>
                      <a:pt x="1156336" y="408394"/>
                      <a:pt x="1152939" y="408394"/>
                    </a:cubicBezTo>
                    <a:cubicBezTo>
                      <a:pt x="1149543" y="408394"/>
                      <a:pt x="1146631" y="405060"/>
                      <a:pt x="1146631" y="401171"/>
                    </a:cubicBezTo>
                    <a:cubicBezTo>
                      <a:pt x="1146631" y="397281"/>
                      <a:pt x="1149543" y="394503"/>
                      <a:pt x="1152939" y="394503"/>
                    </a:cubicBezTo>
                    <a:close/>
                    <a:moveTo>
                      <a:pt x="1133529" y="394503"/>
                    </a:moveTo>
                    <a:cubicBezTo>
                      <a:pt x="1136926" y="394503"/>
                      <a:pt x="1139838" y="397281"/>
                      <a:pt x="1139838" y="401171"/>
                    </a:cubicBezTo>
                    <a:cubicBezTo>
                      <a:pt x="1139838" y="405060"/>
                      <a:pt x="1136926" y="408394"/>
                      <a:pt x="1133529" y="408394"/>
                    </a:cubicBezTo>
                    <a:cubicBezTo>
                      <a:pt x="1130133" y="408394"/>
                      <a:pt x="1127221" y="405060"/>
                      <a:pt x="1127221" y="401171"/>
                    </a:cubicBezTo>
                    <a:cubicBezTo>
                      <a:pt x="1127221" y="397281"/>
                      <a:pt x="1130133" y="394503"/>
                      <a:pt x="1133529" y="394503"/>
                    </a:cubicBezTo>
                    <a:close/>
                    <a:moveTo>
                      <a:pt x="1114605" y="394503"/>
                    </a:moveTo>
                    <a:cubicBezTo>
                      <a:pt x="1118002" y="394503"/>
                      <a:pt x="1120913" y="397281"/>
                      <a:pt x="1120913" y="401171"/>
                    </a:cubicBezTo>
                    <a:cubicBezTo>
                      <a:pt x="1120913" y="405060"/>
                      <a:pt x="1118002" y="408394"/>
                      <a:pt x="1114605" y="408394"/>
                    </a:cubicBezTo>
                    <a:cubicBezTo>
                      <a:pt x="1111208" y="408394"/>
                      <a:pt x="1108297" y="405060"/>
                      <a:pt x="1108297" y="401171"/>
                    </a:cubicBezTo>
                    <a:cubicBezTo>
                      <a:pt x="1108297" y="397281"/>
                      <a:pt x="1111208" y="394503"/>
                      <a:pt x="1114605" y="394503"/>
                    </a:cubicBezTo>
                    <a:close/>
                    <a:moveTo>
                      <a:pt x="1095195" y="394503"/>
                    </a:moveTo>
                    <a:cubicBezTo>
                      <a:pt x="1098592" y="394503"/>
                      <a:pt x="1101503" y="397281"/>
                      <a:pt x="1101503" y="401171"/>
                    </a:cubicBezTo>
                    <a:cubicBezTo>
                      <a:pt x="1101503" y="405060"/>
                      <a:pt x="1098592" y="408394"/>
                      <a:pt x="1095195" y="408394"/>
                    </a:cubicBezTo>
                    <a:cubicBezTo>
                      <a:pt x="1091799" y="408394"/>
                      <a:pt x="1089372" y="405060"/>
                      <a:pt x="1089372" y="401171"/>
                    </a:cubicBezTo>
                    <a:cubicBezTo>
                      <a:pt x="1089372" y="397281"/>
                      <a:pt x="1091799" y="394503"/>
                      <a:pt x="1095195" y="394503"/>
                    </a:cubicBezTo>
                    <a:close/>
                    <a:moveTo>
                      <a:pt x="1057346" y="394503"/>
                    </a:moveTo>
                    <a:cubicBezTo>
                      <a:pt x="1060743" y="394503"/>
                      <a:pt x="1063169" y="397281"/>
                      <a:pt x="1063169" y="401171"/>
                    </a:cubicBezTo>
                    <a:cubicBezTo>
                      <a:pt x="1063169" y="405060"/>
                      <a:pt x="1060743" y="408394"/>
                      <a:pt x="1057346" y="408394"/>
                    </a:cubicBezTo>
                    <a:cubicBezTo>
                      <a:pt x="1053950" y="408394"/>
                      <a:pt x="1051038" y="405060"/>
                      <a:pt x="1051038" y="401171"/>
                    </a:cubicBezTo>
                    <a:cubicBezTo>
                      <a:pt x="1051038" y="397281"/>
                      <a:pt x="1053950" y="394503"/>
                      <a:pt x="1057346" y="394503"/>
                    </a:cubicBezTo>
                    <a:close/>
                    <a:moveTo>
                      <a:pt x="1037936" y="394503"/>
                    </a:moveTo>
                    <a:cubicBezTo>
                      <a:pt x="1041333" y="394503"/>
                      <a:pt x="1044245" y="397281"/>
                      <a:pt x="1044245" y="401171"/>
                    </a:cubicBezTo>
                    <a:cubicBezTo>
                      <a:pt x="1044245" y="405060"/>
                      <a:pt x="1041333" y="408394"/>
                      <a:pt x="1037936" y="408394"/>
                    </a:cubicBezTo>
                    <a:cubicBezTo>
                      <a:pt x="1034540" y="408394"/>
                      <a:pt x="1031628" y="405060"/>
                      <a:pt x="1031628" y="401171"/>
                    </a:cubicBezTo>
                    <a:cubicBezTo>
                      <a:pt x="1031628" y="397281"/>
                      <a:pt x="1034540" y="394503"/>
                      <a:pt x="1037936" y="394503"/>
                    </a:cubicBezTo>
                    <a:close/>
                    <a:moveTo>
                      <a:pt x="1019012" y="394503"/>
                    </a:moveTo>
                    <a:cubicBezTo>
                      <a:pt x="1022409" y="394503"/>
                      <a:pt x="1024835" y="397281"/>
                      <a:pt x="1024835" y="401171"/>
                    </a:cubicBezTo>
                    <a:cubicBezTo>
                      <a:pt x="1024835" y="405060"/>
                      <a:pt x="1022409" y="408394"/>
                      <a:pt x="1019012" y="408394"/>
                    </a:cubicBezTo>
                    <a:cubicBezTo>
                      <a:pt x="1015615" y="408394"/>
                      <a:pt x="1012704" y="405060"/>
                      <a:pt x="1012704" y="401171"/>
                    </a:cubicBezTo>
                    <a:cubicBezTo>
                      <a:pt x="1012704" y="397281"/>
                      <a:pt x="1015615" y="394503"/>
                      <a:pt x="1019012" y="394503"/>
                    </a:cubicBezTo>
                    <a:close/>
                    <a:moveTo>
                      <a:pt x="999602" y="394503"/>
                    </a:moveTo>
                    <a:cubicBezTo>
                      <a:pt x="1002999" y="394503"/>
                      <a:pt x="1005910" y="397281"/>
                      <a:pt x="1005910" y="401171"/>
                    </a:cubicBezTo>
                    <a:cubicBezTo>
                      <a:pt x="1005910" y="405060"/>
                      <a:pt x="1002999" y="408394"/>
                      <a:pt x="999602" y="408394"/>
                    </a:cubicBezTo>
                    <a:cubicBezTo>
                      <a:pt x="996206" y="408394"/>
                      <a:pt x="993779" y="405060"/>
                      <a:pt x="993779" y="401171"/>
                    </a:cubicBezTo>
                    <a:cubicBezTo>
                      <a:pt x="993779" y="397281"/>
                      <a:pt x="996206" y="394503"/>
                      <a:pt x="999602" y="394503"/>
                    </a:cubicBezTo>
                    <a:close/>
                    <a:moveTo>
                      <a:pt x="980678" y="394503"/>
                    </a:moveTo>
                    <a:cubicBezTo>
                      <a:pt x="984074" y="394503"/>
                      <a:pt x="986986" y="397281"/>
                      <a:pt x="986986" y="401171"/>
                    </a:cubicBezTo>
                    <a:cubicBezTo>
                      <a:pt x="986986" y="405060"/>
                      <a:pt x="984074" y="408394"/>
                      <a:pt x="980678" y="408394"/>
                    </a:cubicBezTo>
                    <a:cubicBezTo>
                      <a:pt x="977281" y="408394"/>
                      <a:pt x="974370" y="405060"/>
                      <a:pt x="974370" y="401171"/>
                    </a:cubicBezTo>
                    <a:cubicBezTo>
                      <a:pt x="974370" y="397281"/>
                      <a:pt x="977281" y="394503"/>
                      <a:pt x="980678" y="394503"/>
                    </a:cubicBezTo>
                    <a:close/>
                    <a:moveTo>
                      <a:pt x="961268" y="394503"/>
                    </a:moveTo>
                    <a:cubicBezTo>
                      <a:pt x="964665" y="394503"/>
                      <a:pt x="967576" y="397281"/>
                      <a:pt x="967576" y="401171"/>
                    </a:cubicBezTo>
                    <a:cubicBezTo>
                      <a:pt x="967576" y="405060"/>
                      <a:pt x="964665" y="408394"/>
                      <a:pt x="961268" y="408394"/>
                    </a:cubicBezTo>
                    <a:cubicBezTo>
                      <a:pt x="957871" y="408394"/>
                      <a:pt x="955445" y="405060"/>
                      <a:pt x="955445" y="401171"/>
                    </a:cubicBezTo>
                    <a:cubicBezTo>
                      <a:pt x="955445" y="397281"/>
                      <a:pt x="957871" y="394503"/>
                      <a:pt x="961268" y="394503"/>
                    </a:cubicBezTo>
                    <a:close/>
                    <a:moveTo>
                      <a:pt x="942343" y="394503"/>
                    </a:moveTo>
                    <a:cubicBezTo>
                      <a:pt x="945740" y="394503"/>
                      <a:pt x="948652" y="397281"/>
                      <a:pt x="948652" y="401171"/>
                    </a:cubicBezTo>
                    <a:cubicBezTo>
                      <a:pt x="948652" y="405060"/>
                      <a:pt x="945740" y="408394"/>
                      <a:pt x="942343" y="408394"/>
                    </a:cubicBezTo>
                    <a:cubicBezTo>
                      <a:pt x="938947" y="408394"/>
                      <a:pt x="936035" y="405060"/>
                      <a:pt x="936035" y="401171"/>
                    </a:cubicBezTo>
                    <a:cubicBezTo>
                      <a:pt x="936035" y="397281"/>
                      <a:pt x="938947" y="394503"/>
                      <a:pt x="942343" y="394503"/>
                    </a:cubicBezTo>
                    <a:close/>
                    <a:moveTo>
                      <a:pt x="808416" y="394503"/>
                    </a:moveTo>
                    <a:cubicBezTo>
                      <a:pt x="811813" y="394503"/>
                      <a:pt x="814724" y="397281"/>
                      <a:pt x="814724" y="401171"/>
                    </a:cubicBezTo>
                    <a:cubicBezTo>
                      <a:pt x="814724" y="405060"/>
                      <a:pt x="811813" y="408394"/>
                      <a:pt x="808416" y="408394"/>
                    </a:cubicBezTo>
                    <a:cubicBezTo>
                      <a:pt x="805020" y="408394"/>
                      <a:pt x="802108" y="405060"/>
                      <a:pt x="802108" y="401171"/>
                    </a:cubicBezTo>
                    <a:cubicBezTo>
                      <a:pt x="802108" y="397281"/>
                      <a:pt x="805020" y="394503"/>
                      <a:pt x="808416" y="394503"/>
                    </a:cubicBezTo>
                    <a:close/>
                    <a:moveTo>
                      <a:pt x="789492" y="394503"/>
                    </a:moveTo>
                    <a:cubicBezTo>
                      <a:pt x="792888" y="394503"/>
                      <a:pt x="795315" y="397281"/>
                      <a:pt x="795315" y="401171"/>
                    </a:cubicBezTo>
                    <a:cubicBezTo>
                      <a:pt x="795315" y="405060"/>
                      <a:pt x="792888" y="408394"/>
                      <a:pt x="789492" y="408394"/>
                    </a:cubicBezTo>
                    <a:cubicBezTo>
                      <a:pt x="786095" y="408394"/>
                      <a:pt x="783184" y="405060"/>
                      <a:pt x="783184" y="401171"/>
                    </a:cubicBezTo>
                    <a:cubicBezTo>
                      <a:pt x="783184" y="397281"/>
                      <a:pt x="786095" y="394503"/>
                      <a:pt x="789492" y="394503"/>
                    </a:cubicBezTo>
                    <a:close/>
                    <a:moveTo>
                      <a:pt x="426044" y="394503"/>
                    </a:moveTo>
                    <a:cubicBezTo>
                      <a:pt x="429441" y="394503"/>
                      <a:pt x="431867" y="397281"/>
                      <a:pt x="431867" y="401171"/>
                    </a:cubicBezTo>
                    <a:cubicBezTo>
                      <a:pt x="431867" y="405060"/>
                      <a:pt x="429441" y="408394"/>
                      <a:pt x="426044" y="408394"/>
                    </a:cubicBezTo>
                    <a:cubicBezTo>
                      <a:pt x="422647" y="408394"/>
                      <a:pt x="419736" y="405060"/>
                      <a:pt x="419736" y="401171"/>
                    </a:cubicBezTo>
                    <a:cubicBezTo>
                      <a:pt x="419736" y="397281"/>
                      <a:pt x="422647" y="394503"/>
                      <a:pt x="426044" y="394503"/>
                    </a:cubicBezTo>
                    <a:close/>
                    <a:moveTo>
                      <a:pt x="406634" y="394503"/>
                    </a:moveTo>
                    <a:cubicBezTo>
                      <a:pt x="410031" y="394503"/>
                      <a:pt x="412943" y="397281"/>
                      <a:pt x="412943" y="401171"/>
                    </a:cubicBezTo>
                    <a:cubicBezTo>
                      <a:pt x="412943" y="405060"/>
                      <a:pt x="410031" y="408394"/>
                      <a:pt x="406634" y="408394"/>
                    </a:cubicBezTo>
                    <a:cubicBezTo>
                      <a:pt x="403238" y="408394"/>
                      <a:pt x="400326" y="405060"/>
                      <a:pt x="400326" y="401171"/>
                    </a:cubicBezTo>
                    <a:cubicBezTo>
                      <a:pt x="400326" y="397281"/>
                      <a:pt x="403238" y="394503"/>
                      <a:pt x="406634" y="394503"/>
                    </a:cubicBezTo>
                    <a:close/>
                    <a:moveTo>
                      <a:pt x="387710" y="394503"/>
                    </a:moveTo>
                    <a:cubicBezTo>
                      <a:pt x="391107" y="394503"/>
                      <a:pt x="393533" y="397281"/>
                      <a:pt x="393533" y="401171"/>
                    </a:cubicBezTo>
                    <a:cubicBezTo>
                      <a:pt x="393533" y="405060"/>
                      <a:pt x="391107" y="408394"/>
                      <a:pt x="387710" y="408394"/>
                    </a:cubicBezTo>
                    <a:cubicBezTo>
                      <a:pt x="384313" y="408394"/>
                      <a:pt x="381402" y="405060"/>
                      <a:pt x="381402" y="401171"/>
                    </a:cubicBezTo>
                    <a:cubicBezTo>
                      <a:pt x="381402" y="397281"/>
                      <a:pt x="384313" y="394503"/>
                      <a:pt x="387710" y="394503"/>
                    </a:cubicBezTo>
                    <a:close/>
                    <a:moveTo>
                      <a:pt x="368300" y="394503"/>
                    </a:moveTo>
                    <a:cubicBezTo>
                      <a:pt x="371697" y="394503"/>
                      <a:pt x="374608" y="397281"/>
                      <a:pt x="374608" y="401171"/>
                    </a:cubicBezTo>
                    <a:cubicBezTo>
                      <a:pt x="374608" y="405060"/>
                      <a:pt x="371697" y="408394"/>
                      <a:pt x="368300" y="408394"/>
                    </a:cubicBezTo>
                    <a:cubicBezTo>
                      <a:pt x="364903" y="408394"/>
                      <a:pt x="362477" y="405060"/>
                      <a:pt x="362477" y="401171"/>
                    </a:cubicBezTo>
                    <a:cubicBezTo>
                      <a:pt x="362477" y="397281"/>
                      <a:pt x="364903" y="394503"/>
                      <a:pt x="368300" y="394503"/>
                    </a:cubicBezTo>
                    <a:close/>
                    <a:moveTo>
                      <a:pt x="349376" y="394503"/>
                    </a:moveTo>
                    <a:cubicBezTo>
                      <a:pt x="352772" y="394503"/>
                      <a:pt x="355684" y="397281"/>
                      <a:pt x="355684" y="401171"/>
                    </a:cubicBezTo>
                    <a:cubicBezTo>
                      <a:pt x="355684" y="405060"/>
                      <a:pt x="352772" y="408394"/>
                      <a:pt x="349376" y="408394"/>
                    </a:cubicBezTo>
                    <a:cubicBezTo>
                      <a:pt x="345979" y="408394"/>
                      <a:pt x="343068" y="405060"/>
                      <a:pt x="343068" y="401171"/>
                    </a:cubicBezTo>
                    <a:cubicBezTo>
                      <a:pt x="343068" y="397281"/>
                      <a:pt x="345979" y="394503"/>
                      <a:pt x="349376" y="394503"/>
                    </a:cubicBezTo>
                    <a:close/>
                    <a:moveTo>
                      <a:pt x="329966" y="394503"/>
                    </a:moveTo>
                    <a:cubicBezTo>
                      <a:pt x="333363" y="394503"/>
                      <a:pt x="336274" y="397281"/>
                      <a:pt x="336274" y="401171"/>
                    </a:cubicBezTo>
                    <a:cubicBezTo>
                      <a:pt x="336274" y="405060"/>
                      <a:pt x="333363" y="408394"/>
                      <a:pt x="329966" y="408394"/>
                    </a:cubicBezTo>
                    <a:cubicBezTo>
                      <a:pt x="326569" y="408394"/>
                      <a:pt x="324143" y="405060"/>
                      <a:pt x="324143" y="401171"/>
                    </a:cubicBezTo>
                    <a:cubicBezTo>
                      <a:pt x="324143" y="397281"/>
                      <a:pt x="326569" y="394503"/>
                      <a:pt x="329966" y="394503"/>
                    </a:cubicBezTo>
                    <a:close/>
                    <a:moveTo>
                      <a:pt x="311041" y="394503"/>
                    </a:moveTo>
                    <a:cubicBezTo>
                      <a:pt x="314438" y="394503"/>
                      <a:pt x="317350" y="397281"/>
                      <a:pt x="317350" y="401171"/>
                    </a:cubicBezTo>
                    <a:cubicBezTo>
                      <a:pt x="317350" y="405060"/>
                      <a:pt x="314438" y="408394"/>
                      <a:pt x="311041" y="408394"/>
                    </a:cubicBezTo>
                    <a:cubicBezTo>
                      <a:pt x="307645" y="408394"/>
                      <a:pt x="304733" y="405060"/>
                      <a:pt x="304733" y="401171"/>
                    </a:cubicBezTo>
                    <a:cubicBezTo>
                      <a:pt x="304733" y="397281"/>
                      <a:pt x="307645" y="394503"/>
                      <a:pt x="311041" y="394503"/>
                    </a:cubicBezTo>
                    <a:close/>
                    <a:moveTo>
                      <a:pt x="292117" y="394503"/>
                    </a:moveTo>
                    <a:cubicBezTo>
                      <a:pt x="295514" y="394503"/>
                      <a:pt x="297940" y="397281"/>
                      <a:pt x="297940" y="401171"/>
                    </a:cubicBezTo>
                    <a:cubicBezTo>
                      <a:pt x="297940" y="405060"/>
                      <a:pt x="295514" y="408394"/>
                      <a:pt x="292117" y="408394"/>
                    </a:cubicBezTo>
                    <a:cubicBezTo>
                      <a:pt x="288720" y="408394"/>
                      <a:pt x="285809" y="405060"/>
                      <a:pt x="285809" y="401171"/>
                    </a:cubicBezTo>
                    <a:cubicBezTo>
                      <a:pt x="285809" y="397281"/>
                      <a:pt x="288720" y="394503"/>
                      <a:pt x="292117" y="394503"/>
                    </a:cubicBezTo>
                    <a:close/>
                    <a:moveTo>
                      <a:pt x="272707" y="394503"/>
                    </a:moveTo>
                    <a:cubicBezTo>
                      <a:pt x="276104" y="394503"/>
                      <a:pt x="279015" y="397281"/>
                      <a:pt x="279015" y="401171"/>
                    </a:cubicBezTo>
                    <a:cubicBezTo>
                      <a:pt x="279015" y="405060"/>
                      <a:pt x="276104" y="408394"/>
                      <a:pt x="272707" y="408394"/>
                    </a:cubicBezTo>
                    <a:cubicBezTo>
                      <a:pt x="269310" y="408394"/>
                      <a:pt x="266399" y="405060"/>
                      <a:pt x="266399" y="401171"/>
                    </a:cubicBezTo>
                    <a:cubicBezTo>
                      <a:pt x="266399" y="397281"/>
                      <a:pt x="269310" y="394503"/>
                      <a:pt x="272707" y="394503"/>
                    </a:cubicBezTo>
                    <a:close/>
                    <a:moveTo>
                      <a:pt x="253783" y="394503"/>
                    </a:moveTo>
                    <a:cubicBezTo>
                      <a:pt x="257179" y="394503"/>
                      <a:pt x="259606" y="397281"/>
                      <a:pt x="259606" y="401171"/>
                    </a:cubicBezTo>
                    <a:cubicBezTo>
                      <a:pt x="259606" y="405060"/>
                      <a:pt x="257179" y="408394"/>
                      <a:pt x="253783" y="408394"/>
                    </a:cubicBezTo>
                    <a:cubicBezTo>
                      <a:pt x="250386" y="408394"/>
                      <a:pt x="247475" y="405060"/>
                      <a:pt x="247475" y="401171"/>
                    </a:cubicBezTo>
                    <a:cubicBezTo>
                      <a:pt x="247475" y="397281"/>
                      <a:pt x="250386" y="394503"/>
                      <a:pt x="253783" y="394503"/>
                    </a:cubicBezTo>
                    <a:close/>
                    <a:moveTo>
                      <a:pt x="234373" y="394503"/>
                    </a:moveTo>
                    <a:cubicBezTo>
                      <a:pt x="237770" y="394503"/>
                      <a:pt x="240681" y="397281"/>
                      <a:pt x="240681" y="401171"/>
                    </a:cubicBezTo>
                    <a:cubicBezTo>
                      <a:pt x="240681" y="405060"/>
                      <a:pt x="237770" y="408394"/>
                      <a:pt x="234373" y="408394"/>
                    </a:cubicBezTo>
                    <a:cubicBezTo>
                      <a:pt x="230976" y="408394"/>
                      <a:pt x="228550" y="405060"/>
                      <a:pt x="228550" y="401171"/>
                    </a:cubicBezTo>
                    <a:cubicBezTo>
                      <a:pt x="228550" y="397281"/>
                      <a:pt x="230976" y="394503"/>
                      <a:pt x="234373" y="394503"/>
                    </a:cubicBezTo>
                    <a:close/>
                    <a:moveTo>
                      <a:pt x="885085" y="375611"/>
                    </a:moveTo>
                    <a:cubicBezTo>
                      <a:pt x="886540" y="375611"/>
                      <a:pt x="887996" y="377278"/>
                      <a:pt x="887996" y="379501"/>
                    </a:cubicBezTo>
                    <a:cubicBezTo>
                      <a:pt x="887996" y="381168"/>
                      <a:pt x="886540" y="382835"/>
                      <a:pt x="885085" y="382835"/>
                    </a:cubicBezTo>
                    <a:cubicBezTo>
                      <a:pt x="883144" y="382835"/>
                      <a:pt x="881688" y="381168"/>
                      <a:pt x="881688" y="379501"/>
                    </a:cubicBezTo>
                    <a:cubicBezTo>
                      <a:pt x="881688" y="377278"/>
                      <a:pt x="883144" y="375611"/>
                      <a:pt x="885085" y="375611"/>
                    </a:cubicBezTo>
                    <a:close/>
                    <a:moveTo>
                      <a:pt x="1207545" y="375316"/>
                    </a:moveTo>
                    <a:lnTo>
                      <a:pt x="1208499" y="384779"/>
                    </a:lnTo>
                    <a:lnTo>
                      <a:pt x="1203890" y="379501"/>
                    </a:lnTo>
                    <a:close/>
                    <a:moveTo>
                      <a:pt x="1191273" y="372278"/>
                    </a:moveTo>
                    <a:cubicBezTo>
                      <a:pt x="1194670" y="372278"/>
                      <a:pt x="1197096" y="375611"/>
                      <a:pt x="1197096" y="379501"/>
                    </a:cubicBezTo>
                    <a:cubicBezTo>
                      <a:pt x="1197096" y="383390"/>
                      <a:pt x="1194670" y="386724"/>
                      <a:pt x="1191273" y="386724"/>
                    </a:cubicBezTo>
                    <a:cubicBezTo>
                      <a:pt x="1187392" y="386724"/>
                      <a:pt x="1184965" y="383390"/>
                      <a:pt x="1184965" y="379501"/>
                    </a:cubicBezTo>
                    <a:cubicBezTo>
                      <a:pt x="1184965" y="375611"/>
                      <a:pt x="1187392" y="372278"/>
                      <a:pt x="1191273" y="372278"/>
                    </a:cubicBezTo>
                    <a:close/>
                    <a:moveTo>
                      <a:pt x="1171864" y="372278"/>
                    </a:moveTo>
                    <a:cubicBezTo>
                      <a:pt x="1175260" y="372278"/>
                      <a:pt x="1178172" y="375611"/>
                      <a:pt x="1178172" y="379501"/>
                    </a:cubicBezTo>
                    <a:cubicBezTo>
                      <a:pt x="1178172" y="383390"/>
                      <a:pt x="1175260" y="386724"/>
                      <a:pt x="1171864" y="386724"/>
                    </a:cubicBezTo>
                    <a:cubicBezTo>
                      <a:pt x="1168467" y="386724"/>
                      <a:pt x="1165556" y="383390"/>
                      <a:pt x="1165556" y="379501"/>
                    </a:cubicBezTo>
                    <a:cubicBezTo>
                      <a:pt x="1165556" y="375611"/>
                      <a:pt x="1168467" y="372278"/>
                      <a:pt x="1171864" y="372278"/>
                    </a:cubicBezTo>
                    <a:close/>
                    <a:moveTo>
                      <a:pt x="1152939" y="372278"/>
                    </a:moveTo>
                    <a:cubicBezTo>
                      <a:pt x="1156336" y="372278"/>
                      <a:pt x="1158762" y="375611"/>
                      <a:pt x="1158762" y="379501"/>
                    </a:cubicBezTo>
                    <a:cubicBezTo>
                      <a:pt x="1158762" y="383390"/>
                      <a:pt x="1156336" y="386724"/>
                      <a:pt x="1152939" y="386724"/>
                    </a:cubicBezTo>
                    <a:cubicBezTo>
                      <a:pt x="1149543" y="386724"/>
                      <a:pt x="1146631" y="383390"/>
                      <a:pt x="1146631" y="379501"/>
                    </a:cubicBezTo>
                    <a:cubicBezTo>
                      <a:pt x="1146631" y="375611"/>
                      <a:pt x="1149543" y="372278"/>
                      <a:pt x="1152939" y="372278"/>
                    </a:cubicBezTo>
                    <a:close/>
                    <a:moveTo>
                      <a:pt x="1133529" y="372278"/>
                    </a:moveTo>
                    <a:cubicBezTo>
                      <a:pt x="1136926" y="372278"/>
                      <a:pt x="1139838" y="375611"/>
                      <a:pt x="1139838" y="379501"/>
                    </a:cubicBezTo>
                    <a:cubicBezTo>
                      <a:pt x="1139838" y="383390"/>
                      <a:pt x="1136926" y="386724"/>
                      <a:pt x="1133529" y="386724"/>
                    </a:cubicBezTo>
                    <a:cubicBezTo>
                      <a:pt x="1130133" y="386724"/>
                      <a:pt x="1127221" y="383390"/>
                      <a:pt x="1127221" y="379501"/>
                    </a:cubicBezTo>
                    <a:cubicBezTo>
                      <a:pt x="1127221" y="375611"/>
                      <a:pt x="1130133" y="372278"/>
                      <a:pt x="1133529" y="372278"/>
                    </a:cubicBezTo>
                    <a:close/>
                    <a:moveTo>
                      <a:pt x="1114605" y="372278"/>
                    </a:moveTo>
                    <a:cubicBezTo>
                      <a:pt x="1118002" y="372278"/>
                      <a:pt x="1120913" y="375611"/>
                      <a:pt x="1120913" y="379501"/>
                    </a:cubicBezTo>
                    <a:cubicBezTo>
                      <a:pt x="1120913" y="383390"/>
                      <a:pt x="1118002" y="386724"/>
                      <a:pt x="1114605" y="386724"/>
                    </a:cubicBezTo>
                    <a:cubicBezTo>
                      <a:pt x="1111208" y="386724"/>
                      <a:pt x="1108297" y="383390"/>
                      <a:pt x="1108297" y="379501"/>
                    </a:cubicBezTo>
                    <a:cubicBezTo>
                      <a:pt x="1108297" y="375611"/>
                      <a:pt x="1111208" y="372278"/>
                      <a:pt x="1114605" y="372278"/>
                    </a:cubicBezTo>
                    <a:close/>
                    <a:moveTo>
                      <a:pt x="1095195" y="372278"/>
                    </a:moveTo>
                    <a:cubicBezTo>
                      <a:pt x="1098592" y="372278"/>
                      <a:pt x="1101503" y="375611"/>
                      <a:pt x="1101503" y="379501"/>
                    </a:cubicBezTo>
                    <a:cubicBezTo>
                      <a:pt x="1101503" y="383390"/>
                      <a:pt x="1098592" y="386724"/>
                      <a:pt x="1095195" y="386724"/>
                    </a:cubicBezTo>
                    <a:cubicBezTo>
                      <a:pt x="1091799" y="386724"/>
                      <a:pt x="1089372" y="383390"/>
                      <a:pt x="1089372" y="379501"/>
                    </a:cubicBezTo>
                    <a:cubicBezTo>
                      <a:pt x="1089372" y="375611"/>
                      <a:pt x="1091799" y="372278"/>
                      <a:pt x="1095195" y="372278"/>
                    </a:cubicBezTo>
                    <a:close/>
                    <a:moveTo>
                      <a:pt x="1057346" y="372278"/>
                    </a:moveTo>
                    <a:cubicBezTo>
                      <a:pt x="1060743" y="372278"/>
                      <a:pt x="1063169" y="375611"/>
                      <a:pt x="1063169" y="379501"/>
                    </a:cubicBezTo>
                    <a:cubicBezTo>
                      <a:pt x="1063169" y="383390"/>
                      <a:pt x="1060743" y="386724"/>
                      <a:pt x="1057346" y="386724"/>
                    </a:cubicBezTo>
                    <a:cubicBezTo>
                      <a:pt x="1053950" y="386724"/>
                      <a:pt x="1051038" y="383390"/>
                      <a:pt x="1051038" y="379501"/>
                    </a:cubicBezTo>
                    <a:cubicBezTo>
                      <a:pt x="1051038" y="375611"/>
                      <a:pt x="1053950" y="372278"/>
                      <a:pt x="1057346" y="372278"/>
                    </a:cubicBezTo>
                    <a:close/>
                    <a:moveTo>
                      <a:pt x="1037936" y="372278"/>
                    </a:moveTo>
                    <a:cubicBezTo>
                      <a:pt x="1041333" y="372278"/>
                      <a:pt x="1044245" y="375611"/>
                      <a:pt x="1044245" y="379501"/>
                    </a:cubicBezTo>
                    <a:cubicBezTo>
                      <a:pt x="1044245" y="383390"/>
                      <a:pt x="1041333" y="386724"/>
                      <a:pt x="1037936" y="386724"/>
                    </a:cubicBezTo>
                    <a:cubicBezTo>
                      <a:pt x="1034540" y="386724"/>
                      <a:pt x="1031628" y="383390"/>
                      <a:pt x="1031628" y="379501"/>
                    </a:cubicBezTo>
                    <a:cubicBezTo>
                      <a:pt x="1031628" y="375611"/>
                      <a:pt x="1034540" y="372278"/>
                      <a:pt x="1037936" y="372278"/>
                    </a:cubicBezTo>
                    <a:close/>
                    <a:moveTo>
                      <a:pt x="999602" y="372278"/>
                    </a:moveTo>
                    <a:cubicBezTo>
                      <a:pt x="1002999" y="372278"/>
                      <a:pt x="1005910" y="375611"/>
                      <a:pt x="1005910" y="379501"/>
                    </a:cubicBezTo>
                    <a:cubicBezTo>
                      <a:pt x="1005910" y="383390"/>
                      <a:pt x="1002999" y="386724"/>
                      <a:pt x="999602" y="386724"/>
                    </a:cubicBezTo>
                    <a:cubicBezTo>
                      <a:pt x="996206" y="386724"/>
                      <a:pt x="993779" y="383390"/>
                      <a:pt x="993779" y="379501"/>
                    </a:cubicBezTo>
                    <a:cubicBezTo>
                      <a:pt x="993779" y="375611"/>
                      <a:pt x="996206" y="372278"/>
                      <a:pt x="999602" y="372278"/>
                    </a:cubicBezTo>
                    <a:close/>
                    <a:moveTo>
                      <a:pt x="980678" y="372278"/>
                    </a:moveTo>
                    <a:cubicBezTo>
                      <a:pt x="984074" y="372278"/>
                      <a:pt x="986986" y="375611"/>
                      <a:pt x="986986" y="379501"/>
                    </a:cubicBezTo>
                    <a:cubicBezTo>
                      <a:pt x="986986" y="383390"/>
                      <a:pt x="984074" y="386724"/>
                      <a:pt x="980678" y="386724"/>
                    </a:cubicBezTo>
                    <a:cubicBezTo>
                      <a:pt x="977281" y="386724"/>
                      <a:pt x="974370" y="383390"/>
                      <a:pt x="974370" y="379501"/>
                    </a:cubicBezTo>
                    <a:cubicBezTo>
                      <a:pt x="974370" y="375611"/>
                      <a:pt x="977281" y="372278"/>
                      <a:pt x="980678" y="372278"/>
                    </a:cubicBezTo>
                    <a:close/>
                    <a:moveTo>
                      <a:pt x="961268" y="372278"/>
                    </a:moveTo>
                    <a:cubicBezTo>
                      <a:pt x="964665" y="372278"/>
                      <a:pt x="967576" y="375611"/>
                      <a:pt x="967576" y="379501"/>
                    </a:cubicBezTo>
                    <a:cubicBezTo>
                      <a:pt x="967576" y="383390"/>
                      <a:pt x="964665" y="386724"/>
                      <a:pt x="961268" y="386724"/>
                    </a:cubicBezTo>
                    <a:cubicBezTo>
                      <a:pt x="957871" y="386724"/>
                      <a:pt x="955445" y="383390"/>
                      <a:pt x="955445" y="379501"/>
                    </a:cubicBezTo>
                    <a:cubicBezTo>
                      <a:pt x="955445" y="375611"/>
                      <a:pt x="957871" y="372278"/>
                      <a:pt x="961268" y="372278"/>
                    </a:cubicBezTo>
                    <a:close/>
                    <a:moveTo>
                      <a:pt x="942343" y="372278"/>
                    </a:moveTo>
                    <a:cubicBezTo>
                      <a:pt x="945740" y="372278"/>
                      <a:pt x="948652" y="375611"/>
                      <a:pt x="948652" y="379501"/>
                    </a:cubicBezTo>
                    <a:cubicBezTo>
                      <a:pt x="948652" y="383390"/>
                      <a:pt x="945740" y="386724"/>
                      <a:pt x="942343" y="386724"/>
                    </a:cubicBezTo>
                    <a:cubicBezTo>
                      <a:pt x="938947" y="386724"/>
                      <a:pt x="936035" y="383390"/>
                      <a:pt x="936035" y="379501"/>
                    </a:cubicBezTo>
                    <a:cubicBezTo>
                      <a:pt x="936035" y="375611"/>
                      <a:pt x="938947" y="372278"/>
                      <a:pt x="942343" y="372278"/>
                    </a:cubicBezTo>
                    <a:close/>
                    <a:moveTo>
                      <a:pt x="923419" y="372278"/>
                    </a:moveTo>
                    <a:cubicBezTo>
                      <a:pt x="926816" y="372278"/>
                      <a:pt x="929242" y="375611"/>
                      <a:pt x="929242" y="379501"/>
                    </a:cubicBezTo>
                    <a:cubicBezTo>
                      <a:pt x="929242" y="383390"/>
                      <a:pt x="926816" y="386724"/>
                      <a:pt x="923419" y="386724"/>
                    </a:cubicBezTo>
                    <a:cubicBezTo>
                      <a:pt x="920022" y="386724"/>
                      <a:pt x="917111" y="383390"/>
                      <a:pt x="917111" y="379501"/>
                    </a:cubicBezTo>
                    <a:cubicBezTo>
                      <a:pt x="917111" y="375611"/>
                      <a:pt x="920022" y="372278"/>
                      <a:pt x="923419" y="372278"/>
                    </a:cubicBezTo>
                    <a:close/>
                    <a:moveTo>
                      <a:pt x="827341" y="372278"/>
                    </a:moveTo>
                    <a:cubicBezTo>
                      <a:pt x="830737" y="372278"/>
                      <a:pt x="833649" y="375611"/>
                      <a:pt x="833649" y="379501"/>
                    </a:cubicBezTo>
                    <a:cubicBezTo>
                      <a:pt x="833649" y="383390"/>
                      <a:pt x="830737" y="386724"/>
                      <a:pt x="827341" y="386724"/>
                    </a:cubicBezTo>
                    <a:cubicBezTo>
                      <a:pt x="823944" y="386724"/>
                      <a:pt x="821518" y="383390"/>
                      <a:pt x="821518" y="379501"/>
                    </a:cubicBezTo>
                    <a:cubicBezTo>
                      <a:pt x="821518" y="375611"/>
                      <a:pt x="823944" y="372278"/>
                      <a:pt x="827341" y="372278"/>
                    </a:cubicBezTo>
                    <a:close/>
                    <a:moveTo>
                      <a:pt x="808416" y="372278"/>
                    </a:moveTo>
                    <a:cubicBezTo>
                      <a:pt x="811813" y="372278"/>
                      <a:pt x="814724" y="375611"/>
                      <a:pt x="814724" y="379501"/>
                    </a:cubicBezTo>
                    <a:cubicBezTo>
                      <a:pt x="814724" y="383390"/>
                      <a:pt x="811813" y="386724"/>
                      <a:pt x="808416" y="386724"/>
                    </a:cubicBezTo>
                    <a:cubicBezTo>
                      <a:pt x="805020" y="386724"/>
                      <a:pt x="802108" y="383390"/>
                      <a:pt x="802108" y="379501"/>
                    </a:cubicBezTo>
                    <a:cubicBezTo>
                      <a:pt x="802108" y="375611"/>
                      <a:pt x="805020" y="372278"/>
                      <a:pt x="808416" y="372278"/>
                    </a:cubicBezTo>
                    <a:close/>
                    <a:moveTo>
                      <a:pt x="789492" y="372278"/>
                    </a:moveTo>
                    <a:cubicBezTo>
                      <a:pt x="792888" y="372278"/>
                      <a:pt x="795315" y="375611"/>
                      <a:pt x="795315" y="379501"/>
                    </a:cubicBezTo>
                    <a:cubicBezTo>
                      <a:pt x="795315" y="383390"/>
                      <a:pt x="792888" y="386724"/>
                      <a:pt x="789492" y="386724"/>
                    </a:cubicBezTo>
                    <a:cubicBezTo>
                      <a:pt x="786095" y="386724"/>
                      <a:pt x="783184" y="383390"/>
                      <a:pt x="783184" y="379501"/>
                    </a:cubicBezTo>
                    <a:cubicBezTo>
                      <a:pt x="783184" y="375611"/>
                      <a:pt x="786095" y="372278"/>
                      <a:pt x="789492" y="372278"/>
                    </a:cubicBezTo>
                    <a:close/>
                    <a:moveTo>
                      <a:pt x="463893" y="372278"/>
                    </a:moveTo>
                    <a:cubicBezTo>
                      <a:pt x="467290" y="372278"/>
                      <a:pt x="470201" y="375611"/>
                      <a:pt x="470201" y="379501"/>
                    </a:cubicBezTo>
                    <a:cubicBezTo>
                      <a:pt x="470201" y="383390"/>
                      <a:pt x="467290" y="386724"/>
                      <a:pt x="463893" y="386724"/>
                    </a:cubicBezTo>
                    <a:cubicBezTo>
                      <a:pt x="460497" y="386724"/>
                      <a:pt x="458070" y="383390"/>
                      <a:pt x="458070" y="379501"/>
                    </a:cubicBezTo>
                    <a:cubicBezTo>
                      <a:pt x="458070" y="375611"/>
                      <a:pt x="460497" y="372278"/>
                      <a:pt x="463893" y="372278"/>
                    </a:cubicBezTo>
                    <a:close/>
                    <a:moveTo>
                      <a:pt x="444969" y="372278"/>
                    </a:moveTo>
                    <a:cubicBezTo>
                      <a:pt x="448365" y="372278"/>
                      <a:pt x="451277" y="375611"/>
                      <a:pt x="451277" y="379501"/>
                    </a:cubicBezTo>
                    <a:cubicBezTo>
                      <a:pt x="451277" y="383390"/>
                      <a:pt x="448365" y="386724"/>
                      <a:pt x="444969" y="386724"/>
                    </a:cubicBezTo>
                    <a:cubicBezTo>
                      <a:pt x="441572" y="386724"/>
                      <a:pt x="438661" y="383390"/>
                      <a:pt x="438661" y="379501"/>
                    </a:cubicBezTo>
                    <a:cubicBezTo>
                      <a:pt x="438661" y="375611"/>
                      <a:pt x="441572" y="372278"/>
                      <a:pt x="444969" y="372278"/>
                    </a:cubicBezTo>
                    <a:close/>
                    <a:moveTo>
                      <a:pt x="426044" y="372278"/>
                    </a:moveTo>
                    <a:cubicBezTo>
                      <a:pt x="429441" y="372278"/>
                      <a:pt x="431867" y="375611"/>
                      <a:pt x="431867" y="379501"/>
                    </a:cubicBezTo>
                    <a:cubicBezTo>
                      <a:pt x="431867" y="383390"/>
                      <a:pt x="429441" y="386724"/>
                      <a:pt x="426044" y="386724"/>
                    </a:cubicBezTo>
                    <a:cubicBezTo>
                      <a:pt x="422647" y="386724"/>
                      <a:pt x="419736" y="383390"/>
                      <a:pt x="419736" y="379501"/>
                    </a:cubicBezTo>
                    <a:cubicBezTo>
                      <a:pt x="419736" y="375611"/>
                      <a:pt x="422647" y="372278"/>
                      <a:pt x="426044" y="372278"/>
                    </a:cubicBezTo>
                    <a:close/>
                    <a:moveTo>
                      <a:pt x="406634" y="372278"/>
                    </a:moveTo>
                    <a:cubicBezTo>
                      <a:pt x="410031" y="372278"/>
                      <a:pt x="412943" y="375611"/>
                      <a:pt x="412943" y="379501"/>
                    </a:cubicBezTo>
                    <a:cubicBezTo>
                      <a:pt x="412943" y="383390"/>
                      <a:pt x="410031" y="386724"/>
                      <a:pt x="406634" y="386724"/>
                    </a:cubicBezTo>
                    <a:cubicBezTo>
                      <a:pt x="403238" y="386724"/>
                      <a:pt x="400326" y="383390"/>
                      <a:pt x="400326" y="379501"/>
                    </a:cubicBezTo>
                    <a:cubicBezTo>
                      <a:pt x="400326" y="375611"/>
                      <a:pt x="403238" y="372278"/>
                      <a:pt x="406634" y="372278"/>
                    </a:cubicBezTo>
                    <a:close/>
                    <a:moveTo>
                      <a:pt x="387710" y="372278"/>
                    </a:moveTo>
                    <a:cubicBezTo>
                      <a:pt x="391107" y="372278"/>
                      <a:pt x="393533" y="375611"/>
                      <a:pt x="393533" y="379501"/>
                    </a:cubicBezTo>
                    <a:cubicBezTo>
                      <a:pt x="393533" y="383390"/>
                      <a:pt x="391107" y="386724"/>
                      <a:pt x="387710" y="386724"/>
                    </a:cubicBezTo>
                    <a:cubicBezTo>
                      <a:pt x="384313" y="386724"/>
                      <a:pt x="381402" y="383390"/>
                      <a:pt x="381402" y="379501"/>
                    </a:cubicBezTo>
                    <a:cubicBezTo>
                      <a:pt x="381402" y="375611"/>
                      <a:pt x="384313" y="372278"/>
                      <a:pt x="387710" y="372278"/>
                    </a:cubicBezTo>
                    <a:close/>
                    <a:moveTo>
                      <a:pt x="368300" y="372278"/>
                    </a:moveTo>
                    <a:cubicBezTo>
                      <a:pt x="371697" y="372278"/>
                      <a:pt x="374608" y="375611"/>
                      <a:pt x="374608" y="379501"/>
                    </a:cubicBezTo>
                    <a:cubicBezTo>
                      <a:pt x="374608" y="383390"/>
                      <a:pt x="371697" y="386724"/>
                      <a:pt x="368300" y="386724"/>
                    </a:cubicBezTo>
                    <a:cubicBezTo>
                      <a:pt x="364903" y="386724"/>
                      <a:pt x="362477" y="383390"/>
                      <a:pt x="362477" y="379501"/>
                    </a:cubicBezTo>
                    <a:cubicBezTo>
                      <a:pt x="362477" y="375611"/>
                      <a:pt x="364903" y="372278"/>
                      <a:pt x="368300" y="372278"/>
                    </a:cubicBezTo>
                    <a:close/>
                    <a:moveTo>
                      <a:pt x="349376" y="372278"/>
                    </a:moveTo>
                    <a:cubicBezTo>
                      <a:pt x="352772" y="372278"/>
                      <a:pt x="355684" y="375611"/>
                      <a:pt x="355684" y="379501"/>
                    </a:cubicBezTo>
                    <a:cubicBezTo>
                      <a:pt x="355684" y="383390"/>
                      <a:pt x="352772" y="386724"/>
                      <a:pt x="349376" y="386724"/>
                    </a:cubicBezTo>
                    <a:cubicBezTo>
                      <a:pt x="345979" y="386724"/>
                      <a:pt x="343068" y="383390"/>
                      <a:pt x="343068" y="379501"/>
                    </a:cubicBezTo>
                    <a:cubicBezTo>
                      <a:pt x="343068" y="375611"/>
                      <a:pt x="345979" y="372278"/>
                      <a:pt x="349376" y="372278"/>
                    </a:cubicBezTo>
                    <a:close/>
                    <a:moveTo>
                      <a:pt x="329966" y="372278"/>
                    </a:moveTo>
                    <a:cubicBezTo>
                      <a:pt x="333363" y="372278"/>
                      <a:pt x="336274" y="375611"/>
                      <a:pt x="336274" y="379501"/>
                    </a:cubicBezTo>
                    <a:cubicBezTo>
                      <a:pt x="336274" y="383390"/>
                      <a:pt x="333363" y="386724"/>
                      <a:pt x="329966" y="386724"/>
                    </a:cubicBezTo>
                    <a:cubicBezTo>
                      <a:pt x="326569" y="386724"/>
                      <a:pt x="324143" y="383390"/>
                      <a:pt x="324143" y="379501"/>
                    </a:cubicBezTo>
                    <a:cubicBezTo>
                      <a:pt x="324143" y="375611"/>
                      <a:pt x="326569" y="372278"/>
                      <a:pt x="329966" y="372278"/>
                    </a:cubicBezTo>
                    <a:close/>
                    <a:moveTo>
                      <a:pt x="311041" y="372278"/>
                    </a:moveTo>
                    <a:cubicBezTo>
                      <a:pt x="314438" y="372278"/>
                      <a:pt x="317350" y="375611"/>
                      <a:pt x="317350" y="379501"/>
                    </a:cubicBezTo>
                    <a:cubicBezTo>
                      <a:pt x="317350" y="383390"/>
                      <a:pt x="314438" y="386724"/>
                      <a:pt x="311041" y="386724"/>
                    </a:cubicBezTo>
                    <a:cubicBezTo>
                      <a:pt x="307645" y="386724"/>
                      <a:pt x="304733" y="383390"/>
                      <a:pt x="304733" y="379501"/>
                    </a:cubicBezTo>
                    <a:cubicBezTo>
                      <a:pt x="304733" y="375611"/>
                      <a:pt x="307645" y="372278"/>
                      <a:pt x="311041" y="372278"/>
                    </a:cubicBezTo>
                    <a:close/>
                    <a:moveTo>
                      <a:pt x="292117" y="372278"/>
                    </a:moveTo>
                    <a:cubicBezTo>
                      <a:pt x="295514" y="372278"/>
                      <a:pt x="297940" y="375611"/>
                      <a:pt x="297940" y="379501"/>
                    </a:cubicBezTo>
                    <a:cubicBezTo>
                      <a:pt x="297940" y="383390"/>
                      <a:pt x="295514" y="386724"/>
                      <a:pt x="292117" y="386724"/>
                    </a:cubicBezTo>
                    <a:cubicBezTo>
                      <a:pt x="288720" y="386724"/>
                      <a:pt x="285809" y="383390"/>
                      <a:pt x="285809" y="379501"/>
                    </a:cubicBezTo>
                    <a:cubicBezTo>
                      <a:pt x="285809" y="375611"/>
                      <a:pt x="288720" y="372278"/>
                      <a:pt x="292117" y="372278"/>
                    </a:cubicBezTo>
                    <a:close/>
                    <a:moveTo>
                      <a:pt x="272707" y="372278"/>
                    </a:moveTo>
                    <a:cubicBezTo>
                      <a:pt x="276104" y="372278"/>
                      <a:pt x="279015" y="375611"/>
                      <a:pt x="279015" y="379501"/>
                    </a:cubicBezTo>
                    <a:cubicBezTo>
                      <a:pt x="279015" y="383390"/>
                      <a:pt x="276104" y="386724"/>
                      <a:pt x="272707" y="386724"/>
                    </a:cubicBezTo>
                    <a:cubicBezTo>
                      <a:pt x="269310" y="386724"/>
                      <a:pt x="266399" y="383390"/>
                      <a:pt x="266399" y="379501"/>
                    </a:cubicBezTo>
                    <a:cubicBezTo>
                      <a:pt x="266399" y="375611"/>
                      <a:pt x="269310" y="372278"/>
                      <a:pt x="272707" y="372278"/>
                    </a:cubicBezTo>
                    <a:close/>
                    <a:moveTo>
                      <a:pt x="253783" y="372278"/>
                    </a:moveTo>
                    <a:cubicBezTo>
                      <a:pt x="257179" y="372278"/>
                      <a:pt x="259606" y="375611"/>
                      <a:pt x="259606" y="379501"/>
                    </a:cubicBezTo>
                    <a:cubicBezTo>
                      <a:pt x="259606" y="383390"/>
                      <a:pt x="257179" y="386724"/>
                      <a:pt x="253783" y="386724"/>
                    </a:cubicBezTo>
                    <a:cubicBezTo>
                      <a:pt x="250386" y="386724"/>
                      <a:pt x="247475" y="383390"/>
                      <a:pt x="247475" y="379501"/>
                    </a:cubicBezTo>
                    <a:cubicBezTo>
                      <a:pt x="247475" y="375611"/>
                      <a:pt x="250386" y="372278"/>
                      <a:pt x="253783" y="372278"/>
                    </a:cubicBezTo>
                    <a:close/>
                    <a:moveTo>
                      <a:pt x="234373" y="372278"/>
                    </a:moveTo>
                    <a:cubicBezTo>
                      <a:pt x="237770" y="372278"/>
                      <a:pt x="240681" y="375611"/>
                      <a:pt x="240681" y="379501"/>
                    </a:cubicBezTo>
                    <a:cubicBezTo>
                      <a:pt x="240681" y="383390"/>
                      <a:pt x="237770" y="386724"/>
                      <a:pt x="234373" y="386724"/>
                    </a:cubicBezTo>
                    <a:cubicBezTo>
                      <a:pt x="230976" y="386724"/>
                      <a:pt x="228550" y="383390"/>
                      <a:pt x="228550" y="379501"/>
                    </a:cubicBezTo>
                    <a:cubicBezTo>
                      <a:pt x="228550" y="375611"/>
                      <a:pt x="230976" y="372278"/>
                      <a:pt x="234373" y="372278"/>
                    </a:cubicBezTo>
                    <a:close/>
                    <a:moveTo>
                      <a:pt x="215448" y="372278"/>
                    </a:moveTo>
                    <a:cubicBezTo>
                      <a:pt x="218845" y="372278"/>
                      <a:pt x="221757" y="375611"/>
                      <a:pt x="221757" y="379501"/>
                    </a:cubicBezTo>
                    <a:cubicBezTo>
                      <a:pt x="221757" y="383390"/>
                      <a:pt x="218845" y="386724"/>
                      <a:pt x="215448" y="386724"/>
                    </a:cubicBezTo>
                    <a:cubicBezTo>
                      <a:pt x="212052" y="386724"/>
                      <a:pt x="209140" y="383390"/>
                      <a:pt x="209140" y="379501"/>
                    </a:cubicBezTo>
                    <a:cubicBezTo>
                      <a:pt x="209140" y="375611"/>
                      <a:pt x="212052" y="372278"/>
                      <a:pt x="215448" y="372278"/>
                    </a:cubicBezTo>
                    <a:close/>
                    <a:moveTo>
                      <a:pt x="1205550" y="355521"/>
                    </a:moveTo>
                    <a:lnTo>
                      <a:pt x="1205966" y="359653"/>
                    </a:lnTo>
                    <a:lnTo>
                      <a:pt x="1203890" y="357275"/>
                    </a:lnTo>
                    <a:close/>
                    <a:moveTo>
                      <a:pt x="1191273" y="350608"/>
                    </a:moveTo>
                    <a:cubicBezTo>
                      <a:pt x="1194670" y="350608"/>
                      <a:pt x="1197096" y="353386"/>
                      <a:pt x="1197096" y="357275"/>
                    </a:cubicBezTo>
                    <a:cubicBezTo>
                      <a:pt x="1197096" y="361721"/>
                      <a:pt x="1194670" y="364499"/>
                      <a:pt x="1191273" y="364499"/>
                    </a:cubicBezTo>
                    <a:cubicBezTo>
                      <a:pt x="1187392" y="364499"/>
                      <a:pt x="1184965" y="361721"/>
                      <a:pt x="1184965" y="357275"/>
                    </a:cubicBezTo>
                    <a:cubicBezTo>
                      <a:pt x="1184965" y="353386"/>
                      <a:pt x="1187392" y="350608"/>
                      <a:pt x="1191273" y="350608"/>
                    </a:cubicBezTo>
                    <a:close/>
                    <a:moveTo>
                      <a:pt x="1171864" y="350608"/>
                    </a:moveTo>
                    <a:cubicBezTo>
                      <a:pt x="1175260" y="350608"/>
                      <a:pt x="1178172" y="353386"/>
                      <a:pt x="1178172" y="357275"/>
                    </a:cubicBezTo>
                    <a:cubicBezTo>
                      <a:pt x="1178172" y="361721"/>
                      <a:pt x="1175260" y="364499"/>
                      <a:pt x="1171864" y="364499"/>
                    </a:cubicBezTo>
                    <a:cubicBezTo>
                      <a:pt x="1168467" y="364499"/>
                      <a:pt x="1165556" y="361721"/>
                      <a:pt x="1165556" y="357275"/>
                    </a:cubicBezTo>
                    <a:cubicBezTo>
                      <a:pt x="1165556" y="353386"/>
                      <a:pt x="1168467" y="350608"/>
                      <a:pt x="1171864" y="350608"/>
                    </a:cubicBezTo>
                    <a:close/>
                    <a:moveTo>
                      <a:pt x="1152939" y="350608"/>
                    </a:moveTo>
                    <a:cubicBezTo>
                      <a:pt x="1156336" y="350608"/>
                      <a:pt x="1158762" y="353386"/>
                      <a:pt x="1158762" y="357275"/>
                    </a:cubicBezTo>
                    <a:cubicBezTo>
                      <a:pt x="1158762" y="361721"/>
                      <a:pt x="1156336" y="364499"/>
                      <a:pt x="1152939" y="364499"/>
                    </a:cubicBezTo>
                    <a:cubicBezTo>
                      <a:pt x="1149543" y="364499"/>
                      <a:pt x="1146631" y="361721"/>
                      <a:pt x="1146631" y="357275"/>
                    </a:cubicBezTo>
                    <a:cubicBezTo>
                      <a:pt x="1146631" y="353386"/>
                      <a:pt x="1149543" y="350608"/>
                      <a:pt x="1152939" y="350608"/>
                    </a:cubicBezTo>
                    <a:close/>
                    <a:moveTo>
                      <a:pt x="1133529" y="350608"/>
                    </a:moveTo>
                    <a:cubicBezTo>
                      <a:pt x="1136926" y="350608"/>
                      <a:pt x="1139838" y="353386"/>
                      <a:pt x="1139838" y="357275"/>
                    </a:cubicBezTo>
                    <a:cubicBezTo>
                      <a:pt x="1139838" y="361721"/>
                      <a:pt x="1136926" y="364499"/>
                      <a:pt x="1133529" y="364499"/>
                    </a:cubicBezTo>
                    <a:cubicBezTo>
                      <a:pt x="1130133" y="364499"/>
                      <a:pt x="1127221" y="361721"/>
                      <a:pt x="1127221" y="357275"/>
                    </a:cubicBezTo>
                    <a:cubicBezTo>
                      <a:pt x="1127221" y="353386"/>
                      <a:pt x="1130133" y="350608"/>
                      <a:pt x="1133529" y="350608"/>
                    </a:cubicBezTo>
                    <a:close/>
                    <a:moveTo>
                      <a:pt x="1114605" y="350608"/>
                    </a:moveTo>
                    <a:cubicBezTo>
                      <a:pt x="1118002" y="350608"/>
                      <a:pt x="1120913" y="353386"/>
                      <a:pt x="1120913" y="357275"/>
                    </a:cubicBezTo>
                    <a:cubicBezTo>
                      <a:pt x="1120913" y="361165"/>
                      <a:pt x="1118002" y="364499"/>
                      <a:pt x="1114605" y="364499"/>
                    </a:cubicBezTo>
                    <a:cubicBezTo>
                      <a:pt x="1111208" y="364499"/>
                      <a:pt x="1108297" y="361165"/>
                      <a:pt x="1108297" y="357275"/>
                    </a:cubicBezTo>
                    <a:cubicBezTo>
                      <a:pt x="1108297" y="353386"/>
                      <a:pt x="1111208" y="350608"/>
                      <a:pt x="1114605" y="350608"/>
                    </a:cubicBezTo>
                    <a:close/>
                    <a:moveTo>
                      <a:pt x="1095195" y="350608"/>
                    </a:moveTo>
                    <a:cubicBezTo>
                      <a:pt x="1098592" y="350608"/>
                      <a:pt x="1101503" y="353386"/>
                      <a:pt x="1101503" y="357275"/>
                    </a:cubicBezTo>
                    <a:cubicBezTo>
                      <a:pt x="1101503" y="361721"/>
                      <a:pt x="1098592" y="364499"/>
                      <a:pt x="1095195" y="364499"/>
                    </a:cubicBezTo>
                    <a:cubicBezTo>
                      <a:pt x="1091799" y="364499"/>
                      <a:pt x="1089372" y="361721"/>
                      <a:pt x="1089372" y="357275"/>
                    </a:cubicBezTo>
                    <a:cubicBezTo>
                      <a:pt x="1089372" y="353386"/>
                      <a:pt x="1091799" y="350608"/>
                      <a:pt x="1095195" y="350608"/>
                    </a:cubicBezTo>
                    <a:close/>
                    <a:moveTo>
                      <a:pt x="1076271" y="350608"/>
                    </a:moveTo>
                    <a:cubicBezTo>
                      <a:pt x="1079667" y="350608"/>
                      <a:pt x="1082579" y="353386"/>
                      <a:pt x="1082579" y="357275"/>
                    </a:cubicBezTo>
                    <a:cubicBezTo>
                      <a:pt x="1082579" y="361165"/>
                      <a:pt x="1079667" y="364499"/>
                      <a:pt x="1076271" y="364499"/>
                    </a:cubicBezTo>
                    <a:cubicBezTo>
                      <a:pt x="1072874" y="364499"/>
                      <a:pt x="1069963" y="361165"/>
                      <a:pt x="1069963" y="357275"/>
                    </a:cubicBezTo>
                    <a:cubicBezTo>
                      <a:pt x="1069963" y="353386"/>
                      <a:pt x="1072874" y="350608"/>
                      <a:pt x="1076271" y="350608"/>
                    </a:cubicBezTo>
                    <a:close/>
                    <a:moveTo>
                      <a:pt x="1037936" y="350608"/>
                    </a:moveTo>
                    <a:cubicBezTo>
                      <a:pt x="1041333" y="350608"/>
                      <a:pt x="1044245" y="353386"/>
                      <a:pt x="1044245" y="357275"/>
                    </a:cubicBezTo>
                    <a:cubicBezTo>
                      <a:pt x="1044245" y="361721"/>
                      <a:pt x="1041333" y="364499"/>
                      <a:pt x="1037936" y="364499"/>
                    </a:cubicBezTo>
                    <a:cubicBezTo>
                      <a:pt x="1034540" y="364499"/>
                      <a:pt x="1031628" y="361721"/>
                      <a:pt x="1031628" y="357275"/>
                    </a:cubicBezTo>
                    <a:cubicBezTo>
                      <a:pt x="1031628" y="353386"/>
                      <a:pt x="1034540" y="350608"/>
                      <a:pt x="1037936" y="350608"/>
                    </a:cubicBezTo>
                    <a:close/>
                    <a:moveTo>
                      <a:pt x="1019012" y="350608"/>
                    </a:moveTo>
                    <a:cubicBezTo>
                      <a:pt x="1022409" y="350608"/>
                      <a:pt x="1024835" y="353386"/>
                      <a:pt x="1024835" y="357275"/>
                    </a:cubicBezTo>
                    <a:cubicBezTo>
                      <a:pt x="1024835" y="361721"/>
                      <a:pt x="1022409" y="364499"/>
                      <a:pt x="1019012" y="364499"/>
                    </a:cubicBezTo>
                    <a:cubicBezTo>
                      <a:pt x="1015615" y="364499"/>
                      <a:pt x="1012704" y="361721"/>
                      <a:pt x="1012704" y="357275"/>
                    </a:cubicBezTo>
                    <a:cubicBezTo>
                      <a:pt x="1012704" y="353386"/>
                      <a:pt x="1015615" y="350608"/>
                      <a:pt x="1019012" y="350608"/>
                    </a:cubicBezTo>
                    <a:close/>
                    <a:moveTo>
                      <a:pt x="961268" y="350608"/>
                    </a:moveTo>
                    <a:cubicBezTo>
                      <a:pt x="964665" y="350608"/>
                      <a:pt x="967576" y="353386"/>
                      <a:pt x="967576" y="357275"/>
                    </a:cubicBezTo>
                    <a:cubicBezTo>
                      <a:pt x="967576" y="361165"/>
                      <a:pt x="964665" y="364499"/>
                      <a:pt x="961268" y="364499"/>
                    </a:cubicBezTo>
                    <a:cubicBezTo>
                      <a:pt x="957871" y="364499"/>
                      <a:pt x="955445" y="361165"/>
                      <a:pt x="955445" y="357275"/>
                    </a:cubicBezTo>
                    <a:cubicBezTo>
                      <a:pt x="955445" y="353386"/>
                      <a:pt x="957871" y="350608"/>
                      <a:pt x="961268" y="350608"/>
                    </a:cubicBezTo>
                    <a:close/>
                    <a:moveTo>
                      <a:pt x="942343" y="350608"/>
                    </a:moveTo>
                    <a:cubicBezTo>
                      <a:pt x="945740" y="350608"/>
                      <a:pt x="948652" y="353386"/>
                      <a:pt x="948652" y="357275"/>
                    </a:cubicBezTo>
                    <a:cubicBezTo>
                      <a:pt x="948652" y="361721"/>
                      <a:pt x="945740" y="364499"/>
                      <a:pt x="942343" y="364499"/>
                    </a:cubicBezTo>
                    <a:cubicBezTo>
                      <a:pt x="938947" y="364499"/>
                      <a:pt x="936035" y="361721"/>
                      <a:pt x="936035" y="357275"/>
                    </a:cubicBezTo>
                    <a:cubicBezTo>
                      <a:pt x="936035" y="353386"/>
                      <a:pt x="938947" y="350608"/>
                      <a:pt x="942343" y="350608"/>
                    </a:cubicBezTo>
                    <a:close/>
                    <a:moveTo>
                      <a:pt x="923419" y="350608"/>
                    </a:moveTo>
                    <a:cubicBezTo>
                      <a:pt x="926816" y="350608"/>
                      <a:pt x="929242" y="353386"/>
                      <a:pt x="929242" y="357275"/>
                    </a:cubicBezTo>
                    <a:cubicBezTo>
                      <a:pt x="929242" y="361721"/>
                      <a:pt x="926816" y="364499"/>
                      <a:pt x="923419" y="364499"/>
                    </a:cubicBezTo>
                    <a:cubicBezTo>
                      <a:pt x="920022" y="364499"/>
                      <a:pt x="917111" y="361721"/>
                      <a:pt x="917111" y="357275"/>
                    </a:cubicBezTo>
                    <a:cubicBezTo>
                      <a:pt x="917111" y="353386"/>
                      <a:pt x="920022" y="350608"/>
                      <a:pt x="923419" y="350608"/>
                    </a:cubicBezTo>
                    <a:close/>
                    <a:moveTo>
                      <a:pt x="904009" y="350608"/>
                    </a:moveTo>
                    <a:cubicBezTo>
                      <a:pt x="907406" y="350608"/>
                      <a:pt x="910317" y="353386"/>
                      <a:pt x="910317" y="357275"/>
                    </a:cubicBezTo>
                    <a:cubicBezTo>
                      <a:pt x="910317" y="361721"/>
                      <a:pt x="907406" y="364499"/>
                      <a:pt x="904009" y="364499"/>
                    </a:cubicBezTo>
                    <a:cubicBezTo>
                      <a:pt x="900613" y="364499"/>
                      <a:pt x="897701" y="361721"/>
                      <a:pt x="897701" y="357275"/>
                    </a:cubicBezTo>
                    <a:cubicBezTo>
                      <a:pt x="897701" y="353386"/>
                      <a:pt x="900613" y="350608"/>
                      <a:pt x="904009" y="350608"/>
                    </a:cubicBezTo>
                    <a:close/>
                    <a:moveTo>
                      <a:pt x="865675" y="350608"/>
                    </a:moveTo>
                    <a:cubicBezTo>
                      <a:pt x="869072" y="350608"/>
                      <a:pt x="871983" y="353386"/>
                      <a:pt x="871983" y="357275"/>
                    </a:cubicBezTo>
                    <a:cubicBezTo>
                      <a:pt x="871983" y="361721"/>
                      <a:pt x="869072" y="364499"/>
                      <a:pt x="865675" y="364499"/>
                    </a:cubicBezTo>
                    <a:cubicBezTo>
                      <a:pt x="862278" y="364499"/>
                      <a:pt x="859852" y="361721"/>
                      <a:pt x="859852" y="357275"/>
                    </a:cubicBezTo>
                    <a:cubicBezTo>
                      <a:pt x="859852" y="353386"/>
                      <a:pt x="862278" y="350608"/>
                      <a:pt x="865675" y="350608"/>
                    </a:cubicBezTo>
                    <a:close/>
                    <a:moveTo>
                      <a:pt x="846750" y="350608"/>
                    </a:moveTo>
                    <a:cubicBezTo>
                      <a:pt x="850147" y="350608"/>
                      <a:pt x="853059" y="353386"/>
                      <a:pt x="853059" y="357275"/>
                    </a:cubicBezTo>
                    <a:cubicBezTo>
                      <a:pt x="853059" y="361721"/>
                      <a:pt x="850147" y="364499"/>
                      <a:pt x="846750" y="364499"/>
                    </a:cubicBezTo>
                    <a:cubicBezTo>
                      <a:pt x="843354" y="364499"/>
                      <a:pt x="840442" y="361721"/>
                      <a:pt x="840442" y="357275"/>
                    </a:cubicBezTo>
                    <a:cubicBezTo>
                      <a:pt x="840442" y="353386"/>
                      <a:pt x="843354" y="350608"/>
                      <a:pt x="846750" y="350608"/>
                    </a:cubicBezTo>
                    <a:close/>
                    <a:moveTo>
                      <a:pt x="827341" y="350608"/>
                    </a:moveTo>
                    <a:cubicBezTo>
                      <a:pt x="830737" y="350608"/>
                      <a:pt x="833649" y="353386"/>
                      <a:pt x="833649" y="357275"/>
                    </a:cubicBezTo>
                    <a:cubicBezTo>
                      <a:pt x="833649" y="361721"/>
                      <a:pt x="830737" y="364499"/>
                      <a:pt x="827341" y="364499"/>
                    </a:cubicBezTo>
                    <a:cubicBezTo>
                      <a:pt x="823944" y="364499"/>
                      <a:pt x="821518" y="361721"/>
                      <a:pt x="821518" y="357275"/>
                    </a:cubicBezTo>
                    <a:cubicBezTo>
                      <a:pt x="821518" y="353386"/>
                      <a:pt x="823944" y="350608"/>
                      <a:pt x="827341" y="350608"/>
                    </a:cubicBezTo>
                    <a:close/>
                    <a:moveTo>
                      <a:pt x="502227" y="350608"/>
                    </a:moveTo>
                    <a:cubicBezTo>
                      <a:pt x="505624" y="350608"/>
                      <a:pt x="508536" y="353386"/>
                      <a:pt x="508536" y="357275"/>
                    </a:cubicBezTo>
                    <a:cubicBezTo>
                      <a:pt x="508536" y="361721"/>
                      <a:pt x="505624" y="364499"/>
                      <a:pt x="502227" y="364499"/>
                    </a:cubicBezTo>
                    <a:cubicBezTo>
                      <a:pt x="498831" y="364499"/>
                      <a:pt x="495919" y="361721"/>
                      <a:pt x="495919" y="357275"/>
                    </a:cubicBezTo>
                    <a:cubicBezTo>
                      <a:pt x="495919" y="353386"/>
                      <a:pt x="498831" y="350608"/>
                      <a:pt x="502227" y="350608"/>
                    </a:cubicBezTo>
                    <a:close/>
                    <a:moveTo>
                      <a:pt x="483303" y="350608"/>
                    </a:moveTo>
                    <a:cubicBezTo>
                      <a:pt x="486700" y="350608"/>
                      <a:pt x="489611" y="353386"/>
                      <a:pt x="489611" y="357275"/>
                    </a:cubicBezTo>
                    <a:cubicBezTo>
                      <a:pt x="489611" y="361721"/>
                      <a:pt x="486700" y="364499"/>
                      <a:pt x="483303" y="364499"/>
                    </a:cubicBezTo>
                    <a:cubicBezTo>
                      <a:pt x="479906" y="364499"/>
                      <a:pt x="476995" y="361721"/>
                      <a:pt x="476995" y="357275"/>
                    </a:cubicBezTo>
                    <a:cubicBezTo>
                      <a:pt x="476995" y="353386"/>
                      <a:pt x="479906" y="350608"/>
                      <a:pt x="483303" y="350608"/>
                    </a:cubicBezTo>
                    <a:close/>
                    <a:moveTo>
                      <a:pt x="463893" y="350608"/>
                    </a:moveTo>
                    <a:cubicBezTo>
                      <a:pt x="467290" y="350608"/>
                      <a:pt x="470201" y="353386"/>
                      <a:pt x="470201" y="357275"/>
                    </a:cubicBezTo>
                    <a:cubicBezTo>
                      <a:pt x="470201" y="361721"/>
                      <a:pt x="467290" y="364499"/>
                      <a:pt x="463893" y="364499"/>
                    </a:cubicBezTo>
                    <a:cubicBezTo>
                      <a:pt x="460497" y="364499"/>
                      <a:pt x="458070" y="361721"/>
                      <a:pt x="458070" y="357275"/>
                    </a:cubicBezTo>
                    <a:cubicBezTo>
                      <a:pt x="458070" y="353386"/>
                      <a:pt x="460497" y="350608"/>
                      <a:pt x="463893" y="350608"/>
                    </a:cubicBezTo>
                    <a:close/>
                    <a:moveTo>
                      <a:pt x="444969" y="350608"/>
                    </a:moveTo>
                    <a:cubicBezTo>
                      <a:pt x="448365" y="350608"/>
                      <a:pt x="451277" y="353386"/>
                      <a:pt x="451277" y="357275"/>
                    </a:cubicBezTo>
                    <a:cubicBezTo>
                      <a:pt x="451277" y="361721"/>
                      <a:pt x="448365" y="364499"/>
                      <a:pt x="444969" y="364499"/>
                    </a:cubicBezTo>
                    <a:cubicBezTo>
                      <a:pt x="441572" y="364499"/>
                      <a:pt x="438661" y="361721"/>
                      <a:pt x="438661" y="357275"/>
                    </a:cubicBezTo>
                    <a:cubicBezTo>
                      <a:pt x="438661" y="353386"/>
                      <a:pt x="441572" y="350608"/>
                      <a:pt x="444969" y="350608"/>
                    </a:cubicBezTo>
                    <a:close/>
                    <a:moveTo>
                      <a:pt x="406634" y="350608"/>
                    </a:moveTo>
                    <a:cubicBezTo>
                      <a:pt x="410031" y="350608"/>
                      <a:pt x="412943" y="353386"/>
                      <a:pt x="412943" y="357275"/>
                    </a:cubicBezTo>
                    <a:cubicBezTo>
                      <a:pt x="412943" y="361721"/>
                      <a:pt x="410031" y="364499"/>
                      <a:pt x="406634" y="364499"/>
                    </a:cubicBezTo>
                    <a:cubicBezTo>
                      <a:pt x="403238" y="364499"/>
                      <a:pt x="400326" y="361721"/>
                      <a:pt x="400326" y="357275"/>
                    </a:cubicBezTo>
                    <a:cubicBezTo>
                      <a:pt x="400326" y="353386"/>
                      <a:pt x="403238" y="350608"/>
                      <a:pt x="406634" y="350608"/>
                    </a:cubicBezTo>
                    <a:close/>
                    <a:moveTo>
                      <a:pt x="387710" y="350608"/>
                    </a:moveTo>
                    <a:cubicBezTo>
                      <a:pt x="391107" y="350608"/>
                      <a:pt x="393533" y="353386"/>
                      <a:pt x="393533" y="357275"/>
                    </a:cubicBezTo>
                    <a:cubicBezTo>
                      <a:pt x="393533" y="361721"/>
                      <a:pt x="391107" y="364499"/>
                      <a:pt x="387710" y="364499"/>
                    </a:cubicBezTo>
                    <a:cubicBezTo>
                      <a:pt x="384313" y="364499"/>
                      <a:pt x="381402" y="361721"/>
                      <a:pt x="381402" y="357275"/>
                    </a:cubicBezTo>
                    <a:cubicBezTo>
                      <a:pt x="381402" y="353386"/>
                      <a:pt x="384313" y="350608"/>
                      <a:pt x="387710" y="350608"/>
                    </a:cubicBezTo>
                    <a:close/>
                    <a:moveTo>
                      <a:pt x="368300" y="350608"/>
                    </a:moveTo>
                    <a:cubicBezTo>
                      <a:pt x="371697" y="350608"/>
                      <a:pt x="374608" y="353386"/>
                      <a:pt x="374608" y="357275"/>
                    </a:cubicBezTo>
                    <a:cubicBezTo>
                      <a:pt x="374608" y="361721"/>
                      <a:pt x="371697" y="364499"/>
                      <a:pt x="368300" y="364499"/>
                    </a:cubicBezTo>
                    <a:cubicBezTo>
                      <a:pt x="364903" y="364499"/>
                      <a:pt x="362477" y="361721"/>
                      <a:pt x="362477" y="357275"/>
                    </a:cubicBezTo>
                    <a:cubicBezTo>
                      <a:pt x="362477" y="353386"/>
                      <a:pt x="364903" y="350608"/>
                      <a:pt x="368300" y="350608"/>
                    </a:cubicBezTo>
                    <a:close/>
                    <a:moveTo>
                      <a:pt x="349376" y="350608"/>
                    </a:moveTo>
                    <a:cubicBezTo>
                      <a:pt x="352772" y="350608"/>
                      <a:pt x="355684" y="353386"/>
                      <a:pt x="355684" y="357275"/>
                    </a:cubicBezTo>
                    <a:cubicBezTo>
                      <a:pt x="355684" y="361721"/>
                      <a:pt x="352772" y="364499"/>
                      <a:pt x="349376" y="364499"/>
                    </a:cubicBezTo>
                    <a:cubicBezTo>
                      <a:pt x="345979" y="364499"/>
                      <a:pt x="343068" y="361721"/>
                      <a:pt x="343068" y="357275"/>
                    </a:cubicBezTo>
                    <a:cubicBezTo>
                      <a:pt x="343068" y="353386"/>
                      <a:pt x="345979" y="350608"/>
                      <a:pt x="349376" y="350608"/>
                    </a:cubicBezTo>
                    <a:close/>
                    <a:moveTo>
                      <a:pt x="329966" y="350608"/>
                    </a:moveTo>
                    <a:cubicBezTo>
                      <a:pt x="333363" y="350608"/>
                      <a:pt x="336274" y="353386"/>
                      <a:pt x="336274" y="357275"/>
                    </a:cubicBezTo>
                    <a:cubicBezTo>
                      <a:pt x="336274" y="361721"/>
                      <a:pt x="333363" y="364499"/>
                      <a:pt x="329966" y="364499"/>
                    </a:cubicBezTo>
                    <a:cubicBezTo>
                      <a:pt x="326569" y="364499"/>
                      <a:pt x="324143" y="361721"/>
                      <a:pt x="324143" y="357275"/>
                    </a:cubicBezTo>
                    <a:cubicBezTo>
                      <a:pt x="324143" y="353386"/>
                      <a:pt x="326569" y="350608"/>
                      <a:pt x="329966" y="350608"/>
                    </a:cubicBezTo>
                    <a:close/>
                    <a:moveTo>
                      <a:pt x="311041" y="350608"/>
                    </a:moveTo>
                    <a:cubicBezTo>
                      <a:pt x="314438" y="350608"/>
                      <a:pt x="317350" y="353386"/>
                      <a:pt x="317350" y="357275"/>
                    </a:cubicBezTo>
                    <a:cubicBezTo>
                      <a:pt x="317350" y="361721"/>
                      <a:pt x="314438" y="364499"/>
                      <a:pt x="311041" y="364499"/>
                    </a:cubicBezTo>
                    <a:cubicBezTo>
                      <a:pt x="307645" y="364499"/>
                      <a:pt x="304733" y="361721"/>
                      <a:pt x="304733" y="357275"/>
                    </a:cubicBezTo>
                    <a:cubicBezTo>
                      <a:pt x="304733" y="353386"/>
                      <a:pt x="307645" y="350608"/>
                      <a:pt x="311041" y="350608"/>
                    </a:cubicBezTo>
                    <a:close/>
                    <a:moveTo>
                      <a:pt x="292117" y="350608"/>
                    </a:moveTo>
                    <a:cubicBezTo>
                      <a:pt x="295514" y="350608"/>
                      <a:pt x="297940" y="353386"/>
                      <a:pt x="297940" y="357275"/>
                    </a:cubicBezTo>
                    <a:cubicBezTo>
                      <a:pt x="297940" y="361721"/>
                      <a:pt x="295514" y="364499"/>
                      <a:pt x="292117" y="364499"/>
                    </a:cubicBezTo>
                    <a:cubicBezTo>
                      <a:pt x="288720" y="364499"/>
                      <a:pt x="285809" y="361721"/>
                      <a:pt x="285809" y="357275"/>
                    </a:cubicBezTo>
                    <a:cubicBezTo>
                      <a:pt x="285809" y="353386"/>
                      <a:pt x="288720" y="350608"/>
                      <a:pt x="292117" y="350608"/>
                    </a:cubicBezTo>
                    <a:close/>
                    <a:moveTo>
                      <a:pt x="272707" y="350608"/>
                    </a:moveTo>
                    <a:cubicBezTo>
                      <a:pt x="276104" y="350608"/>
                      <a:pt x="279015" y="353386"/>
                      <a:pt x="279015" y="357275"/>
                    </a:cubicBezTo>
                    <a:cubicBezTo>
                      <a:pt x="279015" y="361721"/>
                      <a:pt x="276104" y="364499"/>
                      <a:pt x="272707" y="364499"/>
                    </a:cubicBezTo>
                    <a:cubicBezTo>
                      <a:pt x="269310" y="364499"/>
                      <a:pt x="266399" y="361721"/>
                      <a:pt x="266399" y="357275"/>
                    </a:cubicBezTo>
                    <a:cubicBezTo>
                      <a:pt x="266399" y="353386"/>
                      <a:pt x="269310" y="350608"/>
                      <a:pt x="272707" y="350608"/>
                    </a:cubicBezTo>
                    <a:close/>
                    <a:moveTo>
                      <a:pt x="253783" y="350608"/>
                    </a:moveTo>
                    <a:cubicBezTo>
                      <a:pt x="257179" y="350608"/>
                      <a:pt x="259606" y="353386"/>
                      <a:pt x="259606" y="357275"/>
                    </a:cubicBezTo>
                    <a:cubicBezTo>
                      <a:pt x="259606" y="361721"/>
                      <a:pt x="257179" y="364499"/>
                      <a:pt x="253783" y="364499"/>
                    </a:cubicBezTo>
                    <a:cubicBezTo>
                      <a:pt x="250386" y="364499"/>
                      <a:pt x="247475" y="361721"/>
                      <a:pt x="247475" y="357275"/>
                    </a:cubicBezTo>
                    <a:cubicBezTo>
                      <a:pt x="247475" y="353386"/>
                      <a:pt x="250386" y="350608"/>
                      <a:pt x="253783" y="350608"/>
                    </a:cubicBezTo>
                    <a:close/>
                    <a:moveTo>
                      <a:pt x="234373" y="350608"/>
                    </a:moveTo>
                    <a:cubicBezTo>
                      <a:pt x="237770" y="350608"/>
                      <a:pt x="240681" y="353386"/>
                      <a:pt x="240681" y="357275"/>
                    </a:cubicBezTo>
                    <a:cubicBezTo>
                      <a:pt x="240681" y="361721"/>
                      <a:pt x="237770" y="364499"/>
                      <a:pt x="234373" y="364499"/>
                    </a:cubicBezTo>
                    <a:cubicBezTo>
                      <a:pt x="230976" y="364499"/>
                      <a:pt x="228550" y="361721"/>
                      <a:pt x="228550" y="357275"/>
                    </a:cubicBezTo>
                    <a:cubicBezTo>
                      <a:pt x="228550" y="353386"/>
                      <a:pt x="230976" y="350608"/>
                      <a:pt x="234373" y="350608"/>
                    </a:cubicBezTo>
                    <a:close/>
                    <a:moveTo>
                      <a:pt x="215448" y="350608"/>
                    </a:moveTo>
                    <a:cubicBezTo>
                      <a:pt x="218845" y="350608"/>
                      <a:pt x="221757" y="353386"/>
                      <a:pt x="221757" y="357275"/>
                    </a:cubicBezTo>
                    <a:cubicBezTo>
                      <a:pt x="221757" y="361721"/>
                      <a:pt x="218845" y="364499"/>
                      <a:pt x="215448" y="364499"/>
                    </a:cubicBezTo>
                    <a:cubicBezTo>
                      <a:pt x="212052" y="364499"/>
                      <a:pt x="209140" y="361721"/>
                      <a:pt x="209140" y="357275"/>
                    </a:cubicBezTo>
                    <a:cubicBezTo>
                      <a:pt x="209140" y="353386"/>
                      <a:pt x="212052" y="350608"/>
                      <a:pt x="215448" y="350608"/>
                    </a:cubicBezTo>
                    <a:close/>
                    <a:moveTo>
                      <a:pt x="559971" y="330605"/>
                    </a:moveTo>
                    <a:cubicBezTo>
                      <a:pt x="562398" y="330605"/>
                      <a:pt x="564339" y="332827"/>
                      <a:pt x="564339" y="335606"/>
                    </a:cubicBezTo>
                    <a:cubicBezTo>
                      <a:pt x="564339" y="338384"/>
                      <a:pt x="562398" y="340606"/>
                      <a:pt x="559971" y="340606"/>
                    </a:cubicBezTo>
                    <a:cubicBezTo>
                      <a:pt x="557060" y="340606"/>
                      <a:pt x="555119" y="338384"/>
                      <a:pt x="555119" y="335606"/>
                    </a:cubicBezTo>
                    <a:cubicBezTo>
                      <a:pt x="555119" y="332827"/>
                      <a:pt x="557060" y="330605"/>
                      <a:pt x="559971" y="330605"/>
                    </a:cubicBezTo>
                    <a:close/>
                    <a:moveTo>
                      <a:pt x="502227" y="330605"/>
                    </a:moveTo>
                    <a:cubicBezTo>
                      <a:pt x="504654" y="330605"/>
                      <a:pt x="507080" y="332827"/>
                      <a:pt x="507080" y="335606"/>
                    </a:cubicBezTo>
                    <a:cubicBezTo>
                      <a:pt x="507080" y="338384"/>
                      <a:pt x="504654" y="340606"/>
                      <a:pt x="502227" y="340606"/>
                    </a:cubicBezTo>
                    <a:cubicBezTo>
                      <a:pt x="499801" y="340606"/>
                      <a:pt x="497860" y="338384"/>
                      <a:pt x="497860" y="335606"/>
                    </a:cubicBezTo>
                    <a:cubicBezTo>
                      <a:pt x="497860" y="332827"/>
                      <a:pt x="499801" y="330605"/>
                      <a:pt x="502227" y="330605"/>
                    </a:cubicBezTo>
                    <a:close/>
                    <a:moveTo>
                      <a:pt x="1191273" y="328382"/>
                    </a:moveTo>
                    <a:cubicBezTo>
                      <a:pt x="1194670" y="328382"/>
                      <a:pt x="1197096" y="331716"/>
                      <a:pt x="1197096" y="335606"/>
                    </a:cubicBezTo>
                    <a:cubicBezTo>
                      <a:pt x="1197096" y="339495"/>
                      <a:pt x="1194670" y="342829"/>
                      <a:pt x="1191273" y="342829"/>
                    </a:cubicBezTo>
                    <a:cubicBezTo>
                      <a:pt x="1187392" y="342829"/>
                      <a:pt x="1184965" y="339495"/>
                      <a:pt x="1184965" y="335606"/>
                    </a:cubicBezTo>
                    <a:cubicBezTo>
                      <a:pt x="1184965" y="331716"/>
                      <a:pt x="1187392" y="328382"/>
                      <a:pt x="1191273" y="328382"/>
                    </a:cubicBezTo>
                    <a:close/>
                    <a:moveTo>
                      <a:pt x="1171864" y="328382"/>
                    </a:moveTo>
                    <a:cubicBezTo>
                      <a:pt x="1175260" y="328382"/>
                      <a:pt x="1178172" y="331716"/>
                      <a:pt x="1178172" y="335606"/>
                    </a:cubicBezTo>
                    <a:cubicBezTo>
                      <a:pt x="1178172" y="339495"/>
                      <a:pt x="1175260" y="342829"/>
                      <a:pt x="1171864" y="342829"/>
                    </a:cubicBezTo>
                    <a:cubicBezTo>
                      <a:pt x="1168467" y="342829"/>
                      <a:pt x="1165556" y="339495"/>
                      <a:pt x="1165556" y="335606"/>
                    </a:cubicBezTo>
                    <a:cubicBezTo>
                      <a:pt x="1165556" y="331716"/>
                      <a:pt x="1168467" y="328382"/>
                      <a:pt x="1171864" y="328382"/>
                    </a:cubicBezTo>
                    <a:close/>
                    <a:moveTo>
                      <a:pt x="1152939" y="328382"/>
                    </a:moveTo>
                    <a:cubicBezTo>
                      <a:pt x="1156336" y="328382"/>
                      <a:pt x="1158762" y="331716"/>
                      <a:pt x="1158762" y="335606"/>
                    </a:cubicBezTo>
                    <a:cubicBezTo>
                      <a:pt x="1158762" y="339495"/>
                      <a:pt x="1156336" y="342829"/>
                      <a:pt x="1152939" y="342829"/>
                    </a:cubicBezTo>
                    <a:cubicBezTo>
                      <a:pt x="1149543" y="342829"/>
                      <a:pt x="1146631" y="339495"/>
                      <a:pt x="1146631" y="335606"/>
                    </a:cubicBezTo>
                    <a:cubicBezTo>
                      <a:pt x="1146631" y="331716"/>
                      <a:pt x="1149543" y="328382"/>
                      <a:pt x="1152939" y="328382"/>
                    </a:cubicBezTo>
                    <a:close/>
                    <a:moveTo>
                      <a:pt x="1133529" y="328382"/>
                    </a:moveTo>
                    <a:cubicBezTo>
                      <a:pt x="1136926" y="328382"/>
                      <a:pt x="1139838" y="331716"/>
                      <a:pt x="1139838" y="335606"/>
                    </a:cubicBezTo>
                    <a:cubicBezTo>
                      <a:pt x="1139838" y="339495"/>
                      <a:pt x="1136926" y="342829"/>
                      <a:pt x="1133529" y="342829"/>
                    </a:cubicBezTo>
                    <a:cubicBezTo>
                      <a:pt x="1130133" y="342829"/>
                      <a:pt x="1127221" y="339495"/>
                      <a:pt x="1127221" y="335606"/>
                    </a:cubicBezTo>
                    <a:cubicBezTo>
                      <a:pt x="1127221" y="331716"/>
                      <a:pt x="1130133" y="328382"/>
                      <a:pt x="1133529" y="328382"/>
                    </a:cubicBezTo>
                    <a:close/>
                    <a:moveTo>
                      <a:pt x="1114605" y="328382"/>
                    </a:moveTo>
                    <a:cubicBezTo>
                      <a:pt x="1118002" y="328382"/>
                      <a:pt x="1120913" y="331716"/>
                      <a:pt x="1120913" y="335606"/>
                    </a:cubicBezTo>
                    <a:cubicBezTo>
                      <a:pt x="1120913" y="339495"/>
                      <a:pt x="1118002" y="342829"/>
                      <a:pt x="1114605" y="342829"/>
                    </a:cubicBezTo>
                    <a:cubicBezTo>
                      <a:pt x="1111208" y="342829"/>
                      <a:pt x="1108297" y="339495"/>
                      <a:pt x="1108297" y="335606"/>
                    </a:cubicBezTo>
                    <a:cubicBezTo>
                      <a:pt x="1108297" y="331716"/>
                      <a:pt x="1111208" y="328382"/>
                      <a:pt x="1114605" y="328382"/>
                    </a:cubicBezTo>
                    <a:close/>
                    <a:moveTo>
                      <a:pt x="1095195" y="328382"/>
                    </a:moveTo>
                    <a:cubicBezTo>
                      <a:pt x="1098592" y="328382"/>
                      <a:pt x="1101503" y="331716"/>
                      <a:pt x="1101503" y="335606"/>
                    </a:cubicBezTo>
                    <a:cubicBezTo>
                      <a:pt x="1101503" y="339495"/>
                      <a:pt x="1098592" y="342829"/>
                      <a:pt x="1095195" y="342829"/>
                    </a:cubicBezTo>
                    <a:cubicBezTo>
                      <a:pt x="1091799" y="342829"/>
                      <a:pt x="1089372" y="339495"/>
                      <a:pt x="1089372" y="335606"/>
                    </a:cubicBezTo>
                    <a:cubicBezTo>
                      <a:pt x="1089372" y="331716"/>
                      <a:pt x="1091799" y="328382"/>
                      <a:pt x="1095195" y="328382"/>
                    </a:cubicBezTo>
                    <a:close/>
                    <a:moveTo>
                      <a:pt x="1076271" y="328382"/>
                    </a:moveTo>
                    <a:cubicBezTo>
                      <a:pt x="1079667" y="328382"/>
                      <a:pt x="1082579" y="331716"/>
                      <a:pt x="1082579" y="335606"/>
                    </a:cubicBezTo>
                    <a:cubicBezTo>
                      <a:pt x="1082579" y="339495"/>
                      <a:pt x="1079667" y="342829"/>
                      <a:pt x="1076271" y="342829"/>
                    </a:cubicBezTo>
                    <a:cubicBezTo>
                      <a:pt x="1072874" y="342829"/>
                      <a:pt x="1069963" y="339495"/>
                      <a:pt x="1069963" y="335606"/>
                    </a:cubicBezTo>
                    <a:cubicBezTo>
                      <a:pt x="1069963" y="331716"/>
                      <a:pt x="1072874" y="328382"/>
                      <a:pt x="1076271" y="328382"/>
                    </a:cubicBezTo>
                    <a:close/>
                    <a:moveTo>
                      <a:pt x="1057346" y="328382"/>
                    </a:moveTo>
                    <a:cubicBezTo>
                      <a:pt x="1060743" y="328382"/>
                      <a:pt x="1063169" y="331716"/>
                      <a:pt x="1063169" y="335606"/>
                    </a:cubicBezTo>
                    <a:cubicBezTo>
                      <a:pt x="1063169" y="339495"/>
                      <a:pt x="1060743" y="342829"/>
                      <a:pt x="1057346" y="342829"/>
                    </a:cubicBezTo>
                    <a:cubicBezTo>
                      <a:pt x="1053464" y="342829"/>
                      <a:pt x="1051038" y="339495"/>
                      <a:pt x="1051038" y="335606"/>
                    </a:cubicBezTo>
                    <a:cubicBezTo>
                      <a:pt x="1051038" y="331716"/>
                      <a:pt x="1053464" y="328382"/>
                      <a:pt x="1057346" y="328382"/>
                    </a:cubicBezTo>
                    <a:close/>
                    <a:moveTo>
                      <a:pt x="1037936" y="328382"/>
                    </a:moveTo>
                    <a:cubicBezTo>
                      <a:pt x="1041333" y="328382"/>
                      <a:pt x="1044245" y="331716"/>
                      <a:pt x="1044245" y="335606"/>
                    </a:cubicBezTo>
                    <a:cubicBezTo>
                      <a:pt x="1044245" y="339495"/>
                      <a:pt x="1041333" y="342829"/>
                      <a:pt x="1037936" y="342829"/>
                    </a:cubicBezTo>
                    <a:cubicBezTo>
                      <a:pt x="1034540" y="342829"/>
                      <a:pt x="1031628" y="339495"/>
                      <a:pt x="1031628" y="335606"/>
                    </a:cubicBezTo>
                    <a:cubicBezTo>
                      <a:pt x="1031628" y="331716"/>
                      <a:pt x="1034540" y="328382"/>
                      <a:pt x="1037936" y="328382"/>
                    </a:cubicBezTo>
                    <a:close/>
                    <a:moveTo>
                      <a:pt x="1019012" y="328382"/>
                    </a:moveTo>
                    <a:cubicBezTo>
                      <a:pt x="1022409" y="328382"/>
                      <a:pt x="1024835" y="331716"/>
                      <a:pt x="1024835" y="335606"/>
                    </a:cubicBezTo>
                    <a:cubicBezTo>
                      <a:pt x="1024835" y="339495"/>
                      <a:pt x="1022409" y="342829"/>
                      <a:pt x="1019012" y="342829"/>
                    </a:cubicBezTo>
                    <a:cubicBezTo>
                      <a:pt x="1015615" y="342829"/>
                      <a:pt x="1012704" y="339495"/>
                      <a:pt x="1012704" y="335606"/>
                    </a:cubicBezTo>
                    <a:cubicBezTo>
                      <a:pt x="1012704" y="331716"/>
                      <a:pt x="1015615" y="328382"/>
                      <a:pt x="1019012" y="328382"/>
                    </a:cubicBezTo>
                    <a:close/>
                    <a:moveTo>
                      <a:pt x="999602" y="328382"/>
                    </a:moveTo>
                    <a:cubicBezTo>
                      <a:pt x="1002999" y="328382"/>
                      <a:pt x="1005910" y="331716"/>
                      <a:pt x="1005910" y="335606"/>
                    </a:cubicBezTo>
                    <a:cubicBezTo>
                      <a:pt x="1005910" y="339495"/>
                      <a:pt x="1002999" y="342829"/>
                      <a:pt x="999602" y="342829"/>
                    </a:cubicBezTo>
                    <a:cubicBezTo>
                      <a:pt x="996206" y="342829"/>
                      <a:pt x="993779" y="339495"/>
                      <a:pt x="993779" y="335606"/>
                    </a:cubicBezTo>
                    <a:cubicBezTo>
                      <a:pt x="993779" y="331716"/>
                      <a:pt x="996206" y="328382"/>
                      <a:pt x="999602" y="328382"/>
                    </a:cubicBezTo>
                    <a:close/>
                    <a:moveTo>
                      <a:pt x="980678" y="328382"/>
                    </a:moveTo>
                    <a:cubicBezTo>
                      <a:pt x="984074" y="328382"/>
                      <a:pt x="986986" y="331716"/>
                      <a:pt x="986986" y="335606"/>
                    </a:cubicBezTo>
                    <a:cubicBezTo>
                      <a:pt x="986986" y="339495"/>
                      <a:pt x="984074" y="342829"/>
                      <a:pt x="980678" y="342829"/>
                    </a:cubicBezTo>
                    <a:cubicBezTo>
                      <a:pt x="977281" y="342829"/>
                      <a:pt x="974370" y="339495"/>
                      <a:pt x="974370" y="335606"/>
                    </a:cubicBezTo>
                    <a:cubicBezTo>
                      <a:pt x="974370" y="331716"/>
                      <a:pt x="977281" y="328382"/>
                      <a:pt x="980678" y="328382"/>
                    </a:cubicBezTo>
                    <a:close/>
                    <a:moveTo>
                      <a:pt x="961268" y="328382"/>
                    </a:moveTo>
                    <a:cubicBezTo>
                      <a:pt x="964665" y="328382"/>
                      <a:pt x="967576" y="331716"/>
                      <a:pt x="967576" y="335606"/>
                    </a:cubicBezTo>
                    <a:cubicBezTo>
                      <a:pt x="967576" y="339495"/>
                      <a:pt x="964665" y="342829"/>
                      <a:pt x="961268" y="342829"/>
                    </a:cubicBezTo>
                    <a:cubicBezTo>
                      <a:pt x="957871" y="342829"/>
                      <a:pt x="955445" y="339495"/>
                      <a:pt x="955445" y="335606"/>
                    </a:cubicBezTo>
                    <a:cubicBezTo>
                      <a:pt x="955445" y="331716"/>
                      <a:pt x="957871" y="328382"/>
                      <a:pt x="961268" y="328382"/>
                    </a:cubicBezTo>
                    <a:close/>
                    <a:moveTo>
                      <a:pt x="942343" y="328382"/>
                    </a:moveTo>
                    <a:cubicBezTo>
                      <a:pt x="945740" y="328382"/>
                      <a:pt x="948652" y="331716"/>
                      <a:pt x="948652" y="335606"/>
                    </a:cubicBezTo>
                    <a:cubicBezTo>
                      <a:pt x="948652" y="339495"/>
                      <a:pt x="945740" y="342829"/>
                      <a:pt x="942343" y="342829"/>
                    </a:cubicBezTo>
                    <a:cubicBezTo>
                      <a:pt x="938947" y="342829"/>
                      <a:pt x="936035" y="339495"/>
                      <a:pt x="936035" y="335606"/>
                    </a:cubicBezTo>
                    <a:cubicBezTo>
                      <a:pt x="936035" y="331716"/>
                      <a:pt x="938947" y="328382"/>
                      <a:pt x="942343" y="328382"/>
                    </a:cubicBezTo>
                    <a:close/>
                    <a:moveTo>
                      <a:pt x="923419" y="328382"/>
                    </a:moveTo>
                    <a:cubicBezTo>
                      <a:pt x="926816" y="328382"/>
                      <a:pt x="929242" y="331716"/>
                      <a:pt x="929242" y="335606"/>
                    </a:cubicBezTo>
                    <a:cubicBezTo>
                      <a:pt x="929242" y="339495"/>
                      <a:pt x="926816" y="342829"/>
                      <a:pt x="923419" y="342829"/>
                    </a:cubicBezTo>
                    <a:cubicBezTo>
                      <a:pt x="920022" y="342829"/>
                      <a:pt x="917111" y="339495"/>
                      <a:pt x="917111" y="335606"/>
                    </a:cubicBezTo>
                    <a:cubicBezTo>
                      <a:pt x="917111" y="331716"/>
                      <a:pt x="920022" y="328382"/>
                      <a:pt x="923419" y="328382"/>
                    </a:cubicBezTo>
                    <a:close/>
                    <a:moveTo>
                      <a:pt x="904009" y="328382"/>
                    </a:moveTo>
                    <a:cubicBezTo>
                      <a:pt x="907406" y="328382"/>
                      <a:pt x="910317" y="331716"/>
                      <a:pt x="910317" y="335606"/>
                    </a:cubicBezTo>
                    <a:cubicBezTo>
                      <a:pt x="910317" y="339495"/>
                      <a:pt x="907406" y="342829"/>
                      <a:pt x="904009" y="342829"/>
                    </a:cubicBezTo>
                    <a:cubicBezTo>
                      <a:pt x="900613" y="342829"/>
                      <a:pt x="897701" y="339495"/>
                      <a:pt x="897701" y="335606"/>
                    </a:cubicBezTo>
                    <a:cubicBezTo>
                      <a:pt x="897701" y="331716"/>
                      <a:pt x="900613" y="328382"/>
                      <a:pt x="904009" y="328382"/>
                    </a:cubicBezTo>
                    <a:close/>
                    <a:moveTo>
                      <a:pt x="885085" y="328382"/>
                    </a:moveTo>
                    <a:cubicBezTo>
                      <a:pt x="888481" y="328382"/>
                      <a:pt x="890908" y="331716"/>
                      <a:pt x="890908" y="335606"/>
                    </a:cubicBezTo>
                    <a:cubicBezTo>
                      <a:pt x="890908" y="339495"/>
                      <a:pt x="888481" y="342829"/>
                      <a:pt x="885085" y="342829"/>
                    </a:cubicBezTo>
                    <a:cubicBezTo>
                      <a:pt x="881688" y="342829"/>
                      <a:pt x="878777" y="339495"/>
                      <a:pt x="878777" y="335606"/>
                    </a:cubicBezTo>
                    <a:cubicBezTo>
                      <a:pt x="878777" y="331716"/>
                      <a:pt x="881688" y="328382"/>
                      <a:pt x="885085" y="328382"/>
                    </a:cubicBezTo>
                    <a:close/>
                    <a:moveTo>
                      <a:pt x="865675" y="328382"/>
                    </a:moveTo>
                    <a:cubicBezTo>
                      <a:pt x="869072" y="328382"/>
                      <a:pt x="871983" y="331716"/>
                      <a:pt x="871983" y="335606"/>
                    </a:cubicBezTo>
                    <a:cubicBezTo>
                      <a:pt x="871983" y="339495"/>
                      <a:pt x="869072" y="342829"/>
                      <a:pt x="865675" y="342829"/>
                    </a:cubicBezTo>
                    <a:cubicBezTo>
                      <a:pt x="862278" y="342829"/>
                      <a:pt x="859852" y="339495"/>
                      <a:pt x="859852" y="335606"/>
                    </a:cubicBezTo>
                    <a:cubicBezTo>
                      <a:pt x="859852" y="331716"/>
                      <a:pt x="862278" y="328382"/>
                      <a:pt x="865675" y="328382"/>
                    </a:cubicBezTo>
                    <a:close/>
                    <a:moveTo>
                      <a:pt x="846750" y="328382"/>
                    </a:moveTo>
                    <a:cubicBezTo>
                      <a:pt x="850147" y="328382"/>
                      <a:pt x="853059" y="331716"/>
                      <a:pt x="853059" y="335606"/>
                    </a:cubicBezTo>
                    <a:cubicBezTo>
                      <a:pt x="853059" y="339495"/>
                      <a:pt x="850147" y="342829"/>
                      <a:pt x="846750" y="342829"/>
                    </a:cubicBezTo>
                    <a:cubicBezTo>
                      <a:pt x="843354" y="342829"/>
                      <a:pt x="840442" y="339495"/>
                      <a:pt x="840442" y="335606"/>
                    </a:cubicBezTo>
                    <a:cubicBezTo>
                      <a:pt x="840442" y="331716"/>
                      <a:pt x="843354" y="328382"/>
                      <a:pt x="846750" y="328382"/>
                    </a:cubicBezTo>
                    <a:close/>
                    <a:moveTo>
                      <a:pt x="827341" y="328382"/>
                    </a:moveTo>
                    <a:cubicBezTo>
                      <a:pt x="830737" y="328382"/>
                      <a:pt x="833649" y="331716"/>
                      <a:pt x="833649" y="335606"/>
                    </a:cubicBezTo>
                    <a:cubicBezTo>
                      <a:pt x="833649" y="339495"/>
                      <a:pt x="830737" y="342829"/>
                      <a:pt x="827341" y="342829"/>
                    </a:cubicBezTo>
                    <a:cubicBezTo>
                      <a:pt x="823944" y="342829"/>
                      <a:pt x="821518" y="339495"/>
                      <a:pt x="821518" y="335606"/>
                    </a:cubicBezTo>
                    <a:cubicBezTo>
                      <a:pt x="821518" y="331716"/>
                      <a:pt x="823944" y="328382"/>
                      <a:pt x="827341" y="328382"/>
                    </a:cubicBezTo>
                    <a:close/>
                    <a:moveTo>
                      <a:pt x="808416" y="328382"/>
                    </a:moveTo>
                    <a:cubicBezTo>
                      <a:pt x="811813" y="328382"/>
                      <a:pt x="814724" y="331716"/>
                      <a:pt x="814724" y="335606"/>
                    </a:cubicBezTo>
                    <a:cubicBezTo>
                      <a:pt x="814724" y="339495"/>
                      <a:pt x="811813" y="342829"/>
                      <a:pt x="808416" y="342829"/>
                    </a:cubicBezTo>
                    <a:cubicBezTo>
                      <a:pt x="805020" y="342829"/>
                      <a:pt x="802108" y="339495"/>
                      <a:pt x="802108" y="335606"/>
                    </a:cubicBezTo>
                    <a:cubicBezTo>
                      <a:pt x="802108" y="331716"/>
                      <a:pt x="805020" y="328382"/>
                      <a:pt x="808416" y="328382"/>
                    </a:cubicBezTo>
                    <a:close/>
                    <a:moveTo>
                      <a:pt x="540562" y="328382"/>
                    </a:moveTo>
                    <a:cubicBezTo>
                      <a:pt x="543958" y="328382"/>
                      <a:pt x="546870" y="331716"/>
                      <a:pt x="546870" y="335606"/>
                    </a:cubicBezTo>
                    <a:cubicBezTo>
                      <a:pt x="546870" y="339495"/>
                      <a:pt x="543958" y="342829"/>
                      <a:pt x="540562" y="342829"/>
                    </a:cubicBezTo>
                    <a:cubicBezTo>
                      <a:pt x="537165" y="342829"/>
                      <a:pt x="534254" y="339495"/>
                      <a:pt x="534254" y="335606"/>
                    </a:cubicBezTo>
                    <a:cubicBezTo>
                      <a:pt x="534254" y="331716"/>
                      <a:pt x="537165" y="328382"/>
                      <a:pt x="540562" y="328382"/>
                    </a:cubicBezTo>
                    <a:close/>
                    <a:moveTo>
                      <a:pt x="483303" y="328382"/>
                    </a:moveTo>
                    <a:cubicBezTo>
                      <a:pt x="486700" y="328382"/>
                      <a:pt x="489611" y="331716"/>
                      <a:pt x="489611" y="335606"/>
                    </a:cubicBezTo>
                    <a:cubicBezTo>
                      <a:pt x="489611" y="339495"/>
                      <a:pt x="486700" y="342829"/>
                      <a:pt x="483303" y="342829"/>
                    </a:cubicBezTo>
                    <a:cubicBezTo>
                      <a:pt x="479906" y="342829"/>
                      <a:pt x="476995" y="339495"/>
                      <a:pt x="476995" y="335606"/>
                    </a:cubicBezTo>
                    <a:cubicBezTo>
                      <a:pt x="476995" y="331716"/>
                      <a:pt x="479906" y="328382"/>
                      <a:pt x="483303" y="328382"/>
                    </a:cubicBezTo>
                    <a:close/>
                    <a:moveTo>
                      <a:pt x="463893" y="328382"/>
                    </a:moveTo>
                    <a:cubicBezTo>
                      <a:pt x="467290" y="328382"/>
                      <a:pt x="470201" y="331716"/>
                      <a:pt x="470201" y="335606"/>
                    </a:cubicBezTo>
                    <a:cubicBezTo>
                      <a:pt x="470201" y="339495"/>
                      <a:pt x="467290" y="342829"/>
                      <a:pt x="463893" y="342829"/>
                    </a:cubicBezTo>
                    <a:cubicBezTo>
                      <a:pt x="460497" y="342829"/>
                      <a:pt x="458070" y="339495"/>
                      <a:pt x="458070" y="335606"/>
                    </a:cubicBezTo>
                    <a:cubicBezTo>
                      <a:pt x="458070" y="331716"/>
                      <a:pt x="460497" y="328382"/>
                      <a:pt x="463893" y="328382"/>
                    </a:cubicBezTo>
                    <a:close/>
                    <a:moveTo>
                      <a:pt x="444969" y="328382"/>
                    </a:moveTo>
                    <a:cubicBezTo>
                      <a:pt x="448365" y="328382"/>
                      <a:pt x="451277" y="331716"/>
                      <a:pt x="451277" y="335606"/>
                    </a:cubicBezTo>
                    <a:cubicBezTo>
                      <a:pt x="451277" y="339495"/>
                      <a:pt x="448365" y="342829"/>
                      <a:pt x="444969" y="342829"/>
                    </a:cubicBezTo>
                    <a:cubicBezTo>
                      <a:pt x="441572" y="342829"/>
                      <a:pt x="438661" y="339495"/>
                      <a:pt x="438661" y="335606"/>
                    </a:cubicBezTo>
                    <a:cubicBezTo>
                      <a:pt x="438661" y="331716"/>
                      <a:pt x="441572" y="328382"/>
                      <a:pt x="444969" y="328382"/>
                    </a:cubicBezTo>
                    <a:close/>
                    <a:moveTo>
                      <a:pt x="426044" y="328382"/>
                    </a:moveTo>
                    <a:cubicBezTo>
                      <a:pt x="429441" y="328382"/>
                      <a:pt x="431867" y="331716"/>
                      <a:pt x="431867" y="335606"/>
                    </a:cubicBezTo>
                    <a:cubicBezTo>
                      <a:pt x="431867" y="339495"/>
                      <a:pt x="429441" y="342829"/>
                      <a:pt x="426044" y="342829"/>
                    </a:cubicBezTo>
                    <a:cubicBezTo>
                      <a:pt x="422647" y="342829"/>
                      <a:pt x="419736" y="339495"/>
                      <a:pt x="419736" y="335606"/>
                    </a:cubicBezTo>
                    <a:cubicBezTo>
                      <a:pt x="419736" y="331716"/>
                      <a:pt x="422647" y="328382"/>
                      <a:pt x="426044" y="328382"/>
                    </a:cubicBezTo>
                    <a:close/>
                    <a:moveTo>
                      <a:pt x="406634" y="328382"/>
                    </a:moveTo>
                    <a:cubicBezTo>
                      <a:pt x="410031" y="328382"/>
                      <a:pt x="412943" y="331716"/>
                      <a:pt x="412943" y="335606"/>
                    </a:cubicBezTo>
                    <a:cubicBezTo>
                      <a:pt x="412943" y="339495"/>
                      <a:pt x="410031" y="342829"/>
                      <a:pt x="406634" y="342829"/>
                    </a:cubicBezTo>
                    <a:cubicBezTo>
                      <a:pt x="403238" y="342829"/>
                      <a:pt x="400326" y="339495"/>
                      <a:pt x="400326" y="335606"/>
                    </a:cubicBezTo>
                    <a:cubicBezTo>
                      <a:pt x="400326" y="331716"/>
                      <a:pt x="403238" y="328382"/>
                      <a:pt x="406634" y="328382"/>
                    </a:cubicBezTo>
                    <a:close/>
                    <a:moveTo>
                      <a:pt x="368300" y="328382"/>
                    </a:moveTo>
                    <a:cubicBezTo>
                      <a:pt x="371697" y="328382"/>
                      <a:pt x="374608" y="331716"/>
                      <a:pt x="374608" y="335606"/>
                    </a:cubicBezTo>
                    <a:cubicBezTo>
                      <a:pt x="374608" y="339495"/>
                      <a:pt x="371697" y="342829"/>
                      <a:pt x="368300" y="342829"/>
                    </a:cubicBezTo>
                    <a:cubicBezTo>
                      <a:pt x="364903" y="342829"/>
                      <a:pt x="362477" y="339495"/>
                      <a:pt x="362477" y="335606"/>
                    </a:cubicBezTo>
                    <a:cubicBezTo>
                      <a:pt x="362477" y="331716"/>
                      <a:pt x="364903" y="328382"/>
                      <a:pt x="368300" y="328382"/>
                    </a:cubicBezTo>
                    <a:close/>
                    <a:moveTo>
                      <a:pt x="349376" y="328382"/>
                    </a:moveTo>
                    <a:cubicBezTo>
                      <a:pt x="352772" y="328382"/>
                      <a:pt x="355684" y="331716"/>
                      <a:pt x="355684" y="335606"/>
                    </a:cubicBezTo>
                    <a:cubicBezTo>
                      <a:pt x="355684" y="339495"/>
                      <a:pt x="352772" y="342829"/>
                      <a:pt x="349376" y="342829"/>
                    </a:cubicBezTo>
                    <a:cubicBezTo>
                      <a:pt x="345979" y="342829"/>
                      <a:pt x="343068" y="339495"/>
                      <a:pt x="343068" y="335606"/>
                    </a:cubicBezTo>
                    <a:cubicBezTo>
                      <a:pt x="343068" y="331716"/>
                      <a:pt x="345979" y="328382"/>
                      <a:pt x="349376" y="328382"/>
                    </a:cubicBezTo>
                    <a:close/>
                    <a:moveTo>
                      <a:pt x="329966" y="328382"/>
                    </a:moveTo>
                    <a:cubicBezTo>
                      <a:pt x="333363" y="328382"/>
                      <a:pt x="336274" y="331716"/>
                      <a:pt x="336274" y="335606"/>
                    </a:cubicBezTo>
                    <a:cubicBezTo>
                      <a:pt x="336274" y="339495"/>
                      <a:pt x="333363" y="342829"/>
                      <a:pt x="329966" y="342829"/>
                    </a:cubicBezTo>
                    <a:cubicBezTo>
                      <a:pt x="326569" y="342829"/>
                      <a:pt x="324143" y="339495"/>
                      <a:pt x="324143" y="335606"/>
                    </a:cubicBezTo>
                    <a:cubicBezTo>
                      <a:pt x="324143" y="331716"/>
                      <a:pt x="326569" y="328382"/>
                      <a:pt x="329966" y="328382"/>
                    </a:cubicBezTo>
                    <a:close/>
                    <a:moveTo>
                      <a:pt x="311041" y="328382"/>
                    </a:moveTo>
                    <a:cubicBezTo>
                      <a:pt x="314438" y="328382"/>
                      <a:pt x="317350" y="331716"/>
                      <a:pt x="317350" y="335606"/>
                    </a:cubicBezTo>
                    <a:cubicBezTo>
                      <a:pt x="317350" y="339495"/>
                      <a:pt x="314438" y="342829"/>
                      <a:pt x="311041" y="342829"/>
                    </a:cubicBezTo>
                    <a:cubicBezTo>
                      <a:pt x="307645" y="342829"/>
                      <a:pt x="304733" y="339495"/>
                      <a:pt x="304733" y="335606"/>
                    </a:cubicBezTo>
                    <a:cubicBezTo>
                      <a:pt x="304733" y="331716"/>
                      <a:pt x="307645" y="328382"/>
                      <a:pt x="311041" y="328382"/>
                    </a:cubicBezTo>
                    <a:close/>
                    <a:moveTo>
                      <a:pt x="292117" y="328382"/>
                    </a:moveTo>
                    <a:cubicBezTo>
                      <a:pt x="295514" y="328382"/>
                      <a:pt x="297940" y="331716"/>
                      <a:pt x="297940" y="335606"/>
                    </a:cubicBezTo>
                    <a:cubicBezTo>
                      <a:pt x="297940" y="339495"/>
                      <a:pt x="295514" y="342829"/>
                      <a:pt x="292117" y="342829"/>
                    </a:cubicBezTo>
                    <a:cubicBezTo>
                      <a:pt x="288720" y="342829"/>
                      <a:pt x="285809" y="339495"/>
                      <a:pt x="285809" y="335606"/>
                    </a:cubicBezTo>
                    <a:cubicBezTo>
                      <a:pt x="285809" y="331716"/>
                      <a:pt x="288720" y="328382"/>
                      <a:pt x="292117" y="328382"/>
                    </a:cubicBezTo>
                    <a:close/>
                    <a:moveTo>
                      <a:pt x="272707" y="328382"/>
                    </a:moveTo>
                    <a:cubicBezTo>
                      <a:pt x="276104" y="328382"/>
                      <a:pt x="279015" y="331716"/>
                      <a:pt x="279015" y="335606"/>
                    </a:cubicBezTo>
                    <a:cubicBezTo>
                      <a:pt x="279015" y="339495"/>
                      <a:pt x="276104" y="342829"/>
                      <a:pt x="272707" y="342829"/>
                    </a:cubicBezTo>
                    <a:cubicBezTo>
                      <a:pt x="269310" y="342829"/>
                      <a:pt x="266399" y="339495"/>
                      <a:pt x="266399" y="335606"/>
                    </a:cubicBezTo>
                    <a:cubicBezTo>
                      <a:pt x="266399" y="331716"/>
                      <a:pt x="269310" y="328382"/>
                      <a:pt x="272707" y="328382"/>
                    </a:cubicBezTo>
                    <a:close/>
                    <a:moveTo>
                      <a:pt x="253783" y="328382"/>
                    </a:moveTo>
                    <a:cubicBezTo>
                      <a:pt x="257179" y="328382"/>
                      <a:pt x="259606" y="331716"/>
                      <a:pt x="259606" y="335606"/>
                    </a:cubicBezTo>
                    <a:cubicBezTo>
                      <a:pt x="259606" y="339495"/>
                      <a:pt x="257179" y="342829"/>
                      <a:pt x="253783" y="342829"/>
                    </a:cubicBezTo>
                    <a:cubicBezTo>
                      <a:pt x="250386" y="342829"/>
                      <a:pt x="247475" y="339495"/>
                      <a:pt x="247475" y="335606"/>
                    </a:cubicBezTo>
                    <a:cubicBezTo>
                      <a:pt x="247475" y="331716"/>
                      <a:pt x="250386" y="328382"/>
                      <a:pt x="253783" y="328382"/>
                    </a:cubicBezTo>
                    <a:close/>
                    <a:moveTo>
                      <a:pt x="234373" y="328382"/>
                    </a:moveTo>
                    <a:cubicBezTo>
                      <a:pt x="237770" y="328382"/>
                      <a:pt x="240681" y="331716"/>
                      <a:pt x="240681" y="335606"/>
                    </a:cubicBezTo>
                    <a:cubicBezTo>
                      <a:pt x="240681" y="339495"/>
                      <a:pt x="237770" y="342829"/>
                      <a:pt x="234373" y="342829"/>
                    </a:cubicBezTo>
                    <a:cubicBezTo>
                      <a:pt x="230976" y="342829"/>
                      <a:pt x="228550" y="339495"/>
                      <a:pt x="228550" y="335606"/>
                    </a:cubicBezTo>
                    <a:cubicBezTo>
                      <a:pt x="228550" y="331716"/>
                      <a:pt x="230976" y="328382"/>
                      <a:pt x="234373" y="328382"/>
                    </a:cubicBezTo>
                    <a:close/>
                    <a:moveTo>
                      <a:pt x="215448" y="328382"/>
                    </a:moveTo>
                    <a:cubicBezTo>
                      <a:pt x="218845" y="328382"/>
                      <a:pt x="221757" y="331716"/>
                      <a:pt x="221757" y="335606"/>
                    </a:cubicBezTo>
                    <a:cubicBezTo>
                      <a:pt x="221757" y="339495"/>
                      <a:pt x="218845" y="342829"/>
                      <a:pt x="215448" y="342829"/>
                    </a:cubicBezTo>
                    <a:cubicBezTo>
                      <a:pt x="212052" y="342829"/>
                      <a:pt x="209140" y="339495"/>
                      <a:pt x="209140" y="335606"/>
                    </a:cubicBezTo>
                    <a:cubicBezTo>
                      <a:pt x="209140" y="331716"/>
                      <a:pt x="212052" y="328382"/>
                      <a:pt x="215448" y="328382"/>
                    </a:cubicBezTo>
                    <a:close/>
                    <a:moveTo>
                      <a:pt x="1191273" y="306712"/>
                    </a:moveTo>
                    <a:cubicBezTo>
                      <a:pt x="1194670" y="306712"/>
                      <a:pt x="1197096" y="310046"/>
                      <a:pt x="1197096" y="313936"/>
                    </a:cubicBezTo>
                    <a:cubicBezTo>
                      <a:pt x="1197096" y="317825"/>
                      <a:pt x="1194670" y="320603"/>
                      <a:pt x="1191273" y="320603"/>
                    </a:cubicBezTo>
                    <a:cubicBezTo>
                      <a:pt x="1187392" y="320603"/>
                      <a:pt x="1184965" y="317825"/>
                      <a:pt x="1184965" y="313936"/>
                    </a:cubicBezTo>
                    <a:cubicBezTo>
                      <a:pt x="1184965" y="310046"/>
                      <a:pt x="1187392" y="306712"/>
                      <a:pt x="1191273" y="306712"/>
                    </a:cubicBezTo>
                    <a:close/>
                    <a:moveTo>
                      <a:pt x="1171864" y="306712"/>
                    </a:moveTo>
                    <a:cubicBezTo>
                      <a:pt x="1175260" y="306712"/>
                      <a:pt x="1178172" y="310046"/>
                      <a:pt x="1178172" y="313936"/>
                    </a:cubicBezTo>
                    <a:cubicBezTo>
                      <a:pt x="1178172" y="317825"/>
                      <a:pt x="1175260" y="320603"/>
                      <a:pt x="1171864" y="320603"/>
                    </a:cubicBezTo>
                    <a:cubicBezTo>
                      <a:pt x="1168467" y="320603"/>
                      <a:pt x="1165556" y="317825"/>
                      <a:pt x="1165556" y="313936"/>
                    </a:cubicBezTo>
                    <a:cubicBezTo>
                      <a:pt x="1165556" y="310046"/>
                      <a:pt x="1168467" y="306712"/>
                      <a:pt x="1171864" y="306712"/>
                    </a:cubicBezTo>
                    <a:close/>
                    <a:moveTo>
                      <a:pt x="1152939" y="306712"/>
                    </a:moveTo>
                    <a:cubicBezTo>
                      <a:pt x="1156336" y="306712"/>
                      <a:pt x="1158762" y="310046"/>
                      <a:pt x="1158762" y="313936"/>
                    </a:cubicBezTo>
                    <a:cubicBezTo>
                      <a:pt x="1158762" y="317825"/>
                      <a:pt x="1156336" y="320603"/>
                      <a:pt x="1152939" y="320603"/>
                    </a:cubicBezTo>
                    <a:cubicBezTo>
                      <a:pt x="1149543" y="320603"/>
                      <a:pt x="1146631" y="317825"/>
                      <a:pt x="1146631" y="313936"/>
                    </a:cubicBezTo>
                    <a:cubicBezTo>
                      <a:pt x="1146631" y="310046"/>
                      <a:pt x="1149543" y="306712"/>
                      <a:pt x="1152939" y="306712"/>
                    </a:cubicBezTo>
                    <a:close/>
                    <a:moveTo>
                      <a:pt x="1133529" y="306712"/>
                    </a:moveTo>
                    <a:cubicBezTo>
                      <a:pt x="1136926" y="306712"/>
                      <a:pt x="1139838" y="310046"/>
                      <a:pt x="1139838" y="313936"/>
                    </a:cubicBezTo>
                    <a:cubicBezTo>
                      <a:pt x="1139838" y="317825"/>
                      <a:pt x="1136926" y="320603"/>
                      <a:pt x="1133529" y="320603"/>
                    </a:cubicBezTo>
                    <a:cubicBezTo>
                      <a:pt x="1130133" y="320603"/>
                      <a:pt x="1127221" y="317825"/>
                      <a:pt x="1127221" y="313936"/>
                    </a:cubicBezTo>
                    <a:cubicBezTo>
                      <a:pt x="1127221" y="310046"/>
                      <a:pt x="1130133" y="306712"/>
                      <a:pt x="1133529" y="306712"/>
                    </a:cubicBezTo>
                    <a:close/>
                    <a:moveTo>
                      <a:pt x="1114605" y="306712"/>
                    </a:moveTo>
                    <a:cubicBezTo>
                      <a:pt x="1118002" y="306712"/>
                      <a:pt x="1120913" y="310046"/>
                      <a:pt x="1120913" y="313936"/>
                    </a:cubicBezTo>
                    <a:cubicBezTo>
                      <a:pt x="1120913" y="317825"/>
                      <a:pt x="1118002" y="320603"/>
                      <a:pt x="1114605" y="320603"/>
                    </a:cubicBezTo>
                    <a:cubicBezTo>
                      <a:pt x="1111208" y="320603"/>
                      <a:pt x="1108297" y="317825"/>
                      <a:pt x="1108297" y="313936"/>
                    </a:cubicBezTo>
                    <a:cubicBezTo>
                      <a:pt x="1108297" y="310046"/>
                      <a:pt x="1111208" y="306712"/>
                      <a:pt x="1114605" y="306712"/>
                    </a:cubicBezTo>
                    <a:close/>
                    <a:moveTo>
                      <a:pt x="1095195" y="306712"/>
                    </a:moveTo>
                    <a:cubicBezTo>
                      <a:pt x="1098592" y="306712"/>
                      <a:pt x="1101503" y="310046"/>
                      <a:pt x="1101503" y="313936"/>
                    </a:cubicBezTo>
                    <a:cubicBezTo>
                      <a:pt x="1101503" y="317825"/>
                      <a:pt x="1098592" y="320603"/>
                      <a:pt x="1095195" y="320603"/>
                    </a:cubicBezTo>
                    <a:cubicBezTo>
                      <a:pt x="1091799" y="320603"/>
                      <a:pt x="1089372" y="317825"/>
                      <a:pt x="1089372" y="313936"/>
                    </a:cubicBezTo>
                    <a:cubicBezTo>
                      <a:pt x="1089372" y="310046"/>
                      <a:pt x="1091799" y="306712"/>
                      <a:pt x="1095195" y="306712"/>
                    </a:cubicBezTo>
                    <a:close/>
                    <a:moveTo>
                      <a:pt x="1076271" y="306712"/>
                    </a:moveTo>
                    <a:cubicBezTo>
                      <a:pt x="1079667" y="306712"/>
                      <a:pt x="1082579" y="310046"/>
                      <a:pt x="1082579" y="313936"/>
                    </a:cubicBezTo>
                    <a:cubicBezTo>
                      <a:pt x="1082579" y="317825"/>
                      <a:pt x="1079667" y="320603"/>
                      <a:pt x="1076271" y="320603"/>
                    </a:cubicBezTo>
                    <a:cubicBezTo>
                      <a:pt x="1072874" y="320603"/>
                      <a:pt x="1069963" y="317825"/>
                      <a:pt x="1069963" y="313936"/>
                    </a:cubicBezTo>
                    <a:cubicBezTo>
                      <a:pt x="1069963" y="310046"/>
                      <a:pt x="1072874" y="306712"/>
                      <a:pt x="1076271" y="306712"/>
                    </a:cubicBezTo>
                    <a:close/>
                    <a:moveTo>
                      <a:pt x="1057346" y="306712"/>
                    </a:moveTo>
                    <a:cubicBezTo>
                      <a:pt x="1060743" y="306712"/>
                      <a:pt x="1063169" y="310046"/>
                      <a:pt x="1063169" y="313936"/>
                    </a:cubicBezTo>
                    <a:cubicBezTo>
                      <a:pt x="1063169" y="317825"/>
                      <a:pt x="1060743" y="320603"/>
                      <a:pt x="1057346" y="320603"/>
                    </a:cubicBezTo>
                    <a:cubicBezTo>
                      <a:pt x="1053464" y="320603"/>
                      <a:pt x="1051038" y="317825"/>
                      <a:pt x="1051038" y="313936"/>
                    </a:cubicBezTo>
                    <a:cubicBezTo>
                      <a:pt x="1051038" y="310046"/>
                      <a:pt x="1053464" y="306712"/>
                      <a:pt x="1057346" y="306712"/>
                    </a:cubicBezTo>
                    <a:close/>
                    <a:moveTo>
                      <a:pt x="1037936" y="306712"/>
                    </a:moveTo>
                    <a:cubicBezTo>
                      <a:pt x="1041333" y="306712"/>
                      <a:pt x="1044245" y="310046"/>
                      <a:pt x="1044245" y="313936"/>
                    </a:cubicBezTo>
                    <a:cubicBezTo>
                      <a:pt x="1044245" y="317825"/>
                      <a:pt x="1041333" y="320603"/>
                      <a:pt x="1037936" y="320603"/>
                    </a:cubicBezTo>
                    <a:cubicBezTo>
                      <a:pt x="1034540" y="320603"/>
                      <a:pt x="1031628" y="317825"/>
                      <a:pt x="1031628" y="313936"/>
                    </a:cubicBezTo>
                    <a:cubicBezTo>
                      <a:pt x="1031628" y="310046"/>
                      <a:pt x="1034540" y="306712"/>
                      <a:pt x="1037936" y="306712"/>
                    </a:cubicBezTo>
                    <a:close/>
                    <a:moveTo>
                      <a:pt x="1019012" y="306712"/>
                    </a:moveTo>
                    <a:cubicBezTo>
                      <a:pt x="1022409" y="306712"/>
                      <a:pt x="1024835" y="310046"/>
                      <a:pt x="1024835" y="313936"/>
                    </a:cubicBezTo>
                    <a:cubicBezTo>
                      <a:pt x="1024835" y="317825"/>
                      <a:pt x="1022409" y="320603"/>
                      <a:pt x="1019012" y="320603"/>
                    </a:cubicBezTo>
                    <a:cubicBezTo>
                      <a:pt x="1015615" y="320603"/>
                      <a:pt x="1012704" y="317825"/>
                      <a:pt x="1012704" y="313936"/>
                    </a:cubicBezTo>
                    <a:cubicBezTo>
                      <a:pt x="1012704" y="310046"/>
                      <a:pt x="1015615" y="306712"/>
                      <a:pt x="1019012" y="306712"/>
                    </a:cubicBezTo>
                    <a:close/>
                    <a:moveTo>
                      <a:pt x="999602" y="306712"/>
                    </a:moveTo>
                    <a:cubicBezTo>
                      <a:pt x="1002999" y="306712"/>
                      <a:pt x="1005910" y="310046"/>
                      <a:pt x="1005910" y="313936"/>
                    </a:cubicBezTo>
                    <a:cubicBezTo>
                      <a:pt x="1005910" y="317825"/>
                      <a:pt x="1002999" y="320603"/>
                      <a:pt x="999602" y="320603"/>
                    </a:cubicBezTo>
                    <a:cubicBezTo>
                      <a:pt x="996206" y="320603"/>
                      <a:pt x="993779" y="317825"/>
                      <a:pt x="993779" y="313936"/>
                    </a:cubicBezTo>
                    <a:cubicBezTo>
                      <a:pt x="993779" y="310046"/>
                      <a:pt x="996206" y="306712"/>
                      <a:pt x="999602" y="306712"/>
                    </a:cubicBezTo>
                    <a:close/>
                    <a:moveTo>
                      <a:pt x="980678" y="306712"/>
                    </a:moveTo>
                    <a:cubicBezTo>
                      <a:pt x="984074" y="306712"/>
                      <a:pt x="986986" y="310046"/>
                      <a:pt x="986986" y="313936"/>
                    </a:cubicBezTo>
                    <a:cubicBezTo>
                      <a:pt x="986986" y="317825"/>
                      <a:pt x="984074" y="320603"/>
                      <a:pt x="980678" y="320603"/>
                    </a:cubicBezTo>
                    <a:cubicBezTo>
                      <a:pt x="977281" y="320603"/>
                      <a:pt x="974370" y="317825"/>
                      <a:pt x="974370" y="313936"/>
                    </a:cubicBezTo>
                    <a:cubicBezTo>
                      <a:pt x="974370" y="310046"/>
                      <a:pt x="977281" y="306712"/>
                      <a:pt x="980678" y="306712"/>
                    </a:cubicBezTo>
                    <a:close/>
                    <a:moveTo>
                      <a:pt x="961268" y="306712"/>
                    </a:moveTo>
                    <a:cubicBezTo>
                      <a:pt x="964665" y="306712"/>
                      <a:pt x="967576" y="310046"/>
                      <a:pt x="967576" y="313936"/>
                    </a:cubicBezTo>
                    <a:cubicBezTo>
                      <a:pt x="967576" y="317825"/>
                      <a:pt x="964665" y="320603"/>
                      <a:pt x="961268" y="320603"/>
                    </a:cubicBezTo>
                    <a:cubicBezTo>
                      <a:pt x="957871" y="320603"/>
                      <a:pt x="955445" y="317825"/>
                      <a:pt x="955445" y="313936"/>
                    </a:cubicBezTo>
                    <a:cubicBezTo>
                      <a:pt x="955445" y="310046"/>
                      <a:pt x="957871" y="306712"/>
                      <a:pt x="961268" y="306712"/>
                    </a:cubicBezTo>
                    <a:close/>
                    <a:moveTo>
                      <a:pt x="942343" y="306712"/>
                    </a:moveTo>
                    <a:cubicBezTo>
                      <a:pt x="945740" y="306712"/>
                      <a:pt x="948652" y="310046"/>
                      <a:pt x="948652" y="313936"/>
                    </a:cubicBezTo>
                    <a:cubicBezTo>
                      <a:pt x="948652" y="317825"/>
                      <a:pt x="945740" y="320603"/>
                      <a:pt x="942343" y="320603"/>
                    </a:cubicBezTo>
                    <a:cubicBezTo>
                      <a:pt x="938947" y="320603"/>
                      <a:pt x="936035" y="317825"/>
                      <a:pt x="936035" y="313936"/>
                    </a:cubicBezTo>
                    <a:cubicBezTo>
                      <a:pt x="936035" y="310046"/>
                      <a:pt x="938947" y="306712"/>
                      <a:pt x="942343" y="306712"/>
                    </a:cubicBezTo>
                    <a:close/>
                    <a:moveTo>
                      <a:pt x="923419" y="306712"/>
                    </a:moveTo>
                    <a:cubicBezTo>
                      <a:pt x="926816" y="306712"/>
                      <a:pt x="929242" y="310046"/>
                      <a:pt x="929242" y="313936"/>
                    </a:cubicBezTo>
                    <a:cubicBezTo>
                      <a:pt x="929242" y="317825"/>
                      <a:pt x="926816" y="320603"/>
                      <a:pt x="923419" y="320603"/>
                    </a:cubicBezTo>
                    <a:cubicBezTo>
                      <a:pt x="920022" y="320603"/>
                      <a:pt x="917111" y="317825"/>
                      <a:pt x="917111" y="313936"/>
                    </a:cubicBezTo>
                    <a:cubicBezTo>
                      <a:pt x="917111" y="310046"/>
                      <a:pt x="920022" y="306712"/>
                      <a:pt x="923419" y="306712"/>
                    </a:cubicBezTo>
                    <a:close/>
                    <a:moveTo>
                      <a:pt x="904009" y="306712"/>
                    </a:moveTo>
                    <a:cubicBezTo>
                      <a:pt x="907406" y="306712"/>
                      <a:pt x="910317" y="310046"/>
                      <a:pt x="910317" y="313936"/>
                    </a:cubicBezTo>
                    <a:cubicBezTo>
                      <a:pt x="910317" y="317825"/>
                      <a:pt x="907406" y="320603"/>
                      <a:pt x="904009" y="320603"/>
                    </a:cubicBezTo>
                    <a:cubicBezTo>
                      <a:pt x="900613" y="320603"/>
                      <a:pt x="897701" y="317825"/>
                      <a:pt x="897701" y="313936"/>
                    </a:cubicBezTo>
                    <a:cubicBezTo>
                      <a:pt x="897701" y="310046"/>
                      <a:pt x="900613" y="306712"/>
                      <a:pt x="904009" y="306712"/>
                    </a:cubicBezTo>
                    <a:close/>
                    <a:moveTo>
                      <a:pt x="885085" y="306712"/>
                    </a:moveTo>
                    <a:cubicBezTo>
                      <a:pt x="888481" y="306712"/>
                      <a:pt x="890908" y="310046"/>
                      <a:pt x="890908" y="313936"/>
                    </a:cubicBezTo>
                    <a:cubicBezTo>
                      <a:pt x="890908" y="317825"/>
                      <a:pt x="888481" y="320603"/>
                      <a:pt x="885085" y="320603"/>
                    </a:cubicBezTo>
                    <a:cubicBezTo>
                      <a:pt x="881688" y="320603"/>
                      <a:pt x="878777" y="317825"/>
                      <a:pt x="878777" y="313936"/>
                    </a:cubicBezTo>
                    <a:cubicBezTo>
                      <a:pt x="878777" y="310046"/>
                      <a:pt x="881688" y="306712"/>
                      <a:pt x="885085" y="306712"/>
                    </a:cubicBezTo>
                    <a:close/>
                    <a:moveTo>
                      <a:pt x="865675" y="306712"/>
                    </a:moveTo>
                    <a:cubicBezTo>
                      <a:pt x="869072" y="306712"/>
                      <a:pt x="871983" y="310046"/>
                      <a:pt x="871983" y="313936"/>
                    </a:cubicBezTo>
                    <a:cubicBezTo>
                      <a:pt x="871983" y="317825"/>
                      <a:pt x="869072" y="320603"/>
                      <a:pt x="865675" y="320603"/>
                    </a:cubicBezTo>
                    <a:cubicBezTo>
                      <a:pt x="862278" y="320603"/>
                      <a:pt x="859852" y="317825"/>
                      <a:pt x="859852" y="313936"/>
                    </a:cubicBezTo>
                    <a:cubicBezTo>
                      <a:pt x="859852" y="310046"/>
                      <a:pt x="862278" y="306712"/>
                      <a:pt x="865675" y="306712"/>
                    </a:cubicBezTo>
                    <a:close/>
                    <a:moveTo>
                      <a:pt x="846750" y="306712"/>
                    </a:moveTo>
                    <a:cubicBezTo>
                      <a:pt x="850147" y="306712"/>
                      <a:pt x="853059" y="310046"/>
                      <a:pt x="853059" y="313936"/>
                    </a:cubicBezTo>
                    <a:cubicBezTo>
                      <a:pt x="853059" y="317825"/>
                      <a:pt x="850147" y="320603"/>
                      <a:pt x="846750" y="320603"/>
                    </a:cubicBezTo>
                    <a:cubicBezTo>
                      <a:pt x="843354" y="320603"/>
                      <a:pt x="840442" y="317825"/>
                      <a:pt x="840442" y="313936"/>
                    </a:cubicBezTo>
                    <a:cubicBezTo>
                      <a:pt x="840442" y="310046"/>
                      <a:pt x="843354" y="306712"/>
                      <a:pt x="846750" y="306712"/>
                    </a:cubicBezTo>
                    <a:close/>
                    <a:moveTo>
                      <a:pt x="808416" y="306712"/>
                    </a:moveTo>
                    <a:cubicBezTo>
                      <a:pt x="811813" y="306712"/>
                      <a:pt x="814724" y="310046"/>
                      <a:pt x="814724" y="313936"/>
                    </a:cubicBezTo>
                    <a:cubicBezTo>
                      <a:pt x="814724" y="317825"/>
                      <a:pt x="811813" y="320603"/>
                      <a:pt x="808416" y="320603"/>
                    </a:cubicBezTo>
                    <a:cubicBezTo>
                      <a:pt x="805020" y="320603"/>
                      <a:pt x="802108" y="317825"/>
                      <a:pt x="802108" y="313936"/>
                    </a:cubicBezTo>
                    <a:cubicBezTo>
                      <a:pt x="802108" y="310046"/>
                      <a:pt x="805020" y="306712"/>
                      <a:pt x="808416" y="306712"/>
                    </a:cubicBezTo>
                    <a:close/>
                    <a:moveTo>
                      <a:pt x="521637" y="306712"/>
                    </a:moveTo>
                    <a:cubicBezTo>
                      <a:pt x="525034" y="306712"/>
                      <a:pt x="527460" y="310046"/>
                      <a:pt x="527460" y="313936"/>
                    </a:cubicBezTo>
                    <a:cubicBezTo>
                      <a:pt x="527460" y="317825"/>
                      <a:pt x="525034" y="320603"/>
                      <a:pt x="521637" y="320603"/>
                    </a:cubicBezTo>
                    <a:cubicBezTo>
                      <a:pt x="518241" y="320603"/>
                      <a:pt x="515329" y="317825"/>
                      <a:pt x="515329" y="313936"/>
                    </a:cubicBezTo>
                    <a:cubicBezTo>
                      <a:pt x="515329" y="310046"/>
                      <a:pt x="518241" y="306712"/>
                      <a:pt x="521637" y="306712"/>
                    </a:cubicBezTo>
                    <a:close/>
                    <a:moveTo>
                      <a:pt x="502227" y="306712"/>
                    </a:moveTo>
                    <a:cubicBezTo>
                      <a:pt x="505624" y="306712"/>
                      <a:pt x="508536" y="310046"/>
                      <a:pt x="508536" y="313936"/>
                    </a:cubicBezTo>
                    <a:cubicBezTo>
                      <a:pt x="508536" y="317825"/>
                      <a:pt x="505624" y="320603"/>
                      <a:pt x="502227" y="320603"/>
                    </a:cubicBezTo>
                    <a:cubicBezTo>
                      <a:pt x="498831" y="320603"/>
                      <a:pt x="495919" y="317825"/>
                      <a:pt x="495919" y="313936"/>
                    </a:cubicBezTo>
                    <a:cubicBezTo>
                      <a:pt x="495919" y="310046"/>
                      <a:pt x="498831" y="306712"/>
                      <a:pt x="502227" y="306712"/>
                    </a:cubicBezTo>
                    <a:close/>
                    <a:moveTo>
                      <a:pt x="483303" y="306712"/>
                    </a:moveTo>
                    <a:cubicBezTo>
                      <a:pt x="486700" y="306712"/>
                      <a:pt x="489611" y="310046"/>
                      <a:pt x="489611" y="313936"/>
                    </a:cubicBezTo>
                    <a:cubicBezTo>
                      <a:pt x="489611" y="317825"/>
                      <a:pt x="486700" y="320603"/>
                      <a:pt x="483303" y="320603"/>
                    </a:cubicBezTo>
                    <a:cubicBezTo>
                      <a:pt x="479906" y="320603"/>
                      <a:pt x="476995" y="317825"/>
                      <a:pt x="476995" y="313936"/>
                    </a:cubicBezTo>
                    <a:cubicBezTo>
                      <a:pt x="476995" y="310046"/>
                      <a:pt x="479906" y="306712"/>
                      <a:pt x="483303" y="306712"/>
                    </a:cubicBezTo>
                    <a:close/>
                    <a:moveTo>
                      <a:pt x="463893" y="306712"/>
                    </a:moveTo>
                    <a:cubicBezTo>
                      <a:pt x="467290" y="306712"/>
                      <a:pt x="470201" y="310046"/>
                      <a:pt x="470201" y="313936"/>
                    </a:cubicBezTo>
                    <a:cubicBezTo>
                      <a:pt x="470201" y="317825"/>
                      <a:pt x="467290" y="320603"/>
                      <a:pt x="463893" y="320603"/>
                    </a:cubicBezTo>
                    <a:cubicBezTo>
                      <a:pt x="460497" y="320603"/>
                      <a:pt x="458070" y="317825"/>
                      <a:pt x="458070" y="313936"/>
                    </a:cubicBezTo>
                    <a:cubicBezTo>
                      <a:pt x="458070" y="310046"/>
                      <a:pt x="460497" y="306712"/>
                      <a:pt x="463893" y="306712"/>
                    </a:cubicBezTo>
                    <a:close/>
                    <a:moveTo>
                      <a:pt x="444969" y="306712"/>
                    </a:moveTo>
                    <a:cubicBezTo>
                      <a:pt x="448365" y="306712"/>
                      <a:pt x="451277" y="310046"/>
                      <a:pt x="451277" y="313936"/>
                    </a:cubicBezTo>
                    <a:cubicBezTo>
                      <a:pt x="451277" y="317825"/>
                      <a:pt x="448365" y="320603"/>
                      <a:pt x="444969" y="320603"/>
                    </a:cubicBezTo>
                    <a:cubicBezTo>
                      <a:pt x="441572" y="320603"/>
                      <a:pt x="438661" y="317825"/>
                      <a:pt x="438661" y="313936"/>
                    </a:cubicBezTo>
                    <a:cubicBezTo>
                      <a:pt x="438661" y="310046"/>
                      <a:pt x="441572" y="306712"/>
                      <a:pt x="444969" y="306712"/>
                    </a:cubicBezTo>
                    <a:close/>
                    <a:moveTo>
                      <a:pt x="426044" y="306712"/>
                    </a:moveTo>
                    <a:cubicBezTo>
                      <a:pt x="429441" y="306712"/>
                      <a:pt x="431867" y="310046"/>
                      <a:pt x="431867" y="313936"/>
                    </a:cubicBezTo>
                    <a:cubicBezTo>
                      <a:pt x="431867" y="317825"/>
                      <a:pt x="429441" y="320603"/>
                      <a:pt x="426044" y="320603"/>
                    </a:cubicBezTo>
                    <a:cubicBezTo>
                      <a:pt x="422647" y="320603"/>
                      <a:pt x="419736" y="317825"/>
                      <a:pt x="419736" y="313936"/>
                    </a:cubicBezTo>
                    <a:cubicBezTo>
                      <a:pt x="419736" y="310046"/>
                      <a:pt x="422647" y="306712"/>
                      <a:pt x="426044" y="306712"/>
                    </a:cubicBezTo>
                    <a:close/>
                    <a:moveTo>
                      <a:pt x="406634" y="306712"/>
                    </a:moveTo>
                    <a:cubicBezTo>
                      <a:pt x="410031" y="306712"/>
                      <a:pt x="412943" y="310046"/>
                      <a:pt x="412943" y="313936"/>
                    </a:cubicBezTo>
                    <a:cubicBezTo>
                      <a:pt x="412943" y="317825"/>
                      <a:pt x="410031" y="320603"/>
                      <a:pt x="406634" y="320603"/>
                    </a:cubicBezTo>
                    <a:cubicBezTo>
                      <a:pt x="403238" y="320603"/>
                      <a:pt x="400326" y="317825"/>
                      <a:pt x="400326" y="313936"/>
                    </a:cubicBezTo>
                    <a:cubicBezTo>
                      <a:pt x="400326" y="310046"/>
                      <a:pt x="403238" y="306712"/>
                      <a:pt x="406634" y="306712"/>
                    </a:cubicBezTo>
                    <a:close/>
                    <a:moveTo>
                      <a:pt x="387710" y="306712"/>
                    </a:moveTo>
                    <a:cubicBezTo>
                      <a:pt x="391107" y="306712"/>
                      <a:pt x="393533" y="310046"/>
                      <a:pt x="393533" y="313936"/>
                    </a:cubicBezTo>
                    <a:cubicBezTo>
                      <a:pt x="393533" y="317825"/>
                      <a:pt x="391107" y="320603"/>
                      <a:pt x="387710" y="320603"/>
                    </a:cubicBezTo>
                    <a:cubicBezTo>
                      <a:pt x="384313" y="320603"/>
                      <a:pt x="381402" y="317825"/>
                      <a:pt x="381402" y="313936"/>
                    </a:cubicBezTo>
                    <a:cubicBezTo>
                      <a:pt x="381402" y="310046"/>
                      <a:pt x="384313" y="306712"/>
                      <a:pt x="387710" y="306712"/>
                    </a:cubicBezTo>
                    <a:close/>
                    <a:moveTo>
                      <a:pt x="368300" y="306712"/>
                    </a:moveTo>
                    <a:cubicBezTo>
                      <a:pt x="371697" y="306712"/>
                      <a:pt x="374608" y="310046"/>
                      <a:pt x="374608" y="313936"/>
                    </a:cubicBezTo>
                    <a:cubicBezTo>
                      <a:pt x="374608" y="317825"/>
                      <a:pt x="371697" y="320603"/>
                      <a:pt x="368300" y="320603"/>
                    </a:cubicBezTo>
                    <a:cubicBezTo>
                      <a:pt x="364903" y="320603"/>
                      <a:pt x="362477" y="317825"/>
                      <a:pt x="362477" y="313936"/>
                    </a:cubicBezTo>
                    <a:cubicBezTo>
                      <a:pt x="362477" y="310046"/>
                      <a:pt x="364903" y="306712"/>
                      <a:pt x="368300" y="306712"/>
                    </a:cubicBezTo>
                    <a:close/>
                    <a:moveTo>
                      <a:pt x="349376" y="306712"/>
                    </a:moveTo>
                    <a:cubicBezTo>
                      <a:pt x="352772" y="306712"/>
                      <a:pt x="355684" y="310046"/>
                      <a:pt x="355684" y="313936"/>
                    </a:cubicBezTo>
                    <a:cubicBezTo>
                      <a:pt x="355684" y="317825"/>
                      <a:pt x="352772" y="320603"/>
                      <a:pt x="349376" y="320603"/>
                    </a:cubicBezTo>
                    <a:cubicBezTo>
                      <a:pt x="345979" y="320603"/>
                      <a:pt x="343068" y="317825"/>
                      <a:pt x="343068" y="313936"/>
                    </a:cubicBezTo>
                    <a:cubicBezTo>
                      <a:pt x="343068" y="310046"/>
                      <a:pt x="345979" y="306712"/>
                      <a:pt x="349376" y="306712"/>
                    </a:cubicBezTo>
                    <a:close/>
                    <a:moveTo>
                      <a:pt x="329966" y="306712"/>
                    </a:moveTo>
                    <a:cubicBezTo>
                      <a:pt x="333363" y="306712"/>
                      <a:pt x="336274" y="310046"/>
                      <a:pt x="336274" y="313936"/>
                    </a:cubicBezTo>
                    <a:cubicBezTo>
                      <a:pt x="336274" y="317825"/>
                      <a:pt x="333363" y="320603"/>
                      <a:pt x="329966" y="320603"/>
                    </a:cubicBezTo>
                    <a:cubicBezTo>
                      <a:pt x="326569" y="320603"/>
                      <a:pt x="324143" y="317825"/>
                      <a:pt x="324143" y="313936"/>
                    </a:cubicBezTo>
                    <a:cubicBezTo>
                      <a:pt x="324143" y="310046"/>
                      <a:pt x="326569" y="306712"/>
                      <a:pt x="329966" y="306712"/>
                    </a:cubicBezTo>
                    <a:close/>
                    <a:moveTo>
                      <a:pt x="311041" y="306712"/>
                    </a:moveTo>
                    <a:cubicBezTo>
                      <a:pt x="314438" y="306712"/>
                      <a:pt x="317350" y="310046"/>
                      <a:pt x="317350" y="313936"/>
                    </a:cubicBezTo>
                    <a:cubicBezTo>
                      <a:pt x="317350" y="317825"/>
                      <a:pt x="314438" y="320603"/>
                      <a:pt x="311041" y="320603"/>
                    </a:cubicBezTo>
                    <a:cubicBezTo>
                      <a:pt x="307645" y="320603"/>
                      <a:pt x="304733" y="317825"/>
                      <a:pt x="304733" y="313936"/>
                    </a:cubicBezTo>
                    <a:cubicBezTo>
                      <a:pt x="304733" y="310046"/>
                      <a:pt x="307645" y="306712"/>
                      <a:pt x="311041" y="306712"/>
                    </a:cubicBezTo>
                    <a:close/>
                    <a:moveTo>
                      <a:pt x="292117" y="306712"/>
                    </a:moveTo>
                    <a:cubicBezTo>
                      <a:pt x="295514" y="306712"/>
                      <a:pt x="297940" y="310046"/>
                      <a:pt x="297940" y="313936"/>
                    </a:cubicBezTo>
                    <a:cubicBezTo>
                      <a:pt x="297940" y="317825"/>
                      <a:pt x="295514" y="320603"/>
                      <a:pt x="292117" y="320603"/>
                    </a:cubicBezTo>
                    <a:cubicBezTo>
                      <a:pt x="288720" y="320603"/>
                      <a:pt x="285809" y="317825"/>
                      <a:pt x="285809" y="313936"/>
                    </a:cubicBezTo>
                    <a:cubicBezTo>
                      <a:pt x="285809" y="310046"/>
                      <a:pt x="288720" y="306712"/>
                      <a:pt x="292117" y="306712"/>
                    </a:cubicBezTo>
                    <a:close/>
                    <a:moveTo>
                      <a:pt x="272707" y="306712"/>
                    </a:moveTo>
                    <a:cubicBezTo>
                      <a:pt x="276104" y="306712"/>
                      <a:pt x="279015" y="310046"/>
                      <a:pt x="279015" y="313936"/>
                    </a:cubicBezTo>
                    <a:cubicBezTo>
                      <a:pt x="279015" y="317825"/>
                      <a:pt x="276104" y="320603"/>
                      <a:pt x="272707" y="320603"/>
                    </a:cubicBezTo>
                    <a:cubicBezTo>
                      <a:pt x="269310" y="320603"/>
                      <a:pt x="266399" y="317825"/>
                      <a:pt x="266399" y="313936"/>
                    </a:cubicBezTo>
                    <a:cubicBezTo>
                      <a:pt x="266399" y="310046"/>
                      <a:pt x="269310" y="306712"/>
                      <a:pt x="272707" y="306712"/>
                    </a:cubicBezTo>
                    <a:close/>
                    <a:moveTo>
                      <a:pt x="253783" y="306712"/>
                    </a:moveTo>
                    <a:cubicBezTo>
                      <a:pt x="257179" y="306712"/>
                      <a:pt x="259606" y="310046"/>
                      <a:pt x="259606" y="313936"/>
                    </a:cubicBezTo>
                    <a:cubicBezTo>
                      <a:pt x="259606" y="317825"/>
                      <a:pt x="257179" y="320603"/>
                      <a:pt x="253783" y="320603"/>
                    </a:cubicBezTo>
                    <a:cubicBezTo>
                      <a:pt x="250386" y="320603"/>
                      <a:pt x="247475" y="317825"/>
                      <a:pt x="247475" y="313936"/>
                    </a:cubicBezTo>
                    <a:cubicBezTo>
                      <a:pt x="247475" y="310046"/>
                      <a:pt x="250386" y="306712"/>
                      <a:pt x="253783" y="306712"/>
                    </a:cubicBezTo>
                    <a:close/>
                    <a:moveTo>
                      <a:pt x="234373" y="306712"/>
                    </a:moveTo>
                    <a:cubicBezTo>
                      <a:pt x="237770" y="306712"/>
                      <a:pt x="240681" y="310046"/>
                      <a:pt x="240681" y="313936"/>
                    </a:cubicBezTo>
                    <a:cubicBezTo>
                      <a:pt x="240681" y="317825"/>
                      <a:pt x="237770" y="320603"/>
                      <a:pt x="234373" y="320603"/>
                    </a:cubicBezTo>
                    <a:cubicBezTo>
                      <a:pt x="230976" y="320603"/>
                      <a:pt x="228550" y="317825"/>
                      <a:pt x="228550" y="313936"/>
                    </a:cubicBezTo>
                    <a:cubicBezTo>
                      <a:pt x="228550" y="310046"/>
                      <a:pt x="230976" y="306712"/>
                      <a:pt x="234373" y="306712"/>
                    </a:cubicBezTo>
                    <a:close/>
                    <a:moveTo>
                      <a:pt x="215448" y="306712"/>
                    </a:moveTo>
                    <a:cubicBezTo>
                      <a:pt x="218845" y="306712"/>
                      <a:pt x="221757" y="310046"/>
                      <a:pt x="221757" y="313936"/>
                    </a:cubicBezTo>
                    <a:cubicBezTo>
                      <a:pt x="221757" y="317825"/>
                      <a:pt x="218845" y="320603"/>
                      <a:pt x="215448" y="320603"/>
                    </a:cubicBezTo>
                    <a:cubicBezTo>
                      <a:pt x="212052" y="320603"/>
                      <a:pt x="209140" y="317825"/>
                      <a:pt x="209140" y="313936"/>
                    </a:cubicBezTo>
                    <a:cubicBezTo>
                      <a:pt x="209140" y="310046"/>
                      <a:pt x="212052" y="306712"/>
                      <a:pt x="215448" y="306712"/>
                    </a:cubicBezTo>
                    <a:close/>
                    <a:moveTo>
                      <a:pt x="808416" y="285042"/>
                    </a:moveTo>
                    <a:cubicBezTo>
                      <a:pt x="811813" y="285042"/>
                      <a:pt x="814239" y="288376"/>
                      <a:pt x="814239" y="291710"/>
                    </a:cubicBezTo>
                    <a:cubicBezTo>
                      <a:pt x="814239" y="295600"/>
                      <a:pt x="811813" y="298378"/>
                      <a:pt x="808416" y="298378"/>
                    </a:cubicBezTo>
                    <a:cubicBezTo>
                      <a:pt x="805020" y="298378"/>
                      <a:pt x="802593" y="295600"/>
                      <a:pt x="802593" y="291710"/>
                    </a:cubicBezTo>
                    <a:cubicBezTo>
                      <a:pt x="802593" y="288376"/>
                      <a:pt x="805020" y="285042"/>
                      <a:pt x="808416" y="285042"/>
                    </a:cubicBezTo>
                    <a:close/>
                    <a:moveTo>
                      <a:pt x="1191273" y="284487"/>
                    </a:moveTo>
                    <a:cubicBezTo>
                      <a:pt x="1194670" y="284487"/>
                      <a:pt x="1197096" y="287821"/>
                      <a:pt x="1197096" y="291710"/>
                    </a:cubicBezTo>
                    <a:cubicBezTo>
                      <a:pt x="1197096" y="295600"/>
                      <a:pt x="1194670" y="298933"/>
                      <a:pt x="1191273" y="298933"/>
                    </a:cubicBezTo>
                    <a:cubicBezTo>
                      <a:pt x="1187392" y="298933"/>
                      <a:pt x="1184965" y="295600"/>
                      <a:pt x="1184965" y="291710"/>
                    </a:cubicBezTo>
                    <a:cubicBezTo>
                      <a:pt x="1184965" y="287821"/>
                      <a:pt x="1187392" y="284487"/>
                      <a:pt x="1191273" y="284487"/>
                    </a:cubicBezTo>
                    <a:close/>
                    <a:moveTo>
                      <a:pt x="1171864" y="284487"/>
                    </a:moveTo>
                    <a:cubicBezTo>
                      <a:pt x="1175260" y="284487"/>
                      <a:pt x="1178172" y="287821"/>
                      <a:pt x="1178172" y="291710"/>
                    </a:cubicBezTo>
                    <a:cubicBezTo>
                      <a:pt x="1178172" y="295600"/>
                      <a:pt x="1175260" y="298933"/>
                      <a:pt x="1171864" y="298933"/>
                    </a:cubicBezTo>
                    <a:cubicBezTo>
                      <a:pt x="1168467" y="298933"/>
                      <a:pt x="1165556" y="295600"/>
                      <a:pt x="1165556" y="291710"/>
                    </a:cubicBezTo>
                    <a:cubicBezTo>
                      <a:pt x="1165556" y="287821"/>
                      <a:pt x="1168467" y="284487"/>
                      <a:pt x="1171864" y="284487"/>
                    </a:cubicBezTo>
                    <a:close/>
                    <a:moveTo>
                      <a:pt x="1152939" y="284487"/>
                    </a:moveTo>
                    <a:cubicBezTo>
                      <a:pt x="1156336" y="284487"/>
                      <a:pt x="1158762" y="287821"/>
                      <a:pt x="1158762" y="291710"/>
                    </a:cubicBezTo>
                    <a:cubicBezTo>
                      <a:pt x="1158762" y="295600"/>
                      <a:pt x="1156336" y="298933"/>
                      <a:pt x="1152939" y="298933"/>
                    </a:cubicBezTo>
                    <a:cubicBezTo>
                      <a:pt x="1149543" y="298933"/>
                      <a:pt x="1146631" y="295600"/>
                      <a:pt x="1146631" y="291710"/>
                    </a:cubicBezTo>
                    <a:cubicBezTo>
                      <a:pt x="1146631" y="287821"/>
                      <a:pt x="1149543" y="284487"/>
                      <a:pt x="1152939" y="284487"/>
                    </a:cubicBezTo>
                    <a:close/>
                    <a:moveTo>
                      <a:pt x="1133529" y="284487"/>
                    </a:moveTo>
                    <a:cubicBezTo>
                      <a:pt x="1136926" y="284487"/>
                      <a:pt x="1139838" y="287821"/>
                      <a:pt x="1139838" y="291710"/>
                    </a:cubicBezTo>
                    <a:cubicBezTo>
                      <a:pt x="1139838" y="295600"/>
                      <a:pt x="1136926" y="298933"/>
                      <a:pt x="1133529" y="298933"/>
                    </a:cubicBezTo>
                    <a:cubicBezTo>
                      <a:pt x="1130133" y="298933"/>
                      <a:pt x="1127221" y="295600"/>
                      <a:pt x="1127221" y="291710"/>
                    </a:cubicBezTo>
                    <a:cubicBezTo>
                      <a:pt x="1127221" y="287821"/>
                      <a:pt x="1130133" y="284487"/>
                      <a:pt x="1133529" y="284487"/>
                    </a:cubicBezTo>
                    <a:close/>
                    <a:moveTo>
                      <a:pt x="1114605" y="284487"/>
                    </a:moveTo>
                    <a:cubicBezTo>
                      <a:pt x="1118002" y="284487"/>
                      <a:pt x="1120913" y="287821"/>
                      <a:pt x="1120913" y="291710"/>
                    </a:cubicBezTo>
                    <a:cubicBezTo>
                      <a:pt x="1120913" y="295600"/>
                      <a:pt x="1118002" y="298933"/>
                      <a:pt x="1114605" y="298933"/>
                    </a:cubicBezTo>
                    <a:cubicBezTo>
                      <a:pt x="1111208" y="298933"/>
                      <a:pt x="1108297" y="295600"/>
                      <a:pt x="1108297" y="291710"/>
                    </a:cubicBezTo>
                    <a:cubicBezTo>
                      <a:pt x="1108297" y="287821"/>
                      <a:pt x="1111208" y="284487"/>
                      <a:pt x="1114605" y="284487"/>
                    </a:cubicBezTo>
                    <a:close/>
                    <a:moveTo>
                      <a:pt x="1095195" y="284487"/>
                    </a:moveTo>
                    <a:cubicBezTo>
                      <a:pt x="1098592" y="284487"/>
                      <a:pt x="1101503" y="287821"/>
                      <a:pt x="1101503" y="291710"/>
                    </a:cubicBezTo>
                    <a:cubicBezTo>
                      <a:pt x="1101503" y="295600"/>
                      <a:pt x="1098592" y="298933"/>
                      <a:pt x="1095195" y="298933"/>
                    </a:cubicBezTo>
                    <a:cubicBezTo>
                      <a:pt x="1091799" y="298933"/>
                      <a:pt x="1089372" y="295600"/>
                      <a:pt x="1089372" y="291710"/>
                    </a:cubicBezTo>
                    <a:cubicBezTo>
                      <a:pt x="1089372" y="287821"/>
                      <a:pt x="1091799" y="284487"/>
                      <a:pt x="1095195" y="284487"/>
                    </a:cubicBezTo>
                    <a:close/>
                    <a:moveTo>
                      <a:pt x="1076271" y="284487"/>
                    </a:moveTo>
                    <a:cubicBezTo>
                      <a:pt x="1079667" y="284487"/>
                      <a:pt x="1082579" y="287821"/>
                      <a:pt x="1082579" y="291710"/>
                    </a:cubicBezTo>
                    <a:cubicBezTo>
                      <a:pt x="1082579" y="295600"/>
                      <a:pt x="1079667" y="298933"/>
                      <a:pt x="1076271" y="298933"/>
                    </a:cubicBezTo>
                    <a:cubicBezTo>
                      <a:pt x="1072874" y="298933"/>
                      <a:pt x="1069963" y="295600"/>
                      <a:pt x="1069963" y="291710"/>
                    </a:cubicBezTo>
                    <a:cubicBezTo>
                      <a:pt x="1069963" y="287821"/>
                      <a:pt x="1072874" y="284487"/>
                      <a:pt x="1076271" y="284487"/>
                    </a:cubicBezTo>
                    <a:close/>
                    <a:moveTo>
                      <a:pt x="1057346" y="284487"/>
                    </a:moveTo>
                    <a:cubicBezTo>
                      <a:pt x="1060743" y="284487"/>
                      <a:pt x="1063169" y="287821"/>
                      <a:pt x="1063169" y="291710"/>
                    </a:cubicBezTo>
                    <a:cubicBezTo>
                      <a:pt x="1063169" y="295600"/>
                      <a:pt x="1060743" y="298933"/>
                      <a:pt x="1057346" y="298933"/>
                    </a:cubicBezTo>
                    <a:cubicBezTo>
                      <a:pt x="1053464" y="298933"/>
                      <a:pt x="1051038" y="295600"/>
                      <a:pt x="1051038" y="291710"/>
                    </a:cubicBezTo>
                    <a:cubicBezTo>
                      <a:pt x="1051038" y="287821"/>
                      <a:pt x="1053464" y="284487"/>
                      <a:pt x="1057346" y="284487"/>
                    </a:cubicBezTo>
                    <a:close/>
                    <a:moveTo>
                      <a:pt x="1037936" y="284487"/>
                    </a:moveTo>
                    <a:cubicBezTo>
                      <a:pt x="1041333" y="284487"/>
                      <a:pt x="1044245" y="287821"/>
                      <a:pt x="1044245" y="291710"/>
                    </a:cubicBezTo>
                    <a:cubicBezTo>
                      <a:pt x="1044245" y="295600"/>
                      <a:pt x="1041333" y="298933"/>
                      <a:pt x="1037936" y="298933"/>
                    </a:cubicBezTo>
                    <a:cubicBezTo>
                      <a:pt x="1034540" y="298933"/>
                      <a:pt x="1031628" y="295600"/>
                      <a:pt x="1031628" y="291710"/>
                    </a:cubicBezTo>
                    <a:cubicBezTo>
                      <a:pt x="1031628" y="287821"/>
                      <a:pt x="1034540" y="284487"/>
                      <a:pt x="1037936" y="284487"/>
                    </a:cubicBezTo>
                    <a:close/>
                    <a:moveTo>
                      <a:pt x="1019012" y="284487"/>
                    </a:moveTo>
                    <a:cubicBezTo>
                      <a:pt x="1022409" y="284487"/>
                      <a:pt x="1024835" y="287821"/>
                      <a:pt x="1024835" y="291710"/>
                    </a:cubicBezTo>
                    <a:cubicBezTo>
                      <a:pt x="1024835" y="295600"/>
                      <a:pt x="1022409" y="298933"/>
                      <a:pt x="1019012" y="298933"/>
                    </a:cubicBezTo>
                    <a:cubicBezTo>
                      <a:pt x="1015615" y="298933"/>
                      <a:pt x="1012704" y="295600"/>
                      <a:pt x="1012704" y="291710"/>
                    </a:cubicBezTo>
                    <a:cubicBezTo>
                      <a:pt x="1012704" y="287821"/>
                      <a:pt x="1015615" y="284487"/>
                      <a:pt x="1019012" y="284487"/>
                    </a:cubicBezTo>
                    <a:close/>
                    <a:moveTo>
                      <a:pt x="999602" y="284487"/>
                    </a:moveTo>
                    <a:cubicBezTo>
                      <a:pt x="1002999" y="284487"/>
                      <a:pt x="1005910" y="287821"/>
                      <a:pt x="1005910" y="291710"/>
                    </a:cubicBezTo>
                    <a:cubicBezTo>
                      <a:pt x="1005910" y="295600"/>
                      <a:pt x="1002999" y="298933"/>
                      <a:pt x="999602" y="298933"/>
                    </a:cubicBezTo>
                    <a:cubicBezTo>
                      <a:pt x="996206" y="298933"/>
                      <a:pt x="993779" y="295600"/>
                      <a:pt x="993779" y="291710"/>
                    </a:cubicBezTo>
                    <a:cubicBezTo>
                      <a:pt x="993779" y="287821"/>
                      <a:pt x="996206" y="284487"/>
                      <a:pt x="999602" y="284487"/>
                    </a:cubicBezTo>
                    <a:close/>
                    <a:moveTo>
                      <a:pt x="980678" y="284487"/>
                    </a:moveTo>
                    <a:cubicBezTo>
                      <a:pt x="984074" y="284487"/>
                      <a:pt x="986986" y="287821"/>
                      <a:pt x="986986" y="291710"/>
                    </a:cubicBezTo>
                    <a:cubicBezTo>
                      <a:pt x="986986" y="295600"/>
                      <a:pt x="984074" y="298933"/>
                      <a:pt x="980678" y="298933"/>
                    </a:cubicBezTo>
                    <a:cubicBezTo>
                      <a:pt x="977281" y="298933"/>
                      <a:pt x="974370" y="295600"/>
                      <a:pt x="974370" y="291710"/>
                    </a:cubicBezTo>
                    <a:cubicBezTo>
                      <a:pt x="974370" y="287821"/>
                      <a:pt x="977281" y="284487"/>
                      <a:pt x="980678" y="284487"/>
                    </a:cubicBezTo>
                    <a:close/>
                    <a:moveTo>
                      <a:pt x="961268" y="284487"/>
                    </a:moveTo>
                    <a:cubicBezTo>
                      <a:pt x="964665" y="284487"/>
                      <a:pt x="967576" y="287821"/>
                      <a:pt x="967576" y="291710"/>
                    </a:cubicBezTo>
                    <a:cubicBezTo>
                      <a:pt x="967576" y="295600"/>
                      <a:pt x="964665" y="298933"/>
                      <a:pt x="961268" y="298933"/>
                    </a:cubicBezTo>
                    <a:cubicBezTo>
                      <a:pt x="957871" y="298933"/>
                      <a:pt x="955445" y="295600"/>
                      <a:pt x="955445" y="291710"/>
                    </a:cubicBezTo>
                    <a:cubicBezTo>
                      <a:pt x="955445" y="287821"/>
                      <a:pt x="957871" y="284487"/>
                      <a:pt x="961268" y="284487"/>
                    </a:cubicBezTo>
                    <a:close/>
                    <a:moveTo>
                      <a:pt x="942343" y="284487"/>
                    </a:moveTo>
                    <a:cubicBezTo>
                      <a:pt x="945740" y="284487"/>
                      <a:pt x="948652" y="287821"/>
                      <a:pt x="948652" y="291710"/>
                    </a:cubicBezTo>
                    <a:cubicBezTo>
                      <a:pt x="948652" y="295600"/>
                      <a:pt x="945740" y="298933"/>
                      <a:pt x="942343" y="298933"/>
                    </a:cubicBezTo>
                    <a:cubicBezTo>
                      <a:pt x="938947" y="298933"/>
                      <a:pt x="936035" y="295600"/>
                      <a:pt x="936035" y="291710"/>
                    </a:cubicBezTo>
                    <a:cubicBezTo>
                      <a:pt x="936035" y="287821"/>
                      <a:pt x="938947" y="284487"/>
                      <a:pt x="942343" y="284487"/>
                    </a:cubicBezTo>
                    <a:close/>
                    <a:moveTo>
                      <a:pt x="923419" y="284487"/>
                    </a:moveTo>
                    <a:cubicBezTo>
                      <a:pt x="926816" y="284487"/>
                      <a:pt x="929242" y="287821"/>
                      <a:pt x="929242" y="291710"/>
                    </a:cubicBezTo>
                    <a:cubicBezTo>
                      <a:pt x="929242" y="295600"/>
                      <a:pt x="926816" y="298933"/>
                      <a:pt x="923419" y="298933"/>
                    </a:cubicBezTo>
                    <a:cubicBezTo>
                      <a:pt x="920022" y="298933"/>
                      <a:pt x="917111" y="295600"/>
                      <a:pt x="917111" y="291710"/>
                    </a:cubicBezTo>
                    <a:cubicBezTo>
                      <a:pt x="917111" y="287821"/>
                      <a:pt x="920022" y="284487"/>
                      <a:pt x="923419" y="284487"/>
                    </a:cubicBezTo>
                    <a:close/>
                    <a:moveTo>
                      <a:pt x="904009" y="284487"/>
                    </a:moveTo>
                    <a:cubicBezTo>
                      <a:pt x="907406" y="284487"/>
                      <a:pt x="910317" y="287821"/>
                      <a:pt x="910317" y="291710"/>
                    </a:cubicBezTo>
                    <a:cubicBezTo>
                      <a:pt x="910317" y="295600"/>
                      <a:pt x="907406" y="298933"/>
                      <a:pt x="904009" y="298933"/>
                    </a:cubicBezTo>
                    <a:cubicBezTo>
                      <a:pt x="900613" y="298933"/>
                      <a:pt x="897701" y="295600"/>
                      <a:pt x="897701" y="291710"/>
                    </a:cubicBezTo>
                    <a:cubicBezTo>
                      <a:pt x="897701" y="287821"/>
                      <a:pt x="900613" y="284487"/>
                      <a:pt x="904009" y="284487"/>
                    </a:cubicBezTo>
                    <a:close/>
                    <a:moveTo>
                      <a:pt x="885085" y="284487"/>
                    </a:moveTo>
                    <a:cubicBezTo>
                      <a:pt x="888481" y="284487"/>
                      <a:pt x="890908" y="287821"/>
                      <a:pt x="890908" y="291710"/>
                    </a:cubicBezTo>
                    <a:cubicBezTo>
                      <a:pt x="890908" y="295600"/>
                      <a:pt x="888481" y="298933"/>
                      <a:pt x="885085" y="298933"/>
                    </a:cubicBezTo>
                    <a:cubicBezTo>
                      <a:pt x="881688" y="298933"/>
                      <a:pt x="878777" y="295600"/>
                      <a:pt x="878777" y="291710"/>
                    </a:cubicBezTo>
                    <a:cubicBezTo>
                      <a:pt x="878777" y="287821"/>
                      <a:pt x="881688" y="284487"/>
                      <a:pt x="885085" y="284487"/>
                    </a:cubicBezTo>
                    <a:close/>
                    <a:moveTo>
                      <a:pt x="865675" y="284487"/>
                    </a:moveTo>
                    <a:cubicBezTo>
                      <a:pt x="869072" y="284487"/>
                      <a:pt x="871983" y="287821"/>
                      <a:pt x="871983" y="291710"/>
                    </a:cubicBezTo>
                    <a:cubicBezTo>
                      <a:pt x="871983" y="295600"/>
                      <a:pt x="869072" y="298933"/>
                      <a:pt x="865675" y="298933"/>
                    </a:cubicBezTo>
                    <a:cubicBezTo>
                      <a:pt x="862278" y="298933"/>
                      <a:pt x="859852" y="295600"/>
                      <a:pt x="859852" y="291710"/>
                    </a:cubicBezTo>
                    <a:cubicBezTo>
                      <a:pt x="859852" y="287821"/>
                      <a:pt x="862278" y="284487"/>
                      <a:pt x="865675" y="284487"/>
                    </a:cubicBezTo>
                    <a:close/>
                    <a:moveTo>
                      <a:pt x="789492" y="284487"/>
                    </a:moveTo>
                    <a:cubicBezTo>
                      <a:pt x="792888" y="284487"/>
                      <a:pt x="795315" y="287821"/>
                      <a:pt x="795315" y="291710"/>
                    </a:cubicBezTo>
                    <a:cubicBezTo>
                      <a:pt x="795315" y="295600"/>
                      <a:pt x="792888" y="298933"/>
                      <a:pt x="789492" y="298933"/>
                    </a:cubicBezTo>
                    <a:cubicBezTo>
                      <a:pt x="786095" y="298933"/>
                      <a:pt x="783184" y="295600"/>
                      <a:pt x="783184" y="291710"/>
                    </a:cubicBezTo>
                    <a:cubicBezTo>
                      <a:pt x="783184" y="287821"/>
                      <a:pt x="786095" y="284487"/>
                      <a:pt x="789492" y="284487"/>
                    </a:cubicBezTo>
                    <a:close/>
                    <a:moveTo>
                      <a:pt x="521637" y="284487"/>
                    </a:moveTo>
                    <a:cubicBezTo>
                      <a:pt x="525034" y="284487"/>
                      <a:pt x="527460" y="287821"/>
                      <a:pt x="527460" y="291710"/>
                    </a:cubicBezTo>
                    <a:cubicBezTo>
                      <a:pt x="527460" y="295600"/>
                      <a:pt x="525034" y="298933"/>
                      <a:pt x="521637" y="298933"/>
                    </a:cubicBezTo>
                    <a:cubicBezTo>
                      <a:pt x="518241" y="298933"/>
                      <a:pt x="515329" y="295600"/>
                      <a:pt x="515329" y="291710"/>
                    </a:cubicBezTo>
                    <a:cubicBezTo>
                      <a:pt x="515329" y="287821"/>
                      <a:pt x="518241" y="284487"/>
                      <a:pt x="521637" y="284487"/>
                    </a:cubicBezTo>
                    <a:close/>
                    <a:moveTo>
                      <a:pt x="502227" y="284487"/>
                    </a:moveTo>
                    <a:cubicBezTo>
                      <a:pt x="505624" y="284487"/>
                      <a:pt x="508536" y="287821"/>
                      <a:pt x="508536" y="291710"/>
                    </a:cubicBezTo>
                    <a:cubicBezTo>
                      <a:pt x="508536" y="295600"/>
                      <a:pt x="505624" y="298933"/>
                      <a:pt x="502227" y="298933"/>
                    </a:cubicBezTo>
                    <a:cubicBezTo>
                      <a:pt x="498831" y="298933"/>
                      <a:pt x="495919" y="295600"/>
                      <a:pt x="495919" y="291710"/>
                    </a:cubicBezTo>
                    <a:cubicBezTo>
                      <a:pt x="495919" y="287821"/>
                      <a:pt x="498831" y="284487"/>
                      <a:pt x="502227" y="284487"/>
                    </a:cubicBezTo>
                    <a:close/>
                    <a:moveTo>
                      <a:pt x="483303" y="284487"/>
                    </a:moveTo>
                    <a:cubicBezTo>
                      <a:pt x="486700" y="284487"/>
                      <a:pt x="489611" y="287821"/>
                      <a:pt x="489611" y="291710"/>
                    </a:cubicBezTo>
                    <a:cubicBezTo>
                      <a:pt x="489611" y="295600"/>
                      <a:pt x="486700" y="298933"/>
                      <a:pt x="483303" y="298933"/>
                    </a:cubicBezTo>
                    <a:cubicBezTo>
                      <a:pt x="479906" y="298933"/>
                      <a:pt x="476995" y="295600"/>
                      <a:pt x="476995" y="291710"/>
                    </a:cubicBezTo>
                    <a:cubicBezTo>
                      <a:pt x="476995" y="287821"/>
                      <a:pt x="479906" y="284487"/>
                      <a:pt x="483303" y="284487"/>
                    </a:cubicBezTo>
                    <a:close/>
                    <a:moveTo>
                      <a:pt x="463893" y="284487"/>
                    </a:moveTo>
                    <a:cubicBezTo>
                      <a:pt x="467290" y="284487"/>
                      <a:pt x="470201" y="287821"/>
                      <a:pt x="470201" y="291710"/>
                    </a:cubicBezTo>
                    <a:cubicBezTo>
                      <a:pt x="470201" y="295600"/>
                      <a:pt x="467290" y="298933"/>
                      <a:pt x="463893" y="298933"/>
                    </a:cubicBezTo>
                    <a:cubicBezTo>
                      <a:pt x="460497" y="298933"/>
                      <a:pt x="458070" y="295600"/>
                      <a:pt x="458070" y="291710"/>
                    </a:cubicBezTo>
                    <a:cubicBezTo>
                      <a:pt x="458070" y="287821"/>
                      <a:pt x="460497" y="284487"/>
                      <a:pt x="463893" y="284487"/>
                    </a:cubicBezTo>
                    <a:close/>
                    <a:moveTo>
                      <a:pt x="444969" y="284487"/>
                    </a:moveTo>
                    <a:cubicBezTo>
                      <a:pt x="448365" y="284487"/>
                      <a:pt x="451277" y="287821"/>
                      <a:pt x="451277" y="291710"/>
                    </a:cubicBezTo>
                    <a:cubicBezTo>
                      <a:pt x="451277" y="295600"/>
                      <a:pt x="448365" y="298933"/>
                      <a:pt x="444969" y="298933"/>
                    </a:cubicBezTo>
                    <a:cubicBezTo>
                      <a:pt x="441572" y="298933"/>
                      <a:pt x="438661" y="295600"/>
                      <a:pt x="438661" y="291710"/>
                    </a:cubicBezTo>
                    <a:cubicBezTo>
                      <a:pt x="438661" y="287821"/>
                      <a:pt x="441572" y="284487"/>
                      <a:pt x="444969" y="284487"/>
                    </a:cubicBezTo>
                    <a:close/>
                    <a:moveTo>
                      <a:pt x="406634" y="284487"/>
                    </a:moveTo>
                    <a:cubicBezTo>
                      <a:pt x="410031" y="284487"/>
                      <a:pt x="412943" y="287821"/>
                      <a:pt x="412943" y="291710"/>
                    </a:cubicBezTo>
                    <a:cubicBezTo>
                      <a:pt x="412943" y="295600"/>
                      <a:pt x="410031" y="298933"/>
                      <a:pt x="406634" y="298933"/>
                    </a:cubicBezTo>
                    <a:cubicBezTo>
                      <a:pt x="403238" y="298933"/>
                      <a:pt x="400326" y="295600"/>
                      <a:pt x="400326" y="291710"/>
                    </a:cubicBezTo>
                    <a:cubicBezTo>
                      <a:pt x="400326" y="287821"/>
                      <a:pt x="403238" y="284487"/>
                      <a:pt x="406634" y="284487"/>
                    </a:cubicBezTo>
                    <a:close/>
                    <a:moveTo>
                      <a:pt x="387710" y="284487"/>
                    </a:moveTo>
                    <a:cubicBezTo>
                      <a:pt x="391107" y="284487"/>
                      <a:pt x="393533" y="287821"/>
                      <a:pt x="393533" y="291710"/>
                    </a:cubicBezTo>
                    <a:cubicBezTo>
                      <a:pt x="393533" y="295600"/>
                      <a:pt x="391107" y="298933"/>
                      <a:pt x="387710" y="298933"/>
                    </a:cubicBezTo>
                    <a:cubicBezTo>
                      <a:pt x="384313" y="298933"/>
                      <a:pt x="381402" y="295600"/>
                      <a:pt x="381402" y="291710"/>
                    </a:cubicBezTo>
                    <a:cubicBezTo>
                      <a:pt x="381402" y="287821"/>
                      <a:pt x="384313" y="284487"/>
                      <a:pt x="387710" y="284487"/>
                    </a:cubicBezTo>
                    <a:close/>
                    <a:moveTo>
                      <a:pt x="368300" y="284487"/>
                    </a:moveTo>
                    <a:cubicBezTo>
                      <a:pt x="371697" y="284487"/>
                      <a:pt x="374608" y="287821"/>
                      <a:pt x="374608" y="291710"/>
                    </a:cubicBezTo>
                    <a:cubicBezTo>
                      <a:pt x="374608" y="295600"/>
                      <a:pt x="371697" y="298933"/>
                      <a:pt x="368300" y="298933"/>
                    </a:cubicBezTo>
                    <a:cubicBezTo>
                      <a:pt x="364903" y="298933"/>
                      <a:pt x="362477" y="295600"/>
                      <a:pt x="362477" y="291710"/>
                    </a:cubicBezTo>
                    <a:cubicBezTo>
                      <a:pt x="362477" y="287821"/>
                      <a:pt x="364903" y="284487"/>
                      <a:pt x="368300" y="284487"/>
                    </a:cubicBezTo>
                    <a:close/>
                    <a:moveTo>
                      <a:pt x="349376" y="284487"/>
                    </a:moveTo>
                    <a:cubicBezTo>
                      <a:pt x="352772" y="284487"/>
                      <a:pt x="355684" y="287821"/>
                      <a:pt x="355684" y="291710"/>
                    </a:cubicBezTo>
                    <a:cubicBezTo>
                      <a:pt x="355684" y="295600"/>
                      <a:pt x="352772" y="298933"/>
                      <a:pt x="349376" y="298933"/>
                    </a:cubicBezTo>
                    <a:cubicBezTo>
                      <a:pt x="345979" y="298933"/>
                      <a:pt x="343068" y="295600"/>
                      <a:pt x="343068" y="291710"/>
                    </a:cubicBezTo>
                    <a:cubicBezTo>
                      <a:pt x="343068" y="287821"/>
                      <a:pt x="345979" y="284487"/>
                      <a:pt x="349376" y="284487"/>
                    </a:cubicBezTo>
                    <a:close/>
                    <a:moveTo>
                      <a:pt x="329966" y="284487"/>
                    </a:moveTo>
                    <a:cubicBezTo>
                      <a:pt x="333363" y="284487"/>
                      <a:pt x="336274" y="287821"/>
                      <a:pt x="336274" y="291710"/>
                    </a:cubicBezTo>
                    <a:cubicBezTo>
                      <a:pt x="336274" y="295600"/>
                      <a:pt x="333363" y="298933"/>
                      <a:pt x="329966" y="298933"/>
                    </a:cubicBezTo>
                    <a:cubicBezTo>
                      <a:pt x="326569" y="298933"/>
                      <a:pt x="324143" y="295600"/>
                      <a:pt x="324143" y="291710"/>
                    </a:cubicBezTo>
                    <a:cubicBezTo>
                      <a:pt x="324143" y="287821"/>
                      <a:pt x="326569" y="284487"/>
                      <a:pt x="329966" y="284487"/>
                    </a:cubicBezTo>
                    <a:close/>
                    <a:moveTo>
                      <a:pt x="311041" y="284487"/>
                    </a:moveTo>
                    <a:cubicBezTo>
                      <a:pt x="314438" y="284487"/>
                      <a:pt x="317350" y="287821"/>
                      <a:pt x="317350" y="291710"/>
                    </a:cubicBezTo>
                    <a:cubicBezTo>
                      <a:pt x="317350" y="295600"/>
                      <a:pt x="314438" y="298933"/>
                      <a:pt x="311041" y="298933"/>
                    </a:cubicBezTo>
                    <a:cubicBezTo>
                      <a:pt x="307645" y="298933"/>
                      <a:pt x="304733" y="295600"/>
                      <a:pt x="304733" y="291710"/>
                    </a:cubicBezTo>
                    <a:cubicBezTo>
                      <a:pt x="304733" y="287821"/>
                      <a:pt x="307645" y="284487"/>
                      <a:pt x="311041" y="284487"/>
                    </a:cubicBezTo>
                    <a:close/>
                    <a:moveTo>
                      <a:pt x="292117" y="284487"/>
                    </a:moveTo>
                    <a:cubicBezTo>
                      <a:pt x="295514" y="284487"/>
                      <a:pt x="297940" y="287821"/>
                      <a:pt x="297940" y="291710"/>
                    </a:cubicBezTo>
                    <a:cubicBezTo>
                      <a:pt x="297940" y="295600"/>
                      <a:pt x="295514" y="298933"/>
                      <a:pt x="292117" y="298933"/>
                    </a:cubicBezTo>
                    <a:cubicBezTo>
                      <a:pt x="288720" y="298933"/>
                      <a:pt x="285809" y="295600"/>
                      <a:pt x="285809" y="291710"/>
                    </a:cubicBezTo>
                    <a:cubicBezTo>
                      <a:pt x="285809" y="287821"/>
                      <a:pt x="288720" y="284487"/>
                      <a:pt x="292117" y="284487"/>
                    </a:cubicBezTo>
                    <a:close/>
                    <a:moveTo>
                      <a:pt x="272707" y="284487"/>
                    </a:moveTo>
                    <a:cubicBezTo>
                      <a:pt x="276104" y="284487"/>
                      <a:pt x="279015" y="287821"/>
                      <a:pt x="279015" y="291710"/>
                    </a:cubicBezTo>
                    <a:cubicBezTo>
                      <a:pt x="279015" y="295600"/>
                      <a:pt x="276104" y="298933"/>
                      <a:pt x="272707" y="298933"/>
                    </a:cubicBezTo>
                    <a:cubicBezTo>
                      <a:pt x="269310" y="298933"/>
                      <a:pt x="266399" y="295600"/>
                      <a:pt x="266399" y="291710"/>
                    </a:cubicBezTo>
                    <a:cubicBezTo>
                      <a:pt x="266399" y="287821"/>
                      <a:pt x="269310" y="284487"/>
                      <a:pt x="272707" y="284487"/>
                    </a:cubicBezTo>
                    <a:close/>
                    <a:moveTo>
                      <a:pt x="253783" y="284487"/>
                    </a:moveTo>
                    <a:cubicBezTo>
                      <a:pt x="257179" y="284487"/>
                      <a:pt x="259606" y="287821"/>
                      <a:pt x="259606" y="291710"/>
                    </a:cubicBezTo>
                    <a:cubicBezTo>
                      <a:pt x="259606" y="295600"/>
                      <a:pt x="257179" y="298933"/>
                      <a:pt x="253783" y="298933"/>
                    </a:cubicBezTo>
                    <a:cubicBezTo>
                      <a:pt x="250386" y="298933"/>
                      <a:pt x="247475" y="295600"/>
                      <a:pt x="247475" y="291710"/>
                    </a:cubicBezTo>
                    <a:cubicBezTo>
                      <a:pt x="247475" y="287821"/>
                      <a:pt x="250386" y="284487"/>
                      <a:pt x="253783" y="284487"/>
                    </a:cubicBezTo>
                    <a:close/>
                    <a:moveTo>
                      <a:pt x="234373" y="284487"/>
                    </a:moveTo>
                    <a:cubicBezTo>
                      <a:pt x="237770" y="284487"/>
                      <a:pt x="240681" y="287821"/>
                      <a:pt x="240681" y="291710"/>
                    </a:cubicBezTo>
                    <a:cubicBezTo>
                      <a:pt x="240681" y="295600"/>
                      <a:pt x="237770" y="298933"/>
                      <a:pt x="234373" y="298933"/>
                    </a:cubicBezTo>
                    <a:cubicBezTo>
                      <a:pt x="230976" y="298933"/>
                      <a:pt x="228550" y="295600"/>
                      <a:pt x="228550" y="291710"/>
                    </a:cubicBezTo>
                    <a:cubicBezTo>
                      <a:pt x="228550" y="287821"/>
                      <a:pt x="230976" y="284487"/>
                      <a:pt x="234373" y="284487"/>
                    </a:cubicBezTo>
                    <a:close/>
                    <a:moveTo>
                      <a:pt x="215448" y="284487"/>
                    </a:moveTo>
                    <a:cubicBezTo>
                      <a:pt x="218845" y="284487"/>
                      <a:pt x="221757" y="287821"/>
                      <a:pt x="221757" y="291710"/>
                    </a:cubicBezTo>
                    <a:cubicBezTo>
                      <a:pt x="221757" y="295600"/>
                      <a:pt x="218845" y="298933"/>
                      <a:pt x="215448" y="298933"/>
                    </a:cubicBezTo>
                    <a:cubicBezTo>
                      <a:pt x="212052" y="298933"/>
                      <a:pt x="209140" y="295600"/>
                      <a:pt x="209140" y="291710"/>
                    </a:cubicBezTo>
                    <a:cubicBezTo>
                      <a:pt x="209140" y="287821"/>
                      <a:pt x="212052" y="284487"/>
                      <a:pt x="215448" y="284487"/>
                    </a:cubicBezTo>
                    <a:close/>
                    <a:moveTo>
                      <a:pt x="196039" y="284487"/>
                    </a:moveTo>
                    <a:cubicBezTo>
                      <a:pt x="199435" y="284487"/>
                      <a:pt x="202347" y="287821"/>
                      <a:pt x="202347" y="291710"/>
                    </a:cubicBezTo>
                    <a:cubicBezTo>
                      <a:pt x="202347" y="295600"/>
                      <a:pt x="199435" y="298933"/>
                      <a:pt x="196039" y="298933"/>
                    </a:cubicBezTo>
                    <a:cubicBezTo>
                      <a:pt x="192642" y="298933"/>
                      <a:pt x="190216" y="295600"/>
                      <a:pt x="190216" y="291710"/>
                    </a:cubicBezTo>
                    <a:cubicBezTo>
                      <a:pt x="190216" y="287821"/>
                      <a:pt x="192642" y="284487"/>
                      <a:pt x="196039" y="284487"/>
                    </a:cubicBezTo>
                    <a:close/>
                    <a:moveTo>
                      <a:pt x="808416" y="265595"/>
                    </a:moveTo>
                    <a:cubicBezTo>
                      <a:pt x="810357" y="265595"/>
                      <a:pt x="811813" y="267818"/>
                      <a:pt x="811813" y="270040"/>
                    </a:cubicBezTo>
                    <a:cubicBezTo>
                      <a:pt x="811813" y="272263"/>
                      <a:pt x="810357" y="273930"/>
                      <a:pt x="808416" y="273930"/>
                    </a:cubicBezTo>
                    <a:cubicBezTo>
                      <a:pt x="806475" y="273930"/>
                      <a:pt x="805020" y="272263"/>
                      <a:pt x="805020" y="270040"/>
                    </a:cubicBezTo>
                    <a:cubicBezTo>
                      <a:pt x="805020" y="267818"/>
                      <a:pt x="806475" y="265595"/>
                      <a:pt x="808416" y="265595"/>
                    </a:cubicBezTo>
                    <a:close/>
                    <a:moveTo>
                      <a:pt x="43187" y="265595"/>
                    </a:moveTo>
                    <a:cubicBezTo>
                      <a:pt x="45128" y="265595"/>
                      <a:pt x="46584" y="267818"/>
                      <a:pt x="46584" y="270040"/>
                    </a:cubicBezTo>
                    <a:cubicBezTo>
                      <a:pt x="46584" y="272263"/>
                      <a:pt x="45128" y="273930"/>
                      <a:pt x="43187" y="273930"/>
                    </a:cubicBezTo>
                    <a:cubicBezTo>
                      <a:pt x="41246" y="273930"/>
                      <a:pt x="39790" y="272263"/>
                      <a:pt x="39790" y="270040"/>
                    </a:cubicBezTo>
                    <a:cubicBezTo>
                      <a:pt x="39790" y="267818"/>
                      <a:pt x="41246" y="265595"/>
                      <a:pt x="43187" y="265595"/>
                    </a:cubicBezTo>
                    <a:close/>
                    <a:moveTo>
                      <a:pt x="158190" y="264484"/>
                    </a:moveTo>
                    <a:cubicBezTo>
                      <a:pt x="160616" y="264484"/>
                      <a:pt x="163042" y="266706"/>
                      <a:pt x="163042" y="270040"/>
                    </a:cubicBezTo>
                    <a:cubicBezTo>
                      <a:pt x="163042" y="272818"/>
                      <a:pt x="160616" y="275597"/>
                      <a:pt x="158190" y="275597"/>
                    </a:cubicBezTo>
                    <a:cubicBezTo>
                      <a:pt x="155278" y="275597"/>
                      <a:pt x="153337" y="272818"/>
                      <a:pt x="153337" y="270040"/>
                    </a:cubicBezTo>
                    <a:cubicBezTo>
                      <a:pt x="153337" y="266706"/>
                      <a:pt x="155278" y="264484"/>
                      <a:pt x="158190" y="264484"/>
                    </a:cubicBezTo>
                    <a:close/>
                    <a:moveTo>
                      <a:pt x="1190788" y="262817"/>
                    </a:moveTo>
                    <a:lnTo>
                      <a:pt x="1196911" y="269828"/>
                    </a:lnTo>
                    <a:lnTo>
                      <a:pt x="1196949" y="270208"/>
                    </a:lnTo>
                    <a:lnTo>
                      <a:pt x="1190788" y="277264"/>
                    </a:lnTo>
                    <a:cubicBezTo>
                      <a:pt x="1187392" y="277264"/>
                      <a:pt x="1184965" y="273930"/>
                      <a:pt x="1184965" y="270040"/>
                    </a:cubicBezTo>
                    <a:cubicBezTo>
                      <a:pt x="1184965" y="266151"/>
                      <a:pt x="1187392" y="262817"/>
                      <a:pt x="1190788" y="262817"/>
                    </a:cubicBezTo>
                    <a:close/>
                    <a:moveTo>
                      <a:pt x="1171864" y="262817"/>
                    </a:moveTo>
                    <a:cubicBezTo>
                      <a:pt x="1175260" y="262817"/>
                      <a:pt x="1178172" y="266151"/>
                      <a:pt x="1178172" y="270040"/>
                    </a:cubicBezTo>
                    <a:cubicBezTo>
                      <a:pt x="1178172" y="273930"/>
                      <a:pt x="1175260" y="277264"/>
                      <a:pt x="1171864" y="277264"/>
                    </a:cubicBezTo>
                    <a:cubicBezTo>
                      <a:pt x="1168467" y="277264"/>
                      <a:pt x="1165556" y="273930"/>
                      <a:pt x="1165556" y="270040"/>
                    </a:cubicBezTo>
                    <a:cubicBezTo>
                      <a:pt x="1165556" y="266151"/>
                      <a:pt x="1168467" y="262817"/>
                      <a:pt x="1171864" y="262817"/>
                    </a:cubicBezTo>
                    <a:close/>
                    <a:moveTo>
                      <a:pt x="1152939" y="262817"/>
                    </a:moveTo>
                    <a:cubicBezTo>
                      <a:pt x="1156336" y="262817"/>
                      <a:pt x="1158762" y="266151"/>
                      <a:pt x="1158762" y="270040"/>
                    </a:cubicBezTo>
                    <a:cubicBezTo>
                      <a:pt x="1158762" y="273930"/>
                      <a:pt x="1156336" y="277264"/>
                      <a:pt x="1152939" y="277264"/>
                    </a:cubicBezTo>
                    <a:cubicBezTo>
                      <a:pt x="1149543" y="277264"/>
                      <a:pt x="1146631" y="273930"/>
                      <a:pt x="1146631" y="270040"/>
                    </a:cubicBezTo>
                    <a:cubicBezTo>
                      <a:pt x="1146631" y="266151"/>
                      <a:pt x="1149543" y="262817"/>
                      <a:pt x="1152939" y="262817"/>
                    </a:cubicBezTo>
                    <a:close/>
                    <a:moveTo>
                      <a:pt x="1133529" y="262817"/>
                    </a:moveTo>
                    <a:cubicBezTo>
                      <a:pt x="1136926" y="262817"/>
                      <a:pt x="1139838" y="266151"/>
                      <a:pt x="1139838" y="270040"/>
                    </a:cubicBezTo>
                    <a:cubicBezTo>
                      <a:pt x="1139838" y="273930"/>
                      <a:pt x="1136926" y="277264"/>
                      <a:pt x="1133529" y="277264"/>
                    </a:cubicBezTo>
                    <a:cubicBezTo>
                      <a:pt x="1130133" y="277264"/>
                      <a:pt x="1127221" y="273930"/>
                      <a:pt x="1127221" y="270040"/>
                    </a:cubicBezTo>
                    <a:cubicBezTo>
                      <a:pt x="1127221" y="266151"/>
                      <a:pt x="1130133" y="262817"/>
                      <a:pt x="1133529" y="262817"/>
                    </a:cubicBezTo>
                    <a:close/>
                    <a:moveTo>
                      <a:pt x="1114605" y="262817"/>
                    </a:moveTo>
                    <a:cubicBezTo>
                      <a:pt x="1118002" y="262817"/>
                      <a:pt x="1120913" y="266151"/>
                      <a:pt x="1120913" y="270040"/>
                    </a:cubicBezTo>
                    <a:cubicBezTo>
                      <a:pt x="1120913" y="273930"/>
                      <a:pt x="1118002" y="277264"/>
                      <a:pt x="1114605" y="277264"/>
                    </a:cubicBezTo>
                    <a:cubicBezTo>
                      <a:pt x="1111208" y="277264"/>
                      <a:pt x="1108297" y="273930"/>
                      <a:pt x="1108297" y="270040"/>
                    </a:cubicBezTo>
                    <a:cubicBezTo>
                      <a:pt x="1108297" y="266151"/>
                      <a:pt x="1111208" y="262817"/>
                      <a:pt x="1114605" y="262817"/>
                    </a:cubicBezTo>
                    <a:close/>
                    <a:moveTo>
                      <a:pt x="1095195" y="262817"/>
                    </a:moveTo>
                    <a:cubicBezTo>
                      <a:pt x="1098592" y="262817"/>
                      <a:pt x="1101503" y="266151"/>
                      <a:pt x="1101503" y="270040"/>
                    </a:cubicBezTo>
                    <a:cubicBezTo>
                      <a:pt x="1101503" y="273930"/>
                      <a:pt x="1098592" y="277264"/>
                      <a:pt x="1095195" y="277264"/>
                    </a:cubicBezTo>
                    <a:cubicBezTo>
                      <a:pt x="1091799" y="277264"/>
                      <a:pt x="1089372" y="273930"/>
                      <a:pt x="1089372" y="270040"/>
                    </a:cubicBezTo>
                    <a:cubicBezTo>
                      <a:pt x="1089372" y="266151"/>
                      <a:pt x="1091799" y="262817"/>
                      <a:pt x="1095195" y="262817"/>
                    </a:cubicBezTo>
                    <a:close/>
                    <a:moveTo>
                      <a:pt x="1076271" y="262817"/>
                    </a:moveTo>
                    <a:cubicBezTo>
                      <a:pt x="1079667" y="262817"/>
                      <a:pt x="1082579" y="266151"/>
                      <a:pt x="1082579" y="270040"/>
                    </a:cubicBezTo>
                    <a:cubicBezTo>
                      <a:pt x="1082579" y="273930"/>
                      <a:pt x="1079667" y="277264"/>
                      <a:pt x="1076271" y="277264"/>
                    </a:cubicBezTo>
                    <a:cubicBezTo>
                      <a:pt x="1072874" y="277264"/>
                      <a:pt x="1069963" y="273930"/>
                      <a:pt x="1069963" y="270040"/>
                    </a:cubicBezTo>
                    <a:cubicBezTo>
                      <a:pt x="1069963" y="266151"/>
                      <a:pt x="1072874" y="262817"/>
                      <a:pt x="1076271" y="262817"/>
                    </a:cubicBezTo>
                    <a:close/>
                    <a:moveTo>
                      <a:pt x="1057346" y="262817"/>
                    </a:moveTo>
                    <a:cubicBezTo>
                      <a:pt x="1060743" y="262817"/>
                      <a:pt x="1063169" y="266151"/>
                      <a:pt x="1063169" y="270040"/>
                    </a:cubicBezTo>
                    <a:cubicBezTo>
                      <a:pt x="1063169" y="273930"/>
                      <a:pt x="1060743" y="277264"/>
                      <a:pt x="1057346" y="277264"/>
                    </a:cubicBezTo>
                    <a:cubicBezTo>
                      <a:pt x="1053464" y="277264"/>
                      <a:pt x="1051038" y="273930"/>
                      <a:pt x="1051038" y="270040"/>
                    </a:cubicBezTo>
                    <a:cubicBezTo>
                      <a:pt x="1051038" y="266151"/>
                      <a:pt x="1053464" y="262817"/>
                      <a:pt x="1057346" y="262817"/>
                    </a:cubicBezTo>
                    <a:close/>
                    <a:moveTo>
                      <a:pt x="1037936" y="262817"/>
                    </a:moveTo>
                    <a:cubicBezTo>
                      <a:pt x="1041333" y="262817"/>
                      <a:pt x="1044245" y="266151"/>
                      <a:pt x="1044245" y="270040"/>
                    </a:cubicBezTo>
                    <a:cubicBezTo>
                      <a:pt x="1044245" y="273930"/>
                      <a:pt x="1041333" y="277264"/>
                      <a:pt x="1037936" y="277264"/>
                    </a:cubicBezTo>
                    <a:cubicBezTo>
                      <a:pt x="1034540" y="277264"/>
                      <a:pt x="1031628" y="273930"/>
                      <a:pt x="1031628" y="270040"/>
                    </a:cubicBezTo>
                    <a:cubicBezTo>
                      <a:pt x="1031628" y="266151"/>
                      <a:pt x="1034540" y="262817"/>
                      <a:pt x="1037936" y="262817"/>
                    </a:cubicBezTo>
                    <a:close/>
                    <a:moveTo>
                      <a:pt x="1019012" y="262817"/>
                    </a:moveTo>
                    <a:cubicBezTo>
                      <a:pt x="1022409" y="262817"/>
                      <a:pt x="1024835" y="266151"/>
                      <a:pt x="1024835" y="270040"/>
                    </a:cubicBezTo>
                    <a:cubicBezTo>
                      <a:pt x="1024835" y="273930"/>
                      <a:pt x="1022409" y="277264"/>
                      <a:pt x="1019012" y="277264"/>
                    </a:cubicBezTo>
                    <a:cubicBezTo>
                      <a:pt x="1015615" y="277264"/>
                      <a:pt x="1012704" y="273930"/>
                      <a:pt x="1012704" y="270040"/>
                    </a:cubicBezTo>
                    <a:cubicBezTo>
                      <a:pt x="1012704" y="266151"/>
                      <a:pt x="1015615" y="262817"/>
                      <a:pt x="1019012" y="262817"/>
                    </a:cubicBezTo>
                    <a:close/>
                    <a:moveTo>
                      <a:pt x="999602" y="262817"/>
                    </a:moveTo>
                    <a:cubicBezTo>
                      <a:pt x="1002999" y="262817"/>
                      <a:pt x="1005910" y="266151"/>
                      <a:pt x="1005910" y="270040"/>
                    </a:cubicBezTo>
                    <a:cubicBezTo>
                      <a:pt x="1005910" y="273930"/>
                      <a:pt x="1002999" y="277264"/>
                      <a:pt x="999602" y="277264"/>
                    </a:cubicBezTo>
                    <a:cubicBezTo>
                      <a:pt x="996206" y="277264"/>
                      <a:pt x="993779" y="273930"/>
                      <a:pt x="993779" y="270040"/>
                    </a:cubicBezTo>
                    <a:cubicBezTo>
                      <a:pt x="993779" y="266151"/>
                      <a:pt x="996206" y="262817"/>
                      <a:pt x="999602" y="262817"/>
                    </a:cubicBezTo>
                    <a:close/>
                    <a:moveTo>
                      <a:pt x="980678" y="262817"/>
                    </a:moveTo>
                    <a:cubicBezTo>
                      <a:pt x="984074" y="262817"/>
                      <a:pt x="986986" y="266151"/>
                      <a:pt x="986986" y="270040"/>
                    </a:cubicBezTo>
                    <a:cubicBezTo>
                      <a:pt x="986986" y="273930"/>
                      <a:pt x="984074" y="277264"/>
                      <a:pt x="980678" y="277264"/>
                    </a:cubicBezTo>
                    <a:cubicBezTo>
                      <a:pt x="977281" y="277264"/>
                      <a:pt x="974370" y="273930"/>
                      <a:pt x="974370" y="270040"/>
                    </a:cubicBezTo>
                    <a:cubicBezTo>
                      <a:pt x="974370" y="266151"/>
                      <a:pt x="977281" y="262817"/>
                      <a:pt x="980678" y="262817"/>
                    </a:cubicBezTo>
                    <a:close/>
                    <a:moveTo>
                      <a:pt x="961268" y="262817"/>
                    </a:moveTo>
                    <a:cubicBezTo>
                      <a:pt x="964665" y="262817"/>
                      <a:pt x="967576" y="266151"/>
                      <a:pt x="967576" y="270040"/>
                    </a:cubicBezTo>
                    <a:cubicBezTo>
                      <a:pt x="967576" y="273930"/>
                      <a:pt x="964665" y="277264"/>
                      <a:pt x="961268" y="277264"/>
                    </a:cubicBezTo>
                    <a:cubicBezTo>
                      <a:pt x="957871" y="277264"/>
                      <a:pt x="955445" y="273930"/>
                      <a:pt x="955445" y="270040"/>
                    </a:cubicBezTo>
                    <a:cubicBezTo>
                      <a:pt x="955445" y="266151"/>
                      <a:pt x="957871" y="262817"/>
                      <a:pt x="961268" y="262817"/>
                    </a:cubicBezTo>
                    <a:close/>
                    <a:moveTo>
                      <a:pt x="942343" y="262817"/>
                    </a:moveTo>
                    <a:cubicBezTo>
                      <a:pt x="945740" y="262817"/>
                      <a:pt x="948652" y="266151"/>
                      <a:pt x="948652" y="270040"/>
                    </a:cubicBezTo>
                    <a:cubicBezTo>
                      <a:pt x="948652" y="273930"/>
                      <a:pt x="945740" y="277264"/>
                      <a:pt x="942343" y="277264"/>
                    </a:cubicBezTo>
                    <a:cubicBezTo>
                      <a:pt x="938947" y="277264"/>
                      <a:pt x="936035" y="273930"/>
                      <a:pt x="936035" y="270040"/>
                    </a:cubicBezTo>
                    <a:cubicBezTo>
                      <a:pt x="936035" y="266151"/>
                      <a:pt x="938947" y="262817"/>
                      <a:pt x="942343" y="262817"/>
                    </a:cubicBezTo>
                    <a:close/>
                    <a:moveTo>
                      <a:pt x="904009" y="262817"/>
                    </a:moveTo>
                    <a:cubicBezTo>
                      <a:pt x="907406" y="262817"/>
                      <a:pt x="910317" y="266151"/>
                      <a:pt x="910317" y="270040"/>
                    </a:cubicBezTo>
                    <a:cubicBezTo>
                      <a:pt x="910317" y="273930"/>
                      <a:pt x="907406" y="276708"/>
                      <a:pt x="904009" y="276708"/>
                    </a:cubicBezTo>
                    <a:cubicBezTo>
                      <a:pt x="900613" y="276708"/>
                      <a:pt x="897701" y="273930"/>
                      <a:pt x="897701" y="270040"/>
                    </a:cubicBezTo>
                    <a:cubicBezTo>
                      <a:pt x="897701" y="266151"/>
                      <a:pt x="900613" y="262817"/>
                      <a:pt x="904009" y="262817"/>
                    </a:cubicBezTo>
                    <a:close/>
                    <a:moveTo>
                      <a:pt x="865675" y="262817"/>
                    </a:moveTo>
                    <a:cubicBezTo>
                      <a:pt x="869072" y="262817"/>
                      <a:pt x="871983" y="266151"/>
                      <a:pt x="871983" y="270040"/>
                    </a:cubicBezTo>
                    <a:cubicBezTo>
                      <a:pt x="871983" y="273930"/>
                      <a:pt x="869072" y="277264"/>
                      <a:pt x="865675" y="277264"/>
                    </a:cubicBezTo>
                    <a:cubicBezTo>
                      <a:pt x="862278" y="277264"/>
                      <a:pt x="859852" y="273930"/>
                      <a:pt x="859852" y="270040"/>
                    </a:cubicBezTo>
                    <a:cubicBezTo>
                      <a:pt x="859852" y="266151"/>
                      <a:pt x="862278" y="262817"/>
                      <a:pt x="865675" y="262817"/>
                    </a:cubicBezTo>
                    <a:close/>
                    <a:moveTo>
                      <a:pt x="502227" y="262817"/>
                    </a:moveTo>
                    <a:cubicBezTo>
                      <a:pt x="505624" y="262817"/>
                      <a:pt x="508536" y="266151"/>
                      <a:pt x="508536" y="270040"/>
                    </a:cubicBezTo>
                    <a:cubicBezTo>
                      <a:pt x="508536" y="273930"/>
                      <a:pt x="505624" y="277264"/>
                      <a:pt x="502227" y="277264"/>
                    </a:cubicBezTo>
                    <a:cubicBezTo>
                      <a:pt x="498831" y="277264"/>
                      <a:pt x="495919" y="273930"/>
                      <a:pt x="495919" y="270040"/>
                    </a:cubicBezTo>
                    <a:cubicBezTo>
                      <a:pt x="495919" y="266151"/>
                      <a:pt x="498831" y="262817"/>
                      <a:pt x="502227" y="262817"/>
                    </a:cubicBezTo>
                    <a:close/>
                    <a:moveTo>
                      <a:pt x="483303" y="262817"/>
                    </a:moveTo>
                    <a:cubicBezTo>
                      <a:pt x="486700" y="262817"/>
                      <a:pt x="489611" y="266151"/>
                      <a:pt x="489611" y="270040"/>
                    </a:cubicBezTo>
                    <a:cubicBezTo>
                      <a:pt x="489611" y="273930"/>
                      <a:pt x="486700" y="277264"/>
                      <a:pt x="483303" y="277264"/>
                    </a:cubicBezTo>
                    <a:cubicBezTo>
                      <a:pt x="479906" y="277264"/>
                      <a:pt x="476995" y="273930"/>
                      <a:pt x="476995" y="270040"/>
                    </a:cubicBezTo>
                    <a:cubicBezTo>
                      <a:pt x="476995" y="266151"/>
                      <a:pt x="479906" y="262817"/>
                      <a:pt x="483303" y="262817"/>
                    </a:cubicBezTo>
                    <a:close/>
                    <a:moveTo>
                      <a:pt x="463893" y="262817"/>
                    </a:moveTo>
                    <a:cubicBezTo>
                      <a:pt x="467290" y="262817"/>
                      <a:pt x="470201" y="266151"/>
                      <a:pt x="470201" y="270040"/>
                    </a:cubicBezTo>
                    <a:cubicBezTo>
                      <a:pt x="470201" y="273930"/>
                      <a:pt x="467290" y="277264"/>
                      <a:pt x="463893" y="277264"/>
                    </a:cubicBezTo>
                    <a:cubicBezTo>
                      <a:pt x="460497" y="277264"/>
                      <a:pt x="458070" y="273930"/>
                      <a:pt x="458070" y="270040"/>
                    </a:cubicBezTo>
                    <a:cubicBezTo>
                      <a:pt x="458070" y="266151"/>
                      <a:pt x="460497" y="262817"/>
                      <a:pt x="463893" y="262817"/>
                    </a:cubicBezTo>
                    <a:close/>
                    <a:moveTo>
                      <a:pt x="387710" y="262817"/>
                    </a:moveTo>
                    <a:cubicBezTo>
                      <a:pt x="391107" y="262817"/>
                      <a:pt x="393533" y="266151"/>
                      <a:pt x="393533" y="270040"/>
                    </a:cubicBezTo>
                    <a:cubicBezTo>
                      <a:pt x="393533" y="273930"/>
                      <a:pt x="391107" y="277264"/>
                      <a:pt x="387710" y="277264"/>
                    </a:cubicBezTo>
                    <a:cubicBezTo>
                      <a:pt x="384313" y="277264"/>
                      <a:pt x="381402" y="273930"/>
                      <a:pt x="381402" y="270040"/>
                    </a:cubicBezTo>
                    <a:cubicBezTo>
                      <a:pt x="381402" y="266151"/>
                      <a:pt x="384313" y="262817"/>
                      <a:pt x="387710" y="262817"/>
                    </a:cubicBezTo>
                    <a:close/>
                    <a:moveTo>
                      <a:pt x="368300" y="262817"/>
                    </a:moveTo>
                    <a:cubicBezTo>
                      <a:pt x="371697" y="262817"/>
                      <a:pt x="374608" y="266151"/>
                      <a:pt x="374608" y="270040"/>
                    </a:cubicBezTo>
                    <a:cubicBezTo>
                      <a:pt x="374608" y="273930"/>
                      <a:pt x="371697" y="277264"/>
                      <a:pt x="368300" y="277264"/>
                    </a:cubicBezTo>
                    <a:cubicBezTo>
                      <a:pt x="364903" y="277264"/>
                      <a:pt x="362477" y="273930"/>
                      <a:pt x="362477" y="270040"/>
                    </a:cubicBezTo>
                    <a:cubicBezTo>
                      <a:pt x="362477" y="266151"/>
                      <a:pt x="364903" y="262817"/>
                      <a:pt x="368300" y="262817"/>
                    </a:cubicBezTo>
                    <a:close/>
                    <a:moveTo>
                      <a:pt x="349376" y="262817"/>
                    </a:moveTo>
                    <a:cubicBezTo>
                      <a:pt x="352772" y="262817"/>
                      <a:pt x="355684" y="266151"/>
                      <a:pt x="355684" y="270040"/>
                    </a:cubicBezTo>
                    <a:cubicBezTo>
                      <a:pt x="355684" y="273930"/>
                      <a:pt x="352772" y="277264"/>
                      <a:pt x="349376" y="277264"/>
                    </a:cubicBezTo>
                    <a:cubicBezTo>
                      <a:pt x="345979" y="277264"/>
                      <a:pt x="343068" y="273930"/>
                      <a:pt x="343068" y="270040"/>
                    </a:cubicBezTo>
                    <a:cubicBezTo>
                      <a:pt x="343068" y="266151"/>
                      <a:pt x="345979" y="262817"/>
                      <a:pt x="349376" y="262817"/>
                    </a:cubicBezTo>
                    <a:close/>
                    <a:moveTo>
                      <a:pt x="329966" y="262817"/>
                    </a:moveTo>
                    <a:cubicBezTo>
                      <a:pt x="333363" y="262817"/>
                      <a:pt x="336274" y="266151"/>
                      <a:pt x="336274" y="270040"/>
                    </a:cubicBezTo>
                    <a:cubicBezTo>
                      <a:pt x="336274" y="273930"/>
                      <a:pt x="333363" y="277264"/>
                      <a:pt x="329966" y="277264"/>
                    </a:cubicBezTo>
                    <a:cubicBezTo>
                      <a:pt x="326569" y="277264"/>
                      <a:pt x="324143" y="273930"/>
                      <a:pt x="324143" y="270040"/>
                    </a:cubicBezTo>
                    <a:cubicBezTo>
                      <a:pt x="324143" y="266151"/>
                      <a:pt x="326569" y="262817"/>
                      <a:pt x="329966" y="262817"/>
                    </a:cubicBezTo>
                    <a:close/>
                    <a:moveTo>
                      <a:pt x="311041" y="262817"/>
                    </a:moveTo>
                    <a:cubicBezTo>
                      <a:pt x="314438" y="262817"/>
                      <a:pt x="317350" y="266151"/>
                      <a:pt x="317350" y="270040"/>
                    </a:cubicBezTo>
                    <a:cubicBezTo>
                      <a:pt x="317350" y="273930"/>
                      <a:pt x="314438" y="277264"/>
                      <a:pt x="311041" y="277264"/>
                    </a:cubicBezTo>
                    <a:cubicBezTo>
                      <a:pt x="307645" y="277264"/>
                      <a:pt x="304733" y="273930"/>
                      <a:pt x="304733" y="270040"/>
                    </a:cubicBezTo>
                    <a:cubicBezTo>
                      <a:pt x="304733" y="266151"/>
                      <a:pt x="307645" y="262817"/>
                      <a:pt x="311041" y="262817"/>
                    </a:cubicBezTo>
                    <a:close/>
                    <a:moveTo>
                      <a:pt x="292117" y="262817"/>
                    </a:moveTo>
                    <a:cubicBezTo>
                      <a:pt x="295514" y="262817"/>
                      <a:pt x="297940" y="266151"/>
                      <a:pt x="297940" y="270040"/>
                    </a:cubicBezTo>
                    <a:cubicBezTo>
                      <a:pt x="297940" y="273930"/>
                      <a:pt x="295514" y="277264"/>
                      <a:pt x="292117" y="277264"/>
                    </a:cubicBezTo>
                    <a:cubicBezTo>
                      <a:pt x="288720" y="277264"/>
                      <a:pt x="285809" y="273930"/>
                      <a:pt x="285809" y="270040"/>
                    </a:cubicBezTo>
                    <a:cubicBezTo>
                      <a:pt x="285809" y="266151"/>
                      <a:pt x="288720" y="262817"/>
                      <a:pt x="292117" y="262817"/>
                    </a:cubicBezTo>
                    <a:close/>
                    <a:moveTo>
                      <a:pt x="272707" y="262817"/>
                    </a:moveTo>
                    <a:cubicBezTo>
                      <a:pt x="276104" y="262817"/>
                      <a:pt x="279015" y="266151"/>
                      <a:pt x="279015" y="270040"/>
                    </a:cubicBezTo>
                    <a:cubicBezTo>
                      <a:pt x="279015" y="273930"/>
                      <a:pt x="276104" y="277264"/>
                      <a:pt x="272707" y="277264"/>
                    </a:cubicBezTo>
                    <a:cubicBezTo>
                      <a:pt x="269310" y="277264"/>
                      <a:pt x="266399" y="273930"/>
                      <a:pt x="266399" y="270040"/>
                    </a:cubicBezTo>
                    <a:cubicBezTo>
                      <a:pt x="266399" y="266151"/>
                      <a:pt x="269310" y="262817"/>
                      <a:pt x="272707" y="262817"/>
                    </a:cubicBezTo>
                    <a:close/>
                    <a:moveTo>
                      <a:pt x="253783" y="262817"/>
                    </a:moveTo>
                    <a:cubicBezTo>
                      <a:pt x="257179" y="262817"/>
                      <a:pt x="259606" y="266151"/>
                      <a:pt x="259606" y="270040"/>
                    </a:cubicBezTo>
                    <a:cubicBezTo>
                      <a:pt x="259606" y="273930"/>
                      <a:pt x="257179" y="277264"/>
                      <a:pt x="253783" y="277264"/>
                    </a:cubicBezTo>
                    <a:cubicBezTo>
                      <a:pt x="250386" y="277264"/>
                      <a:pt x="247475" y="273930"/>
                      <a:pt x="247475" y="270040"/>
                    </a:cubicBezTo>
                    <a:cubicBezTo>
                      <a:pt x="247475" y="266151"/>
                      <a:pt x="250386" y="262817"/>
                      <a:pt x="253783" y="262817"/>
                    </a:cubicBezTo>
                    <a:close/>
                    <a:moveTo>
                      <a:pt x="234373" y="262817"/>
                    </a:moveTo>
                    <a:cubicBezTo>
                      <a:pt x="237770" y="262817"/>
                      <a:pt x="240681" y="266151"/>
                      <a:pt x="240681" y="270040"/>
                    </a:cubicBezTo>
                    <a:cubicBezTo>
                      <a:pt x="240681" y="273930"/>
                      <a:pt x="237770" y="277264"/>
                      <a:pt x="234373" y="277264"/>
                    </a:cubicBezTo>
                    <a:cubicBezTo>
                      <a:pt x="230976" y="277264"/>
                      <a:pt x="228550" y="273930"/>
                      <a:pt x="228550" y="270040"/>
                    </a:cubicBezTo>
                    <a:cubicBezTo>
                      <a:pt x="228550" y="266151"/>
                      <a:pt x="230976" y="262817"/>
                      <a:pt x="234373" y="262817"/>
                    </a:cubicBezTo>
                    <a:close/>
                    <a:moveTo>
                      <a:pt x="215448" y="262817"/>
                    </a:moveTo>
                    <a:cubicBezTo>
                      <a:pt x="218845" y="262817"/>
                      <a:pt x="221757" y="266151"/>
                      <a:pt x="221757" y="270040"/>
                    </a:cubicBezTo>
                    <a:cubicBezTo>
                      <a:pt x="221757" y="273930"/>
                      <a:pt x="218845" y="277264"/>
                      <a:pt x="215448" y="277264"/>
                    </a:cubicBezTo>
                    <a:cubicBezTo>
                      <a:pt x="212052" y="277264"/>
                      <a:pt x="209140" y="273930"/>
                      <a:pt x="209140" y="270040"/>
                    </a:cubicBezTo>
                    <a:cubicBezTo>
                      <a:pt x="209140" y="266151"/>
                      <a:pt x="212052" y="262817"/>
                      <a:pt x="215448" y="262817"/>
                    </a:cubicBezTo>
                    <a:close/>
                    <a:moveTo>
                      <a:pt x="196039" y="262817"/>
                    </a:moveTo>
                    <a:cubicBezTo>
                      <a:pt x="199435" y="262817"/>
                      <a:pt x="202347" y="266151"/>
                      <a:pt x="202347" y="270040"/>
                    </a:cubicBezTo>
                    <a:cubicBezTo>
                      <a:pt x="202347" y="273930"/>
                      <a:pt x="199435" y="277264"/>
                      <a:pt x="196039" y="277264"/>
                    </a:cubicBezTo>
                    <a:cubicBezTo>
                      <a:pt x="192642" y="277264"/>
                      <a:pt x="190216" y="273930"/>
                      <a:pt x="190216" y="270040"/>
                    </a:cubicBezTo>
                    <a:cubicBezTo>
                      <a:pt x="190216" y="266151"/>
                      <a:pt x="192642" y="262817"/>
                      <a:pt x="196039" y="262817"/>
                    </a:cubicBezTo>
                    <a:close/>
                    <a:moveTo>
                      <a:pt x="177114" y="262817"/>
                    </a:moveTo>
                    <a:cubicBezTo>
                      <a:pt x="180511" y="262817"/>
                      <a:pt x="183422" y="266151"/>
                      <a:pt x="183422" y="270040"/>
                    </a:cubicBezTo>
                    <a:cubicBezTo>
                      <a:pt x="183422" y="273930"/>
                      <a:pt x="180511" y="277264"/>
                      <a:pt x="177114" y="277264"/>
                    </a:cubicBezTo>
                    <a:cubicBezTo>
                      <a:pt x="173717" y="277264"/>
                      <a:pt x="170806" y="273930"/>
                      <a:pt x="170806" y="270040"/>
                    </a:cubicBezTo>
                    <a:cubicBezTo>
                      <a:pt x="170806" y="266151"/>
                      <a:pt x="173717" y="262817"/>
                      <a:pt x="177114" y="262817"/>
                    </a:cubicBezTo>
                    <a:close/>
                    <a:moveTo>
                      <a:pt x="1190788" y="241147"/>
                    </a:moveTo>
                    <a:lnTo>
                      <a:pt x="1191185" y="241566"/>
                    </a:lnTo>
                    <a:lnTo>
                      <a:pt x="1194166" y="251170"/>
                    </a:lnTo>
                    <a:lnTo>
                      <a:pt x="1190788" y="255038"/>
                    </a:lnTo>
                    <a:cubicBezTo>
                      <a:pt x="1187392" y="255038"/>
                      <a:pt x="1184965" y="251704"/>
                      <a:pt x="1184965" y="247815"/>
                    </a:cubicBezTo>
                    <a:cubicBezTo>
                      <a:pt x="1184965" y="243925"/>
                      <a:pt x="1187392" y="241147"/>
                      <a:pt x="1190788" y="241147"/>
                    </a:cubicBezTo>
                    <a:close/>
                    <a:moveTo>
                      <a:pt x="1171864" y="241147"/>
                    </a:moveTo>
                    <a:cubicBezTo>
                      <a:pt x="1175260" y="241147"/>
                      <a:pt x="1178172" y="243925"/>
                      <a:pt x="1178172" y="247815"/>
                    </a:cubicBezTo>
                    <a:cubicBezTo>
                      <a:pt x="1178172" y="251704"/>
                      <a:pt x="1175260" y="255038"/>
                      <a:pt x="1171864" y="255038"/>
                    </a:cubicBezTo>
                    <a:cubicBezTo>
                      <a:pt x="1168467" y="255038"/>
                      <a:pt x="1165556" y="251704"/>
                      <a:pt x="1165556" y="247815"/>
                    </a:cubicBezTo>
                    <a:cubicBezTo>
                      <a:pt x="1165556" y="243925"/>
                      <a:pt x="1168467" y="241147"/>
                      <a:pt x="1171864" y="241147"/>
                    </a:cubicBezTo>
                    <a:close/>
                    <a:moveTo>
                      <a:pt x="1152939" y="241147"/>
                    </a:moveTo>
                    <a:cubicBezTo>
                      <a:pt x="1156336" y="241147"/>
                      <a:pt x="1158762" y="243925"/>
                      <a:pt x="1158762" y="247815"/>
                    </a:cubicBezTo>
                    <a:cubicBezTo>
                      <a:pt x="1158762" y="251704"/>
                      <a:pt x="1156336" y="255038"/>
                      <a:pt x="1152939" y="255038"/>
                    </a:cubicBezTo>
                    <a:cubicBezTo>
                      <a:pt x="1149543" y="255038"/>
                      <a:pt x="1146631" y="251704"/>
                      <a:pt x="1146631" y="247815"/>
                    </a:cubicBezTo>
                    <a:cubicBezTo>
                      <a:pt x="1146631" y="243925"/>
                      <a:pt x="1149543" y="241147"/>
                      <a:pt x="1152939" y="241147"/>
                    </a:cubicBezTo>
                    <a:close/>
                    <a:moveTo>
                      <a:pt x="1133529" y="241147"/>
                    </a:moveTo>
                    <a:cubicBezTo>
                      <a:pt x="1136926" y="241147"/>
                      <a:pt x="1139838" y="243925"/>
                      <a:pt x="1139838" y="247815"/>
                    </a:cubicBezTo>
                    <a:cubicBezTo>
                      <a:pt x="1139838" y="251704"/>
                      <a:pt x="1136926" y="255038"/>
                      <a:pt x="1133529" y="255038"/>
                    </a:cubicBezTo>
                    <a:cubicBezTo>
                      <a:pt x="1130133" y="255038"/>
                      <a:pt x="1127221" y="251704"/>
                      <a:pt x="1127221" y="247815"/>
                    </a:cubicBezTo>
                    <a:cubicBezTo>
                      <a:pt x="1127221" y="243925"/>
                      <a:pt x="1130133" y="241147"/>
                      <a:pt x="1133529" y="241147"/>
                    </a:cubicBezTo>
                    <a:close/>
                    <a:moveTo>
                      <a:pt x="1114605" y="241147"/>
                    </a:moveTo>
                    <a:cubicBezTo>
                      <a:pt x="1118002" y="241147"/>
                      <a:pt x="1120913" y="243925"/>
                      <a:pt x="1120913" y="247815"/>
                    </a:cubicBezTo>
                    <a:cubicBezTo>
                      <a:pt x="1120913" y="251704"/>
                      <a:pt x="1118002" y="255038"/>
                      <a:pt x="1114605" y="255038"/>
                    </a:cubicBezTo>
                    <a:cubicBezTo>
                      <a:pt x="1111208" y="255038"/>
                      <a:pt x="1108297" y="251704"/>
                      <a:pt x="1108297" y="247815"/>
                    </a:cubicBezTo>
                    <a:cubicBezTo>
                      <a:pt x="1108297" y="243925"/>
                      <a:pt x="1111208" y="241147"/>
                      <a:pt x="1114605" y="241147"/>
                    </a:cubicBezTo>
                    <a:close/>
                    <a:moveTo>
                      <a:pt x="1095195" y="241147"/>
                    </a:moveTo>
                    <a:cubicBezTo>
                      <a:pt x="1098592" y="241147"/>
                      <a:pt x="1101503" y="243925"/>
                      <a:pt x="1101503" y="247815"/>
                    </a:cubicBezTo>
                    <a:cubicBezTo>
                      <a:pt x="1101503" y="251704"/>
                      <a:pt x="1098592" y="255038"/>
                      <a:pt x="1095195" y="255038"/>
                    </a:cubicBezTo>
                    <a:cubicBezTo>
                      <a:pt x="1091799" y="255038"/>
                      <a:pt x="1089372" y="251704"/>
                      <a:pt x="1089372" y="247815"/>
                    </a:cubicBezTo>
                    <a:cubicBezTo>
                      <a:pt x="1089372" y="243925"/>
                      <a:pt x="1091799" y="241147"/>
                      <a:pt x="1095195" y="241147"/>
                    </a:cubicBezTo>
                    <a:close/>
                    <a:moveTo>
                      <a:pt x="1076271" y="241147"/>
                    </a:moveTo>
                    <a:cubicBezTo>
                      <a:pt x="1079667" y="241147"/>
                      <a:pt x="1082579" y="243925"/>
                      <a:pt x="1082579" y="247815"/>
                    </a:cubicBezTo>
                    <a:cubicBezTo>
                      <a:pt x="1082579" y="251704"/>
                      <a:pt x="1079667" y="255038"/>
                      <a:pt x="1076271" y="255038"/>
                    </a:cubicBezTo>
                    <a:cubicBezTo>
                      <a:pt x="1072874" y="255038"/>
                      <a:pt x="1069963" y="251704"/>
                      <a:pt x="1069963" y="247815"/>
                    </a:cubicBezTo>
                    <a:cubicBezTo>
                      <a:pt x="1069963" y="243925"/>
                      <a:pt x="1072874" y="241147"/>
                      <a:pt x="1076271" y="241147"/>
                    </a:cubicBezTo>
                    <a:close/>
                    <a:moveTo>
                      <a:pt x="1057346" y="241147"/>
                    </a:moveTo>
                    <a:cubicBezTo>
                      <a:pt x="1060743" y="241147"/>
                      <a:pt x="1063169" y="243925"/>
                      <a:pt x="1063169" y="247815"/>
                    </a:cubicBezTo>
                    <a:cubicBezTo>
                      <a:pt x="1063169" y="251704"/>
                      <a:pt x="1060743" y="255038"/>
                      <a:pt x="1057346" y="255038"/>
                    </a:cubicBezTo>
                    <a:cubicBezTo>
                      <a:pt x="1053464" y="255038"/>
                      <a:pt x="1051038" y="251704"/>
                      <a:pt x="1051038" y="247815"/>
                    </a:cubicBezTo>
                    <a:cubicBezTo>
                      <a:pt x="1051038" y="243925"/>
                      <a:pt x="1053464" y="241147"/>
                      <a:pt x="1057346" y="241147"/>
                    </a:cubicBezTo>
                    <a:close/>
                    <a:moveTo>
                      <a:pt x="1037936" y="241147"/>
                    </a:moveTo>
                    <a:cubicBezTo>
                      <a:pt x="1041333" y="241147"/>
                      <a:pt x="1044245" y="243925"/>
                      <a:pt x="1044245" y="247815"/>
                    </a:cubicBezTo>
                    <a:cubicBezTo>
                      <a:pt x="1044245" y="251704"/>
                      <a:pt x="1041333" y="255038"/>
                      <a:pt x="1037936" y="255038"/>
                    </a:cubicBezTo>
                    <a:cubicBezTo>
                      <a:pt x="1034540" y="255038"/>
                      <a:pt x="1031628" y="251704"/>
                      <a:pt x="1031628" y="247815"/>
                    </a:cubicBezTo>
                    <a:cubicBezTo>
                      <a:pt x="1031628" y="243925"/>
                      <a:pt x="1034540" y="241147"/>
                      <a:pt x="1037936" y="241147"/>
                    </a:cubicBezTo>
                    <a:close/>
                    <a:moveTo>
                      <a:pt x="1019012" y="241147"/>
                    </a:moveTo>
                    <a:cubicBezTo>
                      <a:pt x="1022409" y="241147"/>
                      <a:pt x="1024835" y="243925"/>
                      <a:pt x="1024835" y="247815"/>
                    </a:cubicBezTo>
                    <a:cubicBezTo>
                      <a:pt x="1024835" y="251704"/>
                      <a:pt x="1022409" y="255038"/>
                      <a:pt x="1019012" y="255038"/>
                    </a:cubicBezTo>
                    <a:cubicBezTo>
                      <a:pt x="1015615" y="255038"/>
                      <a:pt x="1012704" y="251704"/>
                      <a:pt x="1012704" y="247815"/>
                    </a:cubicBezTo>
                    <a:cubicBezTo>
                      <a:pt x="1012704" y="243925"/>
                      <a:pt x="1015615" y="241147"/>
                      <a:pt x="1019012" y="241147"/>
                    </a:cubicBezTo>
                    <a:close/>
                    <a:moveTo>
                      <a:pt x="999602" y="241147"/>
                    </a:moveTo>
                    <a:cubicBezTo>
                      <a:pt x="1002999" y="241147"/>
                      <a:pt x="1005910" y="243925"/>
                      <a:pt x="1005910" y="247815"/>
                    </a:cubicBezTo>
                    <a:cubicBezTo>
                      <a:pt x="1005910" y="251704"/>
                      <a:pt x="1002999" y="255038"/>
                      <a:pt x="999602" y="255038"/>
                    </a:cubicBezTo>
                    <a:cubicBezTo>
                      <a:pt x="996206" y="255038"/>
                      <a:pt x="993779" y="251704"/>
                      <a:pt x="993779" y="247815"/>
                    </a:cubicBezTo>
                    <a:cubicBezTo>
                      <a:pt x="993779" y="243925"/>
                      <a:pt x="996206" y="241147"/>
                      <a:pt x="999602" y="241147"/>
                    </a:cubicBezTo>
                    <a:close/>
                    <a:moveTo>
                      <a:pt x="980678" y="241147"/>
                    </a:moveTo>
                    <a:cubicBezTo>
                      <a:pt x="984074" y="241147"/>
                      <a:pt x="986986" y="243925"/>
                      <a:pt x="986986" y="247815"/>
                    </a:cubicBezTo>
                    <a:cubicBezTo>
                      <a:pt x="986986" y="251704"/>
                      <a:pt x="984074" y="255038"/>
                      <a:pt x="980678" y="255038"/>
                    </a:cubicBezTo>
                    <a:cubicBezTo>
                      <a:pt x="977281" y="255038"/>
                      <a:pt x="974370" y="251704"/>
                      <a:pt x="974370" y="247815"/>
                    </a:cubicBezTo>
                    <a:cubicBezTo>
                      <a:pt x="974370" y="243925"/>
                      <a:pt x="977281" y="241147"/>
                      <a:pt x="980678" y="241147"/>
                    </a:cubicBezTo>
                    <a:close/>
                    <a:moveTo>
                      <a:pt x="961268" y="241147"/>
                    </a:moveTo>
                    <a:cubicBezTo>
                      <a:pt x="964665" y="241147"/>
                      <a:pt x="967576" y="243925"/>
                      <a:pt x="967576" y="247815"/>
                    </a:cubicBezTo>
                    <a:cubicBezTo>
                      <a:pt x="967576" y="251704"/>
                      <a:pt x="964665" y="255038"/>
                      <a:pt x="961268" y="255038"/>
                    </a:cubicBezTo>
                    <a:cubicBezTo>
                      <a:pt x="957871" y="255038"/>
                      <a:pt x="955445" y="251704"/>
                      <a:pt x="955445" y="247815"/>
                    </a:cubicBezTo>
                    <a:cubicBezTo>
                      <a:pt x="955445" y="243925"/>
                      <a:pt x="957871" y="241147"/>
                      <a:pt x="961268" y="241147"/>
                    </a:cubicBezTo>
                    <a:close/>
                    <a:moveTo>
                      <a:pt x="942343" y="241147"/>
                    </a:moveTo>
                    <a:cubicBezTo>
                      <a:pt x="945740" y="241147"/>
                      <a:pt x="948652" y="243925"/>
                      <a:pt x="948652" y="247815"/>
                    </a:cubicBezTo>
                    <a:cubicBezTo>
                      <a:pt x="948652" y="251704"/>
                      <a:pt x="945740" y="255038"/>
                      <a:pt x="942343" y="255038"/>
                    </a:cubicBezTo>
                    <a:cubicBezTo>
                      <a:pt x="938947" y="255038"/>
                      <a:pt x="936035" y="251704"/>
                      <a:pt x="936035" y="247815"/>
                    </a:cubicBezTo>
                    <a:cubicBezTo>
                      <a:pt x="936035" y="243925"/>
                      <a:pt x="938947" y="241147"/>
                      <a:pt x="942343" y="241147"/>
                    </a:cubicBezTo>
                    <a:close/>
                    <a:moveTo>
                      <a:pt x="904009" y="241147"/>
                    </a:moveTo>
                    <a:cubicBezTo>
                      <a:pt x="907406" y="241147"/>
                      <a:pt x="910317" y="243925"/>
                      <a:pt x="910317" y="247815"/>
                    </a:cubicBezTo>
                    <a:cubicBezTo>
                      <a:pt x="910317" y="251704"/>
                      <a:pt x="907406" y="255038"/>
                      <a:pt x="904009" y="255038"/>
                    </a:cubicBezTo>
                    <a:cubicBezTo>
                      <a:pt x="900613" y="255038"/>
                      <a:pt x="897701" y="251704"/>
                      <a:pt x="897701" y="247815"/>
                    </a:cubicBezTo>
                    <a:cubicBezTo>
                      <a:pt x="897701" y="243925"/>
                      <a:pt x="900613" y="241147"/>
                      <a:pt x="904009" y="241147"/>
                    </a:cubicBezTo>
                    <a:close/>
                    <a:moveTo>
                      <a:pt x="885085" y="241147"/>
                    </a:moveTo>
                    <a:cubicBezTo>
                      <a:pt x="888481" y="241147"/>
                      <a:pt x="890908" y="243925"/>
                      <a:pt x="890908" y="247815"/>
                    </a:cubicBezTo>
                    <a:cubicBezTo>
                      <a:pt x="890908" y="251704"/>
                      <a:pt x="888481" y="255038"/>
                      <a:pt x="885085" y="255038"/>
                    </a:cubicBezTo>
                    <a:cubicBezTo>
                      <a:pt x="881688" y="255038"/>
                      <a:pt x="878777" y="251704"/>
                      <a:pt x="878777" y="247815"/>
                    </a:cubicBezTo>
                    <a:cubicBezTo>
                      <a:pt x="878777" y="243925"/>
                      <a:pt x="881688" y="241147"/>
                      <a:pt x="885085" y="241147"/>
                    </a:cubicBezTo>
                    <a:close/>
                    <a:moveTo>
                      <a:pt x="865675" y="241147"/>
                    </a:moveTo>
                    <a:cubicBezTo>
                      <a:pt x="869072" y="241147"/>
                      <a:pt x="871983" y="243925"/>
                      <a:pt x="871983" y="247815"/>
                    </a:cubicBezTo>
                    <a:cubicBezTo>
                      <a:pt x="871983" y="251704"/>
                      <a:pt x="869072" y="255038"/>
                      <a:pt x="865675" y="255038"/>
                    </a:cubicBezTo>
                    <a:cubicBezTo>
                      <a:pt x="862278" y="255038"/>
                      <a:pt x="859852" y="251704"/>
                      <a:pt x="859852" y="247815"/>
                    </a:cubicBezTo>
                    <a:cubicBezTo>
                      <a:pt x="859852" y="243925"/>
                      <a:pt x="862278" y="241147"/>
                      <a:pt x="865675" y="241147"/>
                    </a:cubicBezTo>
                    <a:close/>
                    <a:moveTo>
                      <a:pt x="502227" y="241147"/>
                    </a:moveTo>
                    <a:cubicBezTo>
                      <a:pt x="505624" y="241147"/>
                      <a:pt x="508536" y="243925"/>
                      <a:pt x="508536" y="247815"/>
                    </a:cubicBezTo>
                    <a:cubicBezTo>
                      <a:pt x="508536" y="251704"/>
                      <a:pt x="505624" y="255038"/>
                      <a:pt x="502227" y="255038"/>
                    </a:cubicBezTo>
                    <a:cubicBezTo>
                      <a:pt x="498831" y="255038"/>
                      <a:pt x="495919" y="251704"/>
                      <a:pt x="495919" y="247815"/>
                    </a:cubicBezTo>
                    <a:cubicBezTo>
                      <a:pt x="495919" y="243925"/>
                      <a:pt x="498831" y="241147"/>
                      <a:pt x="502227" y="241147"/>
                    </a:cubicBezTo>
                    <a:close/>
                    <a:moveTo>
                      <a:pt x="463893" y="241147"/>
                    </a:moveTo>
                    <a:cubicBezTo>
                      <a:pt x="467290" y="241147"/>
                      <a:pt x="470201" y="243925"/>
                      <a:pt x="470201" y="247815"/>
                    </a:cubicBezTo>
                    <a:cubicBezTo>
                      <a:pt x="470201" y="251704"/>
                      <a:pt x="467290" y="255038"/>
                      <a:pt x="463893" y="255038"/>
                    </a:cubicBezTo>
                    <a:cubicBezTo>
                      <a:pt x="460497" y="255038"/>
                      <a:pt x="458070" y="251704"/>
                      <a:pt x="458070" y="247815"/>
                    </a:cubicBezTo>
                    <a:cubicBezTo>
                      <a:pt x="458070" y="243925"/>
                      <a:pt x="460497" y="241147"/>
                      <a:pt x="463893" y="241147"/>
                    </a:cubicBezTo>
                    <a:close/>
                    <a:moveTo>
                      <a:pt x="444969" y="241147"/>
                    </a:moveTo>
                    <a:cubicBezTo>
                      <a:pt x="448365" y="241147"/>
                      <a:pt x="451277" y="243925"/>
                      <a:pt x="451277" y="247815"/>
                    </a:cubicBezTo>
                    <a:cubicBezTo>
                      <a:pt x="451277" y="251704"/>
                      <a:pt x="448365" y="255038"/>
                      <a:pt x="444969" y="255038"/>
                    </a:cubicBezTo>
                    <a:cubicBezTo>
                      <a:pt x="441572" y="255038"/>
                      <a:pt x="438661" y="251704"/>
                      <a:pt x="438661" y="247815"/>
                    </a:cubicBezTo>
                    <a:cubicBezTo>
                      <a:pt x="438661" y="243925"/>
                      <a:pt x="441572" y="241147"/>
                      <a:pt x="444969" y="241147"/>
                    </a:cubicBezTo>
                    <a:close/>
                    <a:moveTo>
                      <a:pt x="349376" y="241147"/>
                    </a:moveTo>
                    <a:cubicBezTo>
                      <a:pt x="352772" y="241147"/>
                      <a:pt x="355684" y="243925"/>
                      <a:pt x="355684" y="247815"/>
                    </a:cubicBezTo>
                    <a:cubicBezTo>
                      <a:pt x="355684" y="251704"/>
                      <a:pt x="352772" y="255038"/>
                      <a:pt x="349376" y="255038"/>
                    </a:cubicBezTo>
                    <a:cubicBezTo>
                      <a:pt x="345979" y="255038"/>
                      <a:pt x="343068" y="251704"/>
                      <a:pt x="343068" y="247815"/>
                    </a:cubicBezTo>
                    <a:cubicBezTo>
                      <a:pt x="343068" y="243925"/>
                      <a:pt x="345979" y="241147"/>
                      <a:pt x="349376" y="241147"/>
                    </a:cubicBezTo>
                    <a:close/>
                    <a:moveTo>
                      <a:pt x="329966" y="241147"/>
                    </a:moveTo>
                    <a:cubicBezTo>
                      <a:pt x="333363" y="241147"/>
                      <a:pt x="336274" y="243925"/>
                      <a:pt x="336274" y="247815"/>
                    </a:cubicBezTo>
                    <a:cubicBezTo>
                      <a:pt x="336274" y="251704"/>
                      <a:pt x="333363" y="255038"/>
                      <a:pt x="329966" y="255038"/>
                    </a:cubicBezTo>
                    <a:cubicBezTo>
                      <a:pt x="326569" y="255038"/>
                      <a:pt x="324143" y="251704"/>
                      <a:pt x="324143" y="247815"/>
                    </a:cubicBezTo>
                    <a:cubicBezTo>
                      <a:pt x="324143" y="243925"/>
                      <a:pt x="326569" y="241147"/>
                      <a:pt x="329966" y="241147"/>
                    </a:cubicBezTo>
                    <a:close/>
                    <a:moveTo>
                      <a:pt x="311041" y="241147"/>
                    </a:moveTo>
                    <a:cubicBezTo>
                      <a:pt x="314438" y="241147"/>
                      <a:pt x="317350" y="243925"/>
                      <a:pt x="317350" y="247815"/>
                    </a:cubicBezTo>
                    <a:cubicBezTo>
                      <a:pt x="317350" y="251704"/>
                      <a:pt x="314438" y="255038"/>
                      <a:pt x="311041" y="255038"/>
                    </a:cubicBezTo>
                    <a:cubicBezTo>
                      <a:pt x="307645" y="255038"/>
                      <a:pt x="304733" y="251704"/>
                      <a:pt x="304733" y="247815"/>
                    </a:cubicBezTo>
                    <a:cubicBezTo>
                      <a:pt x="304733" y="243925"/>
                      <a:pt x="307645" y="241147"/>
                      <a:pt x="311041" y="241147"/>
                    </a:cubicBezTo>
                    <a:close/>
                    <a:moveTo>
                      <a:pt x="292117" y="241147"/>
                    </a:moveTo>
                    <a:cubicBezTo>
                      <a:pt x="295514" y="241147"/>
                      <a:pt x="297940" y="243925"/>
                      <a:pt x="297940" y="247815"/>
                    </a:cubicBezTo>
                    <a:cubicBezTo>
                      <a:pt x="297940" y="251704"/>
                      <a:pt x="295514" y="255038"/>
                      <a:pt x="292117" y="255038"/>
                    </a:cubicBezTo>
                    <a:cubicBezTo>
                      <a:pt x="288720" y="255038"/>
                      <a:pt x="285809" y="251704"/>
                      <a:pt x="285809" y="247815"/>
                    </a:cubicBezTo>
                    <a:cubicBezTo>
                      <a:pt x="285809" y="243925"/>
                      <a:pt x="288720" y="241147"/>
                      <a:pt x="292117" y="241147"/>
                    </a:cubicBezTo>
                    <a:close/>
                    <a:moveTo>
                      <a:pt x="272707" y="241147"/>
                    </a:moveTo>
                    <a:cubicBezTo>
                      <a:pt x="276104" y="241147"/>
                      <a:pt x="279015" y="243925"/>
                      <a:pt x="279015" y="247815"/>
                    </a:cubicBezTo>
                    <a:cubicBezTo>
                      <a:pt x="279015" y="251704"/>
                      <a:pt x="276104" y="255038"/>
                      <a:pt x="272707" y="255038"/>
                    </a:cubicBezTo>
                    <a:cubicBezTo>
                      <a:pt x="269310" y="255038"/>
                      <a:pt x="266399" y="251704"/>
                      <a:pt x="266399" y="247815"/>
                    </a:cubicBezTo>
                    <a:cubicBezTo>
                      <a:pt x="266399" y="243925"/>
                      <a:pt x="269310" y="241147"/>
                      <a:pt x="272707" y="241147"/>
                    </a:cubicBezTo>
                    <a:close/>
                    <a:moveTo>
                      <a:pt x="253783" y="241147"/>
                    </a:moveTo>
                    <a:cubicBezTo>
                      <a:pt x="257179" y="241147"/>
                      <a:pt x="259606" y="243925"/>
                      <a:pt x="259606" y="247815"/>
                    </a:cubicBezTo>
                    <a:cubicBezTo>
                      <a:pt x="259606" y="251704"/>
                      <a:pt x="257179" y="255038"/>
                      <a:pt x="253783" y="255038"/>
                    </a:cubicBezTo>
                    <a:cubicBezTo>
                      <a:pt x="250386" y="255038"/>
                      <a:pt x="247475" y="251704"/>
                      <a:pt x="247475" y="247815"/>
                    </a:cubicBezTo>
                    <a:cubicBezTo>
                      <a:pt x="247475" y="243925"/>
                      <a:pt x="250386" y="241147"/>
                      <a:pt x="253783" y="241147"/>
                    </a:cubicBezTo>
                    <a:close/>
                    <a:moveTo>
                      <a:pt x="234373" y="241147"/>
                    </a:moveTo>
                    <a:cubicBezTo>
                      <a:pt x="237770" y="241147"/>
                      <a:pt x="240681" y="243925"/>
                      <a:pt x="240681" y="247815"/>
                    </a:cubicBezTo>
                    <a:cubicBezTo>
                      <a:pt x="240681" y="251704"/>
                      <a:pt x="237770" y="255038"/>
                      <a:pt x="234373" y="255038"/>
                    </a:cubicBezTo>
                    <a:cubicBezTo>
                      <a:pt x="230976" y="255038"/>
                      <a:pt x="228550" y="251704"/>
                      <a:pt x="228550" y="247815"/>
                    </a:cubicBezTo>
                    <a:cubicBezTo>
                      <a:pt x="228550" y="243925"/>
                      <a:pt x="230976" y="241147"/>
                      <a:pt x="234373" y="241147"/>
                    </a:cubicBezTo>
                    <a:close/>
                    <a:moveTo>
                      <a:pt x="215448" y="241147"/>
                    </a:moveTo>
                    <a:cubicBezTo>
                      <a:pt x="218845" y="241147"/>
                      <a:pt x="221757" y="243925"/>
                      <a:pt x="221757" y="247815"/>
                    </a:cubicBezTo>
                    <a:cubicBezTo>
                      <a:pt x="221757" y="251704"/>
                      <a:pt x="218845" y="255038"/>
                      <a:pt x="215448" y="255038"/>
                    </a:cubicBezTo>
                    <a:cubicBezTo>
                      <a:pt x="212052" y="255038"/>
                      <a:pt x="209140" y="251704"/>
                      <a:pt x="209140" y="247815"/>
                    </a:cubicBezTo>
                    <a:cubicBezTo>
                      <a:pt x="209140" y="243925"/>
                      <a:pt x="212052" y="241147"/>
                      <a:pt x="215448" y="241147"/>
                    </a:cubicBezTo>
                    <a:close/>
                    <a:moveTo>
                      <a:pt x="196039" y="241147"/>
                    </a:moveTo>
                    <a:cubicBezTo>
                      <a:pt x="199435" y="241147"/>
                      <a:pt x="202347" y="243925"/>
                      <a:pt x="202347" y="247815"/>
                    </a:cubicBezTo>
                    <a:cubicBezTo>
                      <a:pt x="202347" y="251704"/>
                      <a:pt x="199435" y="255038"/>
                      <a:pt x="196039" y="255038"/>
                    </a:cubicBezTo>
                    <a:cubicBezTo>
                      <a:pt x="192642" y="255038"/>
                      <a:pt x="190216" y="251704"/>
                      <a:pt x="190216" y="247815"/>
                    </a:cubicBezTo>
                    <a:cubicBezTo>
                      <a:pt x="190216" y="243925"/>
                      <a:pt x="192642" y="241147"/>
                      <a:pt x="196039" y="241147"/>
                    </a:cubicBezTo>
                    <a:close/>
                    <a:moveTo>
                      <a:pt x="177114" y="241147"/>
                    </a:moveTo>
                    <a:cubicBezTo>
                      <a:pt x="180511" y="241147"/>
                      <a:pt x="183422" y="243925"/>
                      <a:pt x="183422" y="247815"/>
                    </a:cubicBezTo>
                    <a:cubicBezTo>
                      <a:pt x="183422" y="251704"/>
                      <a:pt x="180511" y="255038"/>
                      <a:pt x="177114" y="255038"/>
                    </a:cubicBezTo>
                    <a:cubicBezTo>
                      <a:pt x="173717" y="255038"/>
                      <a:pt x="170806" y="251704"/>
                      <a:pt x="170806" y="247815"/>
                    </a:cubicBezTo>
                    <a:cubicBezTo>
                      <a:pt x="170806" y="243925"/>
                      <a:pt x="173717" y="241147"/>
                      <a:pt x="177114" y="241147"/>
                    </a:cubicBezTo>
                    <a:close/>
                    <a:moveTo>
                      <a:pt x="158190" y="241147"/>
                    </a:moveTo>
                    <a:cubicBezTo>
                      <a:pt x="161586" y="241147"/>
                      <a:pt x="164013" y="243925"/>
                      <a:pt x="164013" y="247815"/>
                    </a:cubicBezTo>
                    <a:cubicBezTo>
                      <a:pt x="164013" y="251704"/>
                      <a:pt x="161586" y="255038"/>
                      <a:pt x="158190" y="255038"/>
                    </a:cubicBezTo>
                    <a:cubicBezTo>
                      <a:pt x="154793" y="255038"/>
                      <a:pt x="151882" y="251704"/>
                      <a:pt x="151882" y="247815"/>
                    </a:cubicBezTo>
                    <a:cubicBezTo>
                      <a:pt x="151882" y="243925"/>
                      <a:pt x="154793" y="241147"/>
                      <a:pt x="158190" y="241147"/>
                    </a:cubicBezTo>
                    <a:close/>
                    <a:moveTo>
                      <a:pt x="62111" y="241147"/>
                    </a:moveTo>
                    <a:cubicBezTo>
                      <a:pt x="65993" y="241147"/>
                      <a:pt x="68420" y="243925"/>
                      <a:pt x="68420" y="247815"/>
                    </a:cubicBezTo>
                    <a:cubicBezTo>
                      <a:pt x="68420" y="251704"/>
                      <a:pt x="65993" y="255038"/>
                      <a:pt x="62111" y="255038"/>
                    </a:cubicBezTo>
                    <a:cubicBezTo>
                      <a:pt x="58715" y="255038"/>
                      <a:pt x="56289" y="251704"/>
                      <a:pt x="56289" y="247815"/>
                    </a:cubicBezTo>
                    <a:cubicBezTo>
                      <a:pt x="56289" y="243925"/>
                      <a:pt x="58715" y="241147"/>
                      <a:pt x="62111" y="241147"/>
                    </a:cubicBezTo>
                    <a:close/>
                    <a:moveTo>
                      <a:pt x="43187" y="241147"/>
                    </a:moveTo>
                    <a:cubicBezTo>
                      <a:pt x="46584" y="241147"/>
                      <a:pt x="49495" y="243925"/>
                      <a:pt x="49495" y="247815"/>
                    </a:cubicBezTo>
                    <a:cubicBezTo>
                      <a:pt x="49495" y="251704"/>
                      <a:pt x="46584" y="255038"/>
                      <a:pt x="43187" y="255038"/>
                    </a:cubicBezTo>
                    <a:cubicBezTo>
                      <a:pt x="39790" y="255038"/>
                      <a:pt x="36879" y="251704"/>
                      <a:pt x="36879" y="247815"/>
                    </a:cubicBezTo>
                    <a:cubicBezTo>
                      <a:pt x="36879" y="243925"/>
                      <a:pt x="39790" y="241147"/>
                      <a:pt x="43187" y="241147"/>
                    </a:cubicBezTo>
                    <a:close/>
                    <a:moveTo>
                      <a:pt x="1185999" y="224862"/>
                    </a:moveTo>
                    <a:lnTo>
                      <a:pt x="1187294" y="229034"/>
                    </a:lnTo>
                    <a:lnTo>
                      <a:pt x="1184965" y="226145"/>
                    </a:lnTo>
                    <a:close/>
                    <a:moveTo>
                      <a:pt x="253783" y="220033"/>
                    </a:moveTo>
                    <a:cubicBezTo>
                      <a:pt x="256694" y="220033"/>
                      <a:pt x="258635" y="222811"/>
                      <a:pt x="258635" y="226145"/>
                    </a:cubicBezTo>
                    <a:cubicBezTo>
                      <a:pt x="258635" y="229479"/>
                      <a:pt x="256694" y="232257"/>
                      <a:pt x="253783" y="232257"/>
                    </a:cubicBezTo>
                    <a:cubicBezTo>
                      <a:pt x="250871" y="232257"/>
                      <a:pt x="248445" y="229479"/>
                      <a:pt x="248445" y="226145"/>
                    </a:cubicBezTo>
                    <a:cubicBezTo>
                      <a:pt x="248445" y="222811"/>
                      <a:pt x="250871" y="220033"/>
                      <a:pt x="253783" y="220033"/>
                    </a:cubicBezTo>
                    <a:close/>
                    <a:moveTo>
                      <a:pt x="1171864" y="218922"/>
                    </a:moveTo>
                    <a:cubicBezTo>
                      <a:pt x="1175260" y="218922"/>
                      <a:pt x="1178172" y="222255"/>
                      <a:pt x="1178172" y="226145"/>
                    </a:cubicBezTo>
                    <a:cubicBezTo>
                      <a:pt x="1178172" y="230034"/>
                      <a:pt x="1175260" y="233368"/>
                      <a:pt x="1171864" y="233368"/>
                    </a:cubicBezTo>
                    <a:cubicBezTo>
                      <a:pt x="1168467" y="233368"/>
                      <a:pt x="1165556" y="230034"/>
                      <a:pt x="1165556" y="226145"/>
                    </a:cubicBezTo>
                    <a:cubicBezTo>
                      <a:pt x="1165556" y="222255"/>
                      <a:pt x="1168467" y="218922"/>
                      <a:pt x="1171864" y="218922"/>
                    </a:cubicBezTo>
                    <a:close/>
                    <a:moveTo>
                      <a:pt x="1152939" y="218922"/>
                    </a:moveTo>
                    <a:cubicBezTo>
                      <a:pt x="1156336" y="218922"/>
                      <a:pt x="1158762" y="222255"/>
                      <a:pt x="1158762" y="226145"/>
                    </a:cubicBezTo>
                    <a:cubicBezTo>
                      <a:pt x="1158762" y="230034"/>
                      <a:pt x="1156336" y="233368"/>
                      <a:pt x="1152939" y="233368"/>
                    </a:cubicBezTo>
                    <a:cubicBezTo>
                      <a:pt x="1149543" y="233368"/>
                      <a:pt x="1146631" y="230034"/>
                      <a:pt x="1146631" y="226145"/>
                    </a:cubicBezTo>
                    <a:cubicBezTo>
                      <a:pt x="1146631" y="222255"/>
                      <a:pt x="1149543" y="218922"/>
                      <a:pt x="1152939" y="218922"/>
                    </a:cubicBezTo>
                    <a:close/>
                    <a:moveTo>
                      <a:pt x="1133529" y="218922"/>
                    </a:moveTo>
                    <a:cubicBezTo>
                      <a:pt x="1136926" y="218922"/>
                      <a:pt x="1139838" y="222255"/>
                      <a:pt x="1139838" y="226145"/>
                    </a:cubicBezTo>
                    <a:cubicBezTo>
                      <a:pt x="1139838" y="230034"/>
                      <a:pt x="1136926" y="233368"/>
                      <a:pt x="1133529" y="233368"/>
                    </a:cubicBezTo>
                    <a:cubicBezTo>
                      <a:pt x="1130133" y="233368"/>
                      <a:pt x="1127221" y="230034"/>
                      <a:pt x="1127221" y="226145"/>
                    </a:cubicBezTo>
                    <a:cubicBezTo>
                      <a:pt x="1127221" y="222255"/>
                      <a:pt x="1130133" y="218922"/>
                      <a:pt x="1133529" y="218922"/>
                    </a:cubicBezTo>
                    <a:close/>
                    <a:moveTo>
                      <a:pt x="1114605" y="218922"/>
                    </a:moveTo>
                    <a:cubicBezTo>
                      <a:pt x="1118002" y="218922"/>
                      <a:pt x="1120913" y="222255"/>
                      <a:pt x="1120913" y="226145"/>
                    </a:cubicBezTo>
                    <a:cubicBezTo>
                      <a:pt x="1120913" y="230034"/>
                      <a:pt x="1118002" y="233368"/>
                      <a:pt x="1114605" y="233368"/>
                    </a:cubicBezTo>
                    <a:cubicBezTo>
                      <a:pt x="1111208" y="233368"/>
                      <a:pt x="1108297" y="230034"/>
                      <a:pt x="1108297" y="226145"/>
                    </a:cubicBezTo>
                    <a:cubicBezTo>
                      <a:pt x="1108297" y="222255"/>
                      <a:pt x="1111208" y="218922"/>
                      <a:pt x="1114605" y="218922"/>
                    </a:cubicBezTo>
                    <a:close/>
                    <a:moveTo>
                      <a:pt x="1095195" y="218922"/>
                    </a:moveTo>
                    <a:cubicBezTo>
                      <a:pt x="1098592" y="218922"/>
                      <a:pt x="1101503" y="222255"/>
                      <a:pt x="1101503" y="226145"/>
                    </a:cubicBezTo>
                    <a:cubicBezTo>
                      <a:pt x="1101503" y="230034"/>
                      <a:pt x="1098592" y="233368"/>
                      <a:pt x="1095195" y="233368"/>
                    </a:cubicBezTo>
                    <a:cubicBezTo>
                      <a:pt x="1091799" y="233368"/>
                      <a:pt x="1089372" y="230034"/>
                      <a:pt x="1089372" y="226145"/>
                    </a:cubicBezTo>
                    <a:cubicBezTo>
                      <a:pt x="1089372" y="222255"/>
                      <a:pt x="1091799" y="218922"/>
                      <a:pt x="1095195" y="218922"/>
                    </a:cubicBezTo>
                    <a:close/>
                    <a:moveTo>
                      <a:pt x="1076271" y="218922"/>
                    </a:moveTo>
                    <a:cubicBezTo>
                      <a:pt x="1079667" y="218922"/>
                      <a:pt x="1082579" y="222255"/>
                      <a:pt x="1082579" y="226145"/>
                    </a:cubicBezTo>
                    <a:cubicBezTo>
                      <a:pt x="1082579" y="230034"/>
                      <a:pt x="1079667" y="233368"/>
                      <a:pt x="1076271" y="233368"/>
                    </a:cubicBezTo>
                    <a:cubicBezTo>
                      <a:pt x="1072874" y="233368"/>
                      <a:pt x="1069963" y="230034"/>
                      <a:pt x="1069963" y="226145"/>
                    </a:cubicBezTo>
                    <a:cubicBezTo>
                      <a:pt x="1069963" y="222255"/>
                      <a:pt x="1072874" y="218922"/>
                      <a:pt x="1076271" y="218922"/>
                    </a:cubicBezTo>
                    <a:close/>
                    <a:moveTo>
                      <a:pt x="1057346" y="218922"/>
                    </a:moveTo>
                    <a:cubicBezTo>
                      <a:pt x="1060743" y="218922"/>
                      <a:pt x="1063169" y="222255"/>
                      <a:pt x="1063169" y="226145"/>
                    </a:cubicBezTo>
                    <a:cubicBezTo>
                      <a:pt x="1063169" y="230034"/>
                      <a:pt x="1060743" y="233368"/>
                      <a:pt x="1057346" y="233368"/>
                    </a:cubicBezTo>
                    <a:cubicBezTo>
                      <a:pt x="1053464" y="233368"/>
                      <a:pt x="1051038" y="230034"/>
                      <a:pt x="1051038" y="226145"/>
                    </a:cubicBezTo>
                    <a:cubicBezTo>
                      <a:pt x="1051038" y="222255"/>
                      <a:pt x="1053464" y="218922"/>
                      <a:pt x="1057346" y="218922"/>
                    </a:cubicBezTo>
                    <a:close/>
                    <a:moveTo>
                      <a:pt x="1037936" y="218922"/>
                    </a:moveTo>
                    <a:cubicBezTo>
                      <a:pt x="1041333" y="218922"/>
                      <a:pt x="1044245" y="222255"/>
                      <a:pt x="1044245" y="226145"/>
                    </a:cubicBezTo>
                    <a:cubicBezTo>
                      <a:pt x="1044245" y="230034"/>
                      <a:pt x="1041333" y="233368"/>
                      <a:pt x="1037936" y="233368"/>
                    </a:cubicBezTo>
                    <a:cubicBezTo>
                      <a:pt x="1034540" y="233368"/>
                      <a:pt x="1031628" y="230034"/>
                      <a:pt x="1031628" y="226145"/>
                    </a:cubicBezTo>
                    <a:cubicBezTo>
                      <a:pt x="1031628" y="222255"/>
                      <a:pt x="1034540" y="218922"/>
                      <a:pt x="1037936" y="218922"/>
                    </a:cubicBezTo>
                    <a:close/>
                    <a:moveTo>
                      <a:pt x="1019012" y="218922"/>
                    </a:moveTo>
                    <a:cubicBezTo>
                      <a:pt x="1022409" y="218922"/>
                      <a:pt x="1024835" y="222255"/>
                      <a:pt x="1024835" y="226145"/>
                    </a:cubicBezTo>
                    <a:cubicBezTo>
                      <a:pt x="1024835" y="230034"/>
                      <a:pt x="1022409" y="233368"/>
                      <a:pt x="1019012" y="233368"/>
                    </a:cubicBezTo>
                    <a:cubicBezTo>
                      <a:pt x="1015615" y="233368"/>
                      <a:pt x="1012704" y="230034"/>
                      <a:pt x="1012704" y="226145"/>
                    </a:cubicBezTo>
                    <a:cubicBezTo>
                      <a:pt x="1012704" y="222255"/>
                      <a:pt x="1015615" y="218922"/>
                      <a:pt x="1019012" y="218922"/>
                    </a:cubicBezTo>
                    <a:close/>
                    <a:moveTo>
                      <a:pt x="999602" y="218922"/>
                    </a:moveTo>
                    <a:cubicBezTo>
                      <a:pt x="1002999" y="218922"/>
                      <a:pt x="1005910" y="222255"/>
                      <a:pt x="1005910" y="226145"/>
                    </a:cubicBezTo>
                    <a:cubicBezTo>
                      <a:pt x="1005910" y="230034"/>
                      <a:pt x="1002999" y="233368"/>
                      <a:pt x="999602" y="233368"/>
                    </a:cubicBezTo>
                    <a:cubicBezTo>
                      <a:pt x="996206" y="233368"/>
                      <a:pt x="993779" y="230034"/>
                      <a:pt x="993779" y="226145"/>
                    </a:cubicBezTo>
                    <a:cubicBezTo>
                      <a:pt x="993779" y="222255"/>
                      <a:pt x="996206" y="218922"/>
                      <a:pt x="999602" y="218922"/>
                    </a:cubicBezTo>
                    <a:close/>
                    <a:moveTo>
                      <a:pt x="980678" y="218922"/>
                    </a:moveTo>
                    <a:cubicBezTo>
                      <a:pt x="984074" y="218922"/>
                      <a:pt x="986986" y="222255"/>
                      <a:pt x="986986" y="226145"/>
                    </a:cubicBezTo>
                    <a:cubicBezTo>
                      <a:pt x="986986" y="230034"/>
                      <a:pt x="984074" y="233368"/>
                      <a:pt x="980678" y="233368"/>
                    </a:cubicBezTo>
                    <a:cubicBezTo>
                      <a:pt x="977281" y="233368"/>
                      <a:pt x="974370" y="230034"/>
                      <a:pt x="974370" y="226145"/>
                    </a:cubicBezTo>
                    <a:cubicBezTo>
                      <a:pt x="974370" y="222255"/>
                      <a:pt x="977281" y="218922"/>
                      <a:pt x="980678" y="218922"/>
                    </a:cubicBezTo>
                    <a:close/>
                    <a:moveTo>
                      <a:pt x="961268" y="218922"/>
                    </a:moveTo>
                    <a:cubicBezTo>
                      <a:pt x="964665" y="218922"/>
                      <a:pt x="967576" y="222255"/>
                      <a:pt x="967576" y="226145"/>
                    </a:cubicBezTo>
                    <a:cubicBezTo>
                      <a:pt x="967576" y="230034"/>
                      <a:pt x="964665" y="233368"/>
                      <a:pt x="961268" y="233368"/>
                    </a:cubicBezTo>
                    <a:cubicBezTo>
                      <a:pt x="957871" y="233368"/>
                      <a:pt x="955445" y="230034"/>
                      <a:pt x="955445" y="226145"/>
                    </a:cubicBezTo>
                    <a:cubicBezTo>
                      <a:pt x="955445" y="222255"/>
                      <a:pt x="957871" y="218922"/>
                      <a:pt x="961268" y="218922"/>
                    </a:cubicBezTo>
                    <a:close/>
                    <a:moveTo>
                      <a:pt x="942343" y="218922"/>
                    </a:moveTo>
                    <a:cubicBezTo>
                      <a:pt x="945740" y="218922"/>
                      <a:pt x="948652" y="222255"/>
                      <a:pt x="948652" y="226145"/>
                    </a:cubicBezTo>
                    <a:cubicBezTo>
                      <a:pt x="948652" y="230034"/>
                      <a:pt x="945740" y="233368"/>
                      <a:pt x="942343" y="233368"/>
                    </a:cubicBezTo>
                    <a:cubicBezTo>
                      <a:pt x="938947" y="233368"/>
                      <a:pt x="936035" y="230034"/>
                      <a:pt x="936035" y="226145"/>
                    </a:cubicBezTo>
                    <a:cubicBezTo>
                      <a:pt x="936035" y="222255"/>
                      <a:pt x="938947" y="218922"/>
                      <a:pt x="942343" y="218922"/>
                    </a:cubicBezTo>
                    <a:close/>
                    <a:moveTo>
                      <a:pt x="904009" y="218922"/>
                    </a:moveTo>
                    <a:cubicBezTo>
                      <a:pt x="907406" y="218922"/>
                      <a:pt x="910317" y="222255"/>
                      <a:pt x="910317" y="226145"/>
                    </a:cubicBezTo>
                    <a:cubicBezTo>
                      <a:pt x="910317" y="230034"/>
                      <a:pt x="907406" y="233368"/>
                      <a:pt x="904009" y="233368"/>
                    </a:cubicBezTo>
                    <a:cubicBezTo>
                      <a:pt x="900613" y="233368"/>
                      <a:pt x="897701" y="230034"/>
                      <a:pt x="897701" y="226145"/>
                    </a:cubicBezTo>
                    <a:cubicBezTo>
                      <a:pt x="897701" y="222255"/>
                      <a:pt x="900613" y="218922"/>
                      <a:pt x="904009" y="218922"/>
                    </a:cubicBezTo>
                    <a:close/>
                    <a:moveTo>
                      <a:pt x="885085" y="218922"/>
                    </a:moveTo>
                    <a:cubicBezTo>
                      <a:pt x="888481" y="218922"/>
                      <a:pt x="890908" y="222255"/>
                      <a:pt x="890908" y="226145"/>
                    </a:cubicBezTo>
                    <a:cubicBezTo>
                      <a:pt x="890908" y="230034"/>
                      <a:pt x="888481" y="233368"/>
                      <a:pt x="885085" y="233368"/>
                    </a:cubicBezTo>
                    <a:cubicBezTo>
                      <a:pt x="881688" y="233368"/>
                      <a:pt x="878777" y="230034"/>
                      <a:pt x="878777" y="226145"/>
                    </a:cubicBezTo>
                    <a:cubicBezTo>
                      <a:pt x="878777" y="222255"/>
                      <a:pt x="881688" y="218922"/>
                      <a:pt x="885085" y="218922"/>
                    </a:cubicBezTo>
                    <a:close/>
                    <a:moveTo>
                      <a:pt x="865675" y="218922"/>
                    </a:moveTo>
                    <a:cubicBezTo>
                      <a:pt x="869072" y="218922"/>
                      <a:pt x="871983" y="222255"/>
                      <a:pt x="871983" y="226145"/>
                    </a:cubicBezTo>
                    <a:cubicBezTo>
                      <a:pt x="871983" y="230034"/>
                      <a:pt x="869072" y="233368"/>
                      <a:pt x="865675" y="233368"/>
                    </a:cubicBezTo>
                    <a:cubicBezTo>
                      <a:pt x="862278" y="233368"/>
                      <a:pt x="859852" y="230034"/>
                      <a:pt x="859852" y="226145"/>
                    </a:cubicBezTo>
                    <a:cubicBezTo>
                      <a:pt x="859852" y="222255"/>
                      <a:pt x="862278" y="218922"/>
                      <a:pt x="865675" y="218922"/>
                    </a:cubicBezTo>
                    <a:close/>
                    <a:moveTo>
                      <a:pt x="597820" y="218922"/>
                    </a:moveTo>
                    <a:cubicBezTo>
                      <a:pt x="601217" y="218922"/>
                      <a:pt x="604129" y="222255"/>
                      <a:pt x="604129" y="226145"/>
                    </a:cubicBezTo>
                    <a:cubicBezTo>
                      <a:pt x="604129" y="230034"/>
                      <a:pt x="601217" y="233368"/>
                      <a:pt x="597820" y="233368"/>
                    </a:cubicBezTo>
                    <a:cubicBezTo>
                      <a:pt x="594424" y="233368"/>
                      <a:pt x="591998" y="230034"/>
                      <a:pt x="591998" y="226145"/>
                    </a:cubicBezTo>
                    <a:cubicBezTo>
                      <a:pt x="591998" y="222255"/>
                      <a:pt x="594424" y="218922"/>
                      <a:pt x="597820" y="218922"/>
                    </a:cubicBezTo>
                    <a:close/>
                    <a:moveTo>
                      <a:pt x="463893" y="218922"/>
                    </a:moveTo>
                    <a:cubicBezTo>
                      <a:pt x="467290" y="218922"/>
                      <a:pt x="470201" y="222255"/>
                      <a:pt x="470201" y="226145"/>
                    </a:cubicBezTo>
                    <a:cubicBezTo>
                      <a:pt x="470201" y="230034"/>
                      <a:pt x="467290" y="233368"/>
                      <a:pt x="463893" y="233368"/>
                    </a:cubicBezTo>
                    <a:cubicBezTo>
                      <a:pt x="460497" y="233368"/>
                      <a:pt x="458070" y="230034"/>
                      <a:pt x="458070" y="226145"/>
                    </a:cubicBezTo>
                    <a:cubicBezTo>
                      <a:pt x="458070" y="222255"/>
                      <a:pt x="460497" y="218922"/>
                      <a:pt x="463893" y="218922"/>
                    </a:cubicBezTo>
                    <a:close/>
                    <a:moveTo>
                      <a:pt x="444969" y="218922"/>
                    </a:moveTo>
                    <a:cubicBezTo>
                      <a:pt x="448365" y="218922"/>
                      <a:pt x="451277" y="222255"/>
                      <a:pt x="451277" y="226145"/>
                    </a:cubicBezTo>
                    <a:cubicBezTo>
                      <a:pt x="451277" y="230034"/>
                      <a:pt x="448365" y="233368"/>
                      <a:pt x="444969" y="233368"/>
                    </a:cubicBezTo>
                    <a:cubicBezTo>
                      <a:pt x="441572" y="233368"/>
                      <a:pt x="438661" y="230034"/>
                      <a:pt x="438661" y="226145"/>
                    </a:cubicBezTo>
                    <a:cubicBezTo>
                      <a:pt x="438661" y="222255"/>
                      <a:pt x="441572" y="218922"/>
                      <a:pt x="444969" y="218922"/>
                    </a:cubicBezTo>
                    <a:close/>
                    <a:moveTo>
                      <a:pt x="349376" y="218922"/>
                    </a:moveTo>
                    <a:cubicBezTo>
                      <a:pt x="352772" y="218922"/>
                      <a:pt x="355684" y="222255"/>
                      <a:pt x="355684" y="226145"/>
                    </a:cubicBezTo>
                    <a:cubicBezTo>
                      <a:pt x="355684" y="230034"/>
                      <a:pt x="352772" y="233368"/>
                      <a:pt x="349376" y="233368"/>
                    </a:cubicBezTo>
                    <a:cubicBezTo>
                      <a:pt x="345979" y="233368"/>
                      <a:pt x="343068" y="230034"/>
                      <a:pt x="343068" y="226145"/>
                    </a:cubicBezTo>
                    <a:cubicBezTo>
                      <a:pt x="343068" y="222255"/>
                      <a:pt x="345979" y="218922"/>
                      <a:pt x="349376" y="218922"/>
                    </a:cubicBezTo>
                    <a:close/>
                    <a:moveTo>
                      <a:pt x="329966" y="218922"/>
                    </a:moveTo>
                    <a:cubicBezTo>
                      <a:pt x="333363" y="218922"/>
                      <a:pt x="336274" y="222255"/>
                      <a:pt x="336274" y="226145"/>
                    </a:cubicBezTo>
                    <a:cubicBezTo>
                      <a:pt x="336274" y="230034"/>
                      <a:pt x="333363" y="233368"/>
                      <a:pt x="329966" y="233368"/>
                    </a:cubicBezTo>
                    <a:cubicBezTo>
                      <a:pt x="326569" y="233368"/>
                      <a:pt x="324143" y="230034"/>
                      <a:pt x="324143" y="226145"/>
                    </a:cubicBezTo>
                    <a:cubicBezTo>
                      <a:pt x="324143" y="222255"/>
                      <a:pt x="326569" y="218922"/>
                      <a:pt x="329966" y="218922"/>
                    </a:cubicBezTo>
                    <a:close/>
                    <a:moveTo>
                      <a:pt x="311041" y="218922"/>
                    </a:moveTo>
                    <a:cubicBezTo>
                      <a:pt x="314438" y="218922"/>
                      <a:pt x="317350" y="222255"/>
                      <a:pt x="317350" y="226145"/>
                    </a:cubicBezTo>
                    <a:cubicBezTo>
                      <a:pt x="317350" y="230034"/>
                      <a:pt x="314438" y="233368"/>
                      <a:pt x="311041" y="233368"/>
                    </a:cubicBezTo>
                    <a:cubicBezTo>
                      <a:pt x="307645" y="233368"/>
                      <a:pt x="304733" y="230034"/>
                      <a:pt x="304733" y="226145"/>
                    </a:cubicBezTo>
                    <a:cubicBezTo>
                      <a:pt x="304733" y="222255"/>
                      <a:pt x="307645" y="218922"/>
                      <a:pt x="311041" y="218922"/>
                    </a:cubicBezTo>
                    <a:close/>
                    <a:moveTo>
                      <a:pt x="292117" y="218922"/>
                    </a:moveTo>
                    <a:cubicBezTo>
                      <a:pt x="295514" y="218922"/>
                      <a:pt x="297940" y="222255"/>
                      <a:pt x="297940" y="226145"/>
                    </a:cubicBezTo>
                    <a:cubicBezTo>
                      <a:pt x="297940" y="230034"/>
                      <a:pt x="295514" y="233368"/>
                      <a:pt x="292117" y="233368"/>
                    </a:cubicBezTo>
                    <a:cubicBezTo>
                      <a:pt x="288720" y="233368"/>
                      <a:pt x="285809" y="230034"/>
                      <a:pt x="285809" y="226145"/>
                    </a:cubicBezTo>
                    <a:cubicBezTo>
                      <a:pt x="285809" y="222255"/>
                      <a:pt x="288720" y="218922"/>
                      <a:pt x="292117" y="218922"/>
                    </a:cubicBezTo>
                    <a:close/>
                    <a:moveTo>
                      <a:pt x="272707" y="218922"/>
                    </a:moveTo>
                    <a:cubicBezTo>
                      <a:pt x="276104" y="218922"/>
                      <a:pt x="279015" y="222255"/>
                      <a:pt x="279015" y="226145"/>
                    </a:cubicBezTo>
                    <a:cubicBezTo>
                      <a:pt x="279015" y="230034"/>
                      <a:pt x="276104" y="233368"/>
                      <a:pt x="272707" y="233368"/>
                    </a:cubicBezTo>
                    <a:cubicBezTo>
                      <a:pt x="269310" y="233368"/>
                      <a:pt x="266399" y="230034"/>
                      <a:pt x="266399" y="226145"/>
                    </a:cubicBezTo>
                    <a:cubicBezTo>
                      <a:pt x="266399" y="222255"/>
                      <a:pt x="269310" y="218922"/>
                      <a:pt x="272707" y="218922"/>
                    </a:cubicBezTo>
                    <a:close/>
                    <a:moveTo>
                      <a:pt x="234373" y="218922"/>
                    </a:moveTo>
                    <a:cubicBezTo>
                      <a:pt x="237770" y="218922"/>
                      <a:pt x="240681" y="222255"/>
                      <a:pt x="240681" y="226145"/>
                    </a:cubicBezTo>
                    <a:cubicBezTo>
                      <a:pt x="240681" y="230034"/>
                      <a:pt x="237770" y="233368"/>
                      <a:pt x="234373" y="233368"/>
                    </a:cubicBezTo>
                    <a:cubicBezTo>
                      <a:pt x="230976" y="233368"/>
                      <a:pt x="228550" y="230034"/>
                      <a:pt x="228550" y="226145"/>
                    </a:cubicBezTo>
                    <a:cubicBezTo>
                      <a:pt x="228550" y="222255"/>
                      <a:pt x="230976" y="218922"/>
                      <a:pt x="234373" y="218922"/>
                    </a:cubicBezTo>
                    <a:close/>
                    <a:moveTo>
                      <a:pt x="215448" y="218922"/>
                    </a:moveTo>
                    <a:cubicBezTo>
                      <a:pt x="218845" y="218922"/>
                      <a:pt x="221757" y="222255"/>
                      <a:pt x="221757" y="226145"/>
                    </a:cubicBezTo>
                    <a:cubicBezTo>
                      <a:pt x="221757" y="230034"/>
                      <a:pt x="218845" y="233368"/>
                      <a:pt x="215448" y="233368"/>
                    </a:cubicBezTo>
                    <a:cubicBezTo>
                      <a:pt x="212052" y="233368"/>
                      <a:pt x="209140" y="230034"/>
                      <a:pt x="209140" y="226145"/>
                    </a:cubicBezTo>
                    <a:cubicBezTo>
                      <a:pt x="209140" y="222255"/>
                      <a:pt x="212052" y="218922"/>
                      <a:pt x="215448" y="218922"/>
                    </a:cubicBezTo>
                    <a:close/>
                    <a:moveTo>
                      <a:pt x="196039" y="218922"/>
                    </a:moveTo>
                    <a:cubicBezTo>
                      <a:pt x="199435" y="218922"/>
                      <a:pt x="202347" y="222255"/>
                      <a:pt x="202347" y="226145"/>
                    </a:cubicBezTo>
                    <a:cubicBezTo>
                      <a:pt x="202347" y="230034"/>
                      <a:pt x="199435" y="233368"/>
                      <a:pt x="196039" y="233368"/>
                    </a:cubicBezTo>
                    <a:cubicBezTo>
                      <a:pt x="192642" y="233368"/>
                      <a:pt x="190216" y="230034"/>
                      <a:pt x="190216" y="226145"/>
                    </a:cubicBezTo>
                    <a:cubicBezTo>
                      <a:pt x="190216" y="222255"/>
                      <a:pt x="192642" y="218922"/>
                      <a:pt x="196039" y="218922"/>
                    </a:cubicBezTo>
                    <a:close/>
                    <a:moveTo>
                      <a:pt x="177114" y="218922"/>
                    </a:moveTo>
                    <a:cubicBezTo>
                      <a:pt x="180511" y="218922"/>
                      <a:pt x="183422" y="222255"/>
                      <a:pt x="183422" y="226145"/>
                    </a:cubicBezTo>
                    <a:cubicBezTo>
                      <a:pt x="183422" y="230034"/>
                      <a:pt x="180511" y="233368"/>
                      <a:pt x="177114" y="233368"/>
                    </a:cubicBezTo>
                    <a:cubicBezTo>
                      <a:pt x="173717" y="233368"/>
                      <a:pt x="170806" y="230034"/>
                      <a:pt x="170806" y="226145"/>
                    </a:cubicBezTo>
                    <a:cubicBezTo>
                      <a:pt x="170806" y="222255"/>
                      <a:pt x="173717" y="218922"/>
                      <a:pt x="177114" y="218922"/>
                    </a:cubicBezTo>
                    <a:close/>
                    <a:moveTo>
                      <a:pt x="158190" y="218922"/>
                    </a:moveTo>
                    <a:cubicBezTo>
                      <a:pt x="161586" y="218922"/>
                      <a:pt x="164013" y="222255"/>
                      <a:pt x="164013" y="226145"/>
                    </a:cubicBezTo>
                    <a:cubicBezTo>
                      <a:pt x="164013" y="230034"/>
                      <a:pt x="161586" y="233368"/>
                      <a:pt x="158190" y="233368"/>
                    </a:cubicBezTo>
                    <a:cubicBezTo>
                      <a:pt x="154793" y="233368"/>
                      <a:pt x="151882" y="230034"/>
                      <a:pt x="151882" y="226145"/>
                    </a:cubicBezTo>
                    <a:cubicBezTo>
                      <a:pt x="151882" y="222255"/>
                      <a:pt x="154793" y="218922"/>
                      <a:pt x="158190" y="218922"/>
                    </a:cubicBezTo>
                    <a:close/>
                    <a:moveTo>
                      <a:pt x="138780" y="218922"/>
                    </a:moveTo>
                    <a:cubicBezTo>
                      <a:pt x="142177" y="218922"/>
                      <a:pt x="145088" y="222255"/>
                      <a:pt x="145088" y="226145"/>
                    </a:cubicBezTo>
                    <a:cubicBezTo>
                      <a:pt x="145088" y="230034"/>
                      <a:pt x="142177" y="233368"/>
                      <a:pt x="138780" y="233368"/>
                    </a:cubicBezTo>
                    <a:cubicBezTo>
                      <a:pt x="135383" y="233368"/>
                      <a:pt x="132472" y="230034"/>
                      <a:pt x="132472" y="226145"/>
                    </a:cubicBezTo>
                    <a:cubicBezTo>
                      <a:pt x="132472" y="222255"/>
                      <a:pt x="135383" y="218922"/>
                      <a:pt x="138780" y="218922"/>
                    </a:cubicBezTo>
                    <a:close/>
                    <a:moveTo>
                      <a:pt x="119855" y="218922"/>
                    </a:moveTo>
                    <a:cubicBezTo>
                      <a:pt x="123252" y="218922"/>
                      <a:pt x="126164" y="222255"/>
                      <a:pt x="126164" y="226145"/>
                    </a:cubicBezTo>
                    <a:cubicBezTo>
                      <a:pt x="126164" y="230034"/>
                      <a:pt x="123252" y="233368"/>
                      <a:pt x="119855" y="233368"/>
                    </a:cubicBezTo>
                    <a:cubicBezTo>
                      <a:pt x="116459" y="233368"/>
                      <a:pt x="113547" y="230034"/>
                      <a:pt x="113547" y="226145"/>
                    </a:cubicBezTo>
                    <a:cubicBezTo>
                      <a:pt x="113547" y="222255"/>
                      <a:pt x="116459" y="218922"/>
                      <a:pt x="119855" y="218922"/>
                    </a:cubicBezTo>
                    <a:close/>
                    <a:moveTo>
                      <a:pt x="100446" y="218922"/>
                    </a:moveTo>
                    <a:cubicBezTo>
                      <a:pt x="103842" y="218922"/>
                      <a:pt x="106754" y="222255"/>
                      <a:pt x="106754" y="226145"/>
                    </a:cubicBezTo>
                    <a:cubicBezTo>
                      <a:pt x="106754" y="230034"/>
                      <a:pt x="103842" y="233368"/>
                      <a:pt x="100446" y="233368"/>
                    </a:cubicBezTo>
                    <a:cubicBezTo>
                      <a:pt x="97049" y="233368"/>
                      <a:pt x="94623" y="230034"/>
                      <a:pt x="94623" y="226145"/>
                    </a:cubicBezTo>
                    <a:cubicBezTo>
                      <a:pt x="94623" y="222255"/>
                      <a:pt x="97049" y="218922"/>
                      <a:pt x="100446" y="218922"/>
                    </a:cubicBezTo>
                    <a:close/>
                    <a:moveTo>
                      <a:pt x="81521" y="218922"/>
                    </a:moveTo>
                    <a:cubicBezTo>
                      <a:pt x="84918" y="218922"/>
                      <a:pt x="87829" y="222255"/>
                      <a:pt x="87829" y="226145"/>
                    </a:cubicBezTo>
                    <a:cubicBezTo>
                      <a:pt x="87829" y="230034"/>
                      <a:pt x="84918" y="233368"/>
                      <a:pt x="81521" y="233368"/>
                    </a:cubicBezTo>
                    <a:cubicBezTo>
                      <a:pt x="78124" y="233368"/>
                      <a:pt x="75213" y="230034"/>
                      <a:pt x="75213" y="226145"/>
                    </a:cubicBezTo>
                    <a:cubicBezTo>
                      <a:pt x="75213" y="222255"/>
                      <a:pt x="78124" y="218922"/>
                      <a:pt x="81521" y="218922"/>
                    </a:cubicBezTo>
                    <a:close/>
                    <a:moveTo>
                      <a:pt x="62111" y="218922"/>
                    </a:moveTo>
                    <a:cubicBezTo>
                      <a:pt x="65993" y="218922"/>
                      <a:pt x="68420" y="222255"/>
                      <a:pt x="68420" y="226145"/>
                    </a:cubicBezTo>
                    <a:cubicBezTo>
                      <a:pt x="68420" y="230034"/>
                      <a:pt x="65993" y="233368"/>
                      <a:pt x="62111" y="233368"/>
                    </a:cubicBezTo>
                    <a:cubicBezTo>
                      <a:pt x="58715" y="233368"/>
                      <a:pt x="56289" y="230034"/>
                      <a:pt x="56289" y="226145"/>
                    </a:cubicBezTo>
                    <a:cubicBezTo>
                      <a:pt x="56289" y="222255"/>
                      <a:pt x="58715" y="218922"/>
                      <a:pt x="62111" y="218922"/>
                    </a:cubicBezTo>
                    <a:close/>
                    <a:moveTo>
                      <a:pt x="43187" y="218922"/>
                    </a:moveTo>
                    <a:cubicBezTo>
                      <a:pt x="46584" y="218922"/>
                      <a:pt x="49495" y="222255"/>
                      <a:pt x="49495" y="226145"/>
                    </a:cubicBezTo>
                    <a:cubicBezTo>
                      <a:pt x="49495" y="230034"/>
                      <a:pt x="46584" y="233368"/>
                      <a:pt x="43187" y="233368"/>
                    </a:cubicBezTo>
                    <a:cubicBezTo>
                      <a:pt x="39790" y="233368"/>
                      <a:pt x="36879" y="230034"/>
                      <a:pt x="36879" y="226145"/>
                    </a:cubicBezTo>
                    <a:cubicBezTo>
                      <a:pt x="36879" y="222255"/>
                      <a:pt x="39790" y="218922"/>
                      <a:pt x="43187" y="218922"/>
                    </a:cubicBezTo>
                    <a:close/>
                    <a:moveTo>
                      <a:pt x="24262" y="218922"/>
                    </a:moveTo>
                    <a:cubicBezTo>
                      <a:pt x="27659" y="218922"/>
                      <a:pt x="30085" y="222255"/>
                      <a:pt x="30085" y="226145"/>
                    </a:cubicBezTo>
                    <a:cubicBezTo>
                      <a:pt x="30085" y="230034"/>
                      <a:pt x="27659" y="233368"/>
                      <a:pt x="24262" y="233368"/>
                    </a:cubicBezTo>
                    <a:cubicBezTo>
                      <a:pt x="20866" y="233368"/>
                      <a:pt x="17954" y="230034"/>
                      <a:pt x="17954" y="226145"/>
                    </a:cubicBezTo>
                    <a:cubicBezTo>
                      <a:pt x="17954" y="222255"/>
                      <a:pt x="20866" y="218922"/>
                      <a:pt x="24262" y="218922"/>
                    </a:cubicBezTo>
                    <a:close/>
                    <a:moveTo>
                      <a:pt x="1171864" y="197252"/>
                    </a:moveTo>
                    <a:cubicBezTo>
                      <a:pt x="1175260" y="197252"/>
                      <a:pt x="1178172" y="200030"/>
                      <a:pt x="1178172" y="203919"/>
                    </a:cubicBezTo>
                    <a:cubicBezTo>
                      <a:pt x="1178172" y="208364"/>
                      <a:pt x="1175260" y="211143"/>
                      <a:pt x="1171864" y="211143"/>
                    </a:cubicBezTo>
                    <a:cubicBezTo>
                      <a:pt x="1168467" y="211143"/>
                      <a:pt x="1165556" y="208364"/>
                      <a:pt x="1165556" y="203919"/>
                    </a:cubicBezTo>
                    <a:cubicBezTo>
                      <a:pt x="1165556" y="200030"/>
                      <a:pt x="1168467" y="197252"/>
                      <a:pt x="1171864" y="197252"/>
                    </a:cubicBezTo>
                    <a:close/>
                    <a:moveTo>
                      <a:pt x="1152939" y="197252"/>
                    </a:moveTo>
                    <a:cubicBezTo>
                      <a:pt x="1156336" y="197252"/>
                      <a:pt x="1158762" y="200030"/>
                      <a:pt x="1158762" y="203919"/>
                    </a:cubicBezTo>
                    <a:cubicBezTo>
                      <a:pt x="1158762" y="208364"/>
                      <a:pt x="1156336" y="211143"/>
                      <a:pt x="1152939" y="211143"/>
                    </a:cubicBezTo>
                    <a:cubicBezTo>
                      <a:pt x="1149543" y="211143"/>
                      <a:pt x="1146631" y="208364"/>
                      <a:pt x="1146631" y="203919"/>
                    </a:cubicBezTo>
                    <a:cubicBezTo>
                      <a:pt x="1146631" y="200030"/>
                      <a:pt x="1149543" y="197252"/>
                      <a:pt x="1152939" y="197252"/>
                    </a:cubicBezTo>
                    <a:close/>
                    <a:moveTo>
                      <a:pt x="1133529" y="197252"/>
                    </a:moveTo>
                    <a:cubicBezTo>
                      <a:pt x="1136926" y="197252"/>
                      <a:pt x="1139838" y="200030"/>
                      <a:pt x="1139838" y="203919"/>
                    </a:cubicBezTo>
                    <a:cubicBezTo>
                      <a:pt x="1139838" y="208364"/>
                      <a:pt x="1136926" y="211143"/>
                      <a:pt x="1133529" y="211143"/>
                    </a:cubicBezTo>
                    <a:cubicBezTo>
                      <a:pt x="1130133" y="211143"/>
                      <a:pt x="1127221" y="208364"/>
                      <a:pt x="1127221" y="203919"/>
                    </a:cubicBezTo>
                    <a:cubicBezTo>
                      <a:pt x="1127221" y="200030"/>
                      <a:pt x="1130133" y="197252"/>
                      <a:pt x="1133529" y="197252"/>
                    </a:cubicBezTo>
                    <a:close/>
                    <a:moveTo>
                      <a:pt x="1114605" y="197252"/>
                    </a:moveTo>
                    <a:cubicBezTo>
                      <a:pt x="1118002" y="197252"/>
                      <a:pt x="1120913" y="200030"/>
                      <a:pt x="1120913" y="203919"/>
                    </a:cubicBezTo>
                    <a:cubicBezTo>
                      <a:pt x="1120913" y="208364"/>
                      <a:pt x="1118002" y="211143"/>
                      <a:pt x="1114605" y="211143"/>
                    </a:cubicBezTo>
                    <a:cubicBezTo>
                      <a:pt x="1111208" y="211143"/>
                      <a:pt x="1108297" y="208364"/>
                      <a:pt x="1108297" y="203919"/>
                    </a:cubicBezTo>
                    <a:cubicBezTo>
                      <a:pt x="1108297" y="200030"/>
                      <a:pt x="1111208" y="197252"/>
                      <a:pt x="1114605" y="197252"/>
                    </a:cubicBezTo>
                    <a:close/>
                    <a:moveTo>
                      <a:pt x="1095195" y="197252"/>
                    </a:moveTo>
                    <a:cubicBezTo>
                      <a:pt x="1098592" y="197252"/>
                      <a:pt x="1101503" y="200030"/>
                      <a:pt x="1101503" y="203919"/>
                    </a:cubicBezTo>
                    <a:cubicBezTo>
                      <a:pt x="1101503" y="208364"/>
                      <a:pt x="1098592" y="211143"/>
                      <a:pt x="1095195" y="211143"/>
                    </a:cubicBezTo>
                    <a:cubicBezTo>
                      <a:pt x="1091799" y="211143"/>
                      <a:pt x="1089372" y="208364"/>
                      <a:pt x="1089372" y="203919"/>
                    </a:cubicBezTo>
                    <a:cubicBezTo>
                      <a:pt x="1089372" y="200030"/>
                      <a:pt x="1091799" y="197252"/>
                      <a:pt x="1095195" y="197252"/>
                    </a:cubicBezTo>
                    <a:close/>
                    <a:moveTo>
                      <a:pt x="1076271" y="197252"/>
                    </a:moveTo>
                    <a:cubicBezTo>
                      <a:pt x="1079667" y="197252"/>
                      <a:pt x="1082579" y="200030"/>
                      <a:pt x="1082579" y="203919"/>
                    </a:cubicBezTo>
                    <a:cubicBezTo>
                      <a:pt x="1082579" y="208364"/>
                      <a:pt x="1079667" y="211143"/>
                      <a:pt x="1076271" y="211143"/>
                    </a:cubicBezTo>
                    <a:cubicBezTo>
                      <a:pt x="1072874" y="211143"/>
                      <a:pt x="1069963" y="208364"/>
                      <a:pt x="1069963" y="203919"/>
                    </a:cubicBezTo>
                    <a:cubicBezTo>
                      <a:pt x="1069963" y="200030"/>
                      <a:pt x="1072874" y="197252"/>
                      <a:pt x="1076271" y="197252"/>
                    </a:cubicBezTo>
                    <a:close/>
                    <a:moveTo>
                      <a:pt x="1057346" y="197252"/>
                    </a:moveTo>
                    <a:cubicBezTo>
                      <a:pt x="1060743" y="197252"/>
                      <a:pt x="1063169" y="200030"/>
                      <a:pt x="1063169" y="203919"/>
                    </a:cubicBezTo>
                    <a:cubicBezTo>
                      <a:pt x="1063169" y="208364"/>
                      <a:pt x="1060743" y="211143"/>
                      <a:pt x="1057346" y="211143"/>
                    </a:cubicBezTo>
                    <a:cubicBezTo>
                      <a:pt x="1053464" y="211143"/>
                      <a:pt x="1051038" y="208364"/>
                      <a:pt x="1051038" y="203919"/>
                    </a:cubicBezTo>
                    <a:cubicBezTo>
                      <a:pt x="1051038" y="200030"/>
                      <a:pt x="1053464" y="197252"/>
                      <a:pt x="1057346" y="197252"/>
                    </a:cubicBezTo>
                    <a:close/>
                    <a:moveTo>
                      <a:pt x="1037936" y="197252"/>
                    </a:moveTo>
                    <a:cubicBezTo>
                      <a:pt x="1041333" y="197252"/>
                      <a:pt x="1044245" y="200030"/>
                      <a:pt x="1044245" y="203919"/>
                    </a:cubicBezTo>
                    <a:cubicBezTo>
                      <a:pt x="1044245" y="208364"/>
                      <a:pt x="1041333" y="211143"/>
                      <a:pt x="1037936" y="211143"/>
                    </a:cubicBezTo>
                    <a:cubicBezTo>
                      <a:pt x="1034540" y="211143"/>
                      <a:pt x="1031628" y="208364"/>
                      <a:pt x="1031628" y="203919"/>
                    </a:cubicBezTo>
                    <a:cubicBezTo>
                      <a:pt x="1031628" y="200030"/>
                      <a:pt x="1034540" y="197252"/>
                      <a:pt x="1037936" y="197252"/>
                    </a:cubicBezTo>
                    <a:close/>
                    <a:moveTo>
                      <a:pt x="1019012" y="197252"/>
                    </a:moveTo>
                    <a:cubicBezTo>
                      <a:pt x="1022409" y="197252"/>
                      <a:pt x="1024835" y="200030"/>
                      <a:pt x="1024835" y="203919"/>
                    </a:cubicBezTo>
                    <a:cubicBezTo>
                      <a:pt x="1024835" y="208364"/>
                      <a:pt x="1022409" y="211143"/>
                      <a:pt x="1019012" y="211143"/>
                    </a:cubicBezTo>
                    <a:cubicBezTo>
                      <a:pt x="1015615" y="211143"/>
                      <a:pt x="1012704" y="208364"/>
                      <a:pt x="1012704" y="203919"/>
                    </a:cubicBezTo>
                    <a:cubicBezTo>
                      <a:pt x="1012704" y="200030"/>
                      <a:pt x="1015615" y="197252"/>
                      <a:pt x="1019012" y="197252"/>
                    </a:cubicBezTo>
                    <a:close/>
                    <a:moveTo>
                      <a:pt x="999602" y="197252"/>
                    </a:moveTo>
                    <a:cubicBezTo>
                      <a:pt x="1002999" y="197252"/>
                      <a:pt x="1005910" y="200030"/>
                      <a:pt x="1005910" y="203919"/>
                    </a:cubicBezTo>
                    <a:cubicBezTo>
                      <a:pt x="1005910" y="208364"/>
                      <a:pt x="1002999" y="211143"/>
                      <a:pt x="999602" y="211143"/>
                    </a:cubicBezTo>
                    <a:cubicBezTo>
                      <a:pt x="996206" y="211143"/>
                      <a:pt x="993779" y="208364"/>
                      <a:pt x="993779" y="203919"/>
                    </a:cubicBezTo>
                    <a:cubicBezTo>
                      <a:pt x="993779" y="200030"/>
                      <a:pt x="996206" y="197252"/>
                      <a:pt x="999602" y="197252"/>
                    </a:cubicBezTo>
                    <a:close/>
                    <a:moveTo>
                      <a:pt x="980678" y="197252"/>
                    </a:moveTo>
                    <a:cubicBezTo>
                      <a:pt x="984074" y="197252"/>
                      <a:pt x="986986" y="200030"/>
                      <a:pt x="986986" y="203919"/>
                    </a:cubicBezTo>
                    <a:cubicBezTo>
                      <a:pt x="986986" y="208364"/>
                      <a:pt x="984074" y="211143"/>
                      <a:pt x="980678" y="211143"/>
                    </a:cubicBezTo>
                    <a:cubicBezTo>
                      <a:pt x="977281" y="211143"/>
                      <a:pt x="974370" y="208364"/>
                      <a:pt x="974370" y="203919"/>
                    </a:cubicBezTo>
                    <a:cubicBezTo>
                      <a:pt x="974370" y="200030"/>
                      <a:pt x="977281" y="197252"/>
                      <a:pt x="980678" y="197252"/>
                    </a:cubicBezTo>
                    <a:close/>
                    <a:moveTo>
                      <a:pt x="961268" y="197252"/>
                    </a:moveTo>
                    <a:cubicBezTo>
                      <a:pt x="964665" y="197252"/>
                      <a:pt x="967576" y="200030"/>
                      <a:pt x="967576" y="203919"/>
                    </a:cubicBezTo>
                    <a:cubicBezTo>
                      <a:pt x="967576" y="208364"/>
                      <a:pt x="964665" y="211143"/>
                      <a:pt x="961268" y="211143"/>
                    </a:cubicBezTo>
                    <a:cubicBezTo>
                      <a:pt x="957871" y="211143"/>
                      <a:pt x="955445" y="208364"/>
                      <a:pt x="955445" y="203919"/>
                    </a:cubicBezTo>
                    <a:cubicBezTo>
                      <a:pt x="955445" y="200030"/>
                      <a:pt x="957871" y="197252"/>
                      <a:pt x="961268" y="197252"/>
                    </a:cubicBezTo>
                    <a:close/>
                    <a:moveTo>
                      <a:pt x="942343" y="197252"/>
                    </a:moveTo>
                    <a:cubicBezTo>
                      <a:pt x="945740" y="197252"/>
                      <a:pt x="948652" y="200030"/>
                      <a:pt x="948652" y="203919"/>
                    </a:cubicBezTo>
                    <a:cubicBezTo>
                      <a:pt x="948652" y="208364"/>
                      <a:pt x="945740" y="211143"/>
                      <a:pt x="942343" y="211143"/>
                    </a:cubicBezTo>
                    <a:cubicBezTo>
                      <a:pt x="938947" y="211143"/>
                      <a:pt x="936035" y="208364"/>
                      <a:pt x="936035" y="203919"/>
                    </a:cubicBezTo>
                    <a:cubicBezTo>
                      <a:pt x="936035" y="200030"/>
                      <a:pt x="938947" y="197252"/>
                      <a:pt x="942343" y="197252"/>
                    </a:cubicBezTo>
                    <a:close/>
                    <a:moveTo>
                      <a:pt x="923419" y="197252"/>
                    </a:moveTo>
                    <a:cubicBezTo>
                      <a:pt x="926816" y="197252"/>
                      <a:pt x="929242" y="200030"/>
                      <a:pt x="929242" y="203919"/>
                    </a:cubicBezTo>
                    <a:cubicBezTo>
                      <a:pt x="929242" y="208364"/>
                      <a:pt x="926816" y="211143"/>
                      <a:pt x="923419" y="211143"/>
                    </a:cubicBezTo>
                    <a:cubicBezTo>
                      <a:pt x="920022" y="211143"/>
                      <a:pt x="917111" y="208364"/>
                      <a:pt x="917111" y="203919"/>
                    </a:cubicBezTo>
                    <a:cubicBezTo>
                      <a:pt x="917111" y="200030"/>
                      <a:pt x="920022" y="197252"/>
                      <a:pt x="923419" y="197252"/>
                    </a:cubicBezTo>
                    <a:close/>
                    <a:moveTo>
                      <a:pt x="904009" y="197252"/>
                    </a:moveTo>
                    <a:cubicBezTo>
                      <a:pt x="907406" y="197252"/>
                      <a:pt x="910317" y="200030"/>
                      <a:pt x="910317" y="203919"/>
                    </a:cubicBezTo>
                    <a:cubicBezTo>
                      <a:pt x="910317" y="208364"/>
                      <a:pt x="907406" y="211143"/>
                      <a:pt x="904009" y="211143"/>
                    </a:cubicBezTo>
                    <a:cubicBezTo>
                      <a:pt x="900613" y="211143"/>
                      <a:pt x="897701" y="208364"/>
                      <a:pt x="897701" y="203919"/>
                    </a:cubicBezTo>
                    <a:cubicBezTo>
                      <a:pt x="897701" y="200030"/>
                      <a:pt x="900613" y="197252"/>
                      <a:pt x="904009" y="197252"/>
                    </a:cubicBezTo>
                    <a:close/>
                    <a:moveTo>
                      <a:pt x="885085" y="197252"/>
                    </a:moveTo>
                    <a:cubicBezTo>
                      <a:pt x="888481" y="197252"/>
                      <a:pt x="890908" y="200030"/>
                      <a:pt x="890908" y="203919"/>
                    </a:cubicBezTo>
                    <a:cubicBezTo>
                      <a:pt x="890908" y="208364"/>
                      <a:pt x="888481" y="211143"/>
                      <a:pt x="885085" y="211143"/>
                    </a:cubicBezTo>
                    <a:cubicBezTo>
                      <a:pt x="881688" y="211143"/>
                      <a:pt x="878777" y="208364"/>
                      <a:pt x="878777" y="203919"/>
                    </a:cubicBezTo>
                    <a:cubicBezTo>
                      <a:pt x="878777" y="200030"/>
                      <a:pt x="881688" y="197252"/>
                      <a:pt x="885085" y="197252"/>
                    </a:cubicBezTo>
                    <a:close/>
                    <a:moveTo>
                      <a:pt x="731748" y="197252"/>
                    </a:moveTo>
                    <a:cubicBezTo>
                      <a:pt x="735144" y="197252"/>
                      <a:pt x="738056" y="200030"/>
                      <a:pt x="738056" y="203919"/>
                    </a:cubicBezTo>
                    <a:cubicBezTo>
                      <a:pt x="738056" y="208364"/>
                      <a:pt x="735144" y="211143"/>
                      <a:pt x="731748" y="211143"/>
                    </a:cubicBezTo>
                    <a:cubicBezTo>
                      <a:pt x="728351" y="211143"/>
                      <a:pt x="725925" y="208364"/>
                      <a:pt x="725925" y="203919"/>
                    </a:cubicBezTo>
                    <a:cubicBezTo>
                      <a:pt x="725925" y="200030"/>
                      <a:pt x="728351" y="197252"/>
                      <a:pt x="731748" y="197252"/>
                    </a:cubicBezTo>
                    <a:close/>
                    <a:moveTo>
                      <a:pt x="617230" y="197252"/>
                    </a:moveTo>
                    <a:cubicBezTo>
                      <a:pt x="620627" y="197252"/>
                      <a:pt x="623538" y="200030"/>
                      <a:pt x="623538" y="203919"/>
                    </a:cubicBezTo>
                    <a:cubicBezTo>
                      <a:pt x="623538" y="208364"/>
                      <a:pt x="620627" y="211143"/>
                      <a:pt x="617230" y="211143"/>
                    </a:cubicBezTo>
                    <a:cubicBezTo>
                      <a:pt x="613833" y="211143"/>
                      <a:pt x="610922" y="208364"/>
                      <a:pt x="610922" y="203919"/>
                    </a:cubicBezTo>
                    <a:cubicBezTo>
                      <a:pt x="610922" y="200030"/>
                      <a:pt x="613833" y="197252"/>
                      <a:pt x="617230" y="197252"/>
                    </a:cubicBezTo>
                    <a:close/>
                    <a:moveTo>
                      <a:pt x="597820" y="197252"/>
                    </a:moveTo>
                    <a:cubicBezTo>
                      <a:pt x="601217" y="197252"/>
                      <a:pt x="604129" y="200030"/>
                      <a:pt x="604129" y="203919"/>
                    </a:cubicBezTo>
                    <a:cubicBezTo>
                      <a:pt x="604129" y="208364"/>
                      <a:pt x="601217" y="211143"/>
                      <a:pt x="597820" y="211143"/>
                    </a:cubicBezTo>
                    <a:cubicBezTo>
                      <a:pt x="594424" y="211143"/>
                      <a:pt x="591998" y="208364"/>
                      <a:pt x="591998" y="203919"/>
                    </a:cubicBezTo>
                    <a:cubicBezTo>
                      <a:pt x="591998" y="200030"/>
                      <a:pt x="594424" y="197252"/>
                      <a:pt x="597820" y="197252"/>
                    </a:cubicBezTo>
                    <a:close/>
                    <a:moveTo>
                      <a:pt x="578896" y="197252"/>
                    </a:moveTo>
                    <a:cubicBezTo>
                      <a:pt x="582293" y="197252"/>
                      <a:pt x="585204" y="200030"/>
                      <a:pt x="585204" y="203919"/>
                    </a:cubicBezTo>
                    <a:cubicBezTo>
                      <a:pt x="585204" y="208364"/>
                      <a:pt x="582293" y="211143"/>
                      <a:pt x="578896" y="211143"/>
                    </a:cubicBezTo>
                    <a:cubicBezTo>
                      <a:pt x="575499" y="211143"/>
                      <a:pt x="572588" y="208364"/>
                      <a:pt x="572588" y="203919"/>
                    </a:cubicBezTo>
                    <a:cubicBezTo>
                      <a:pt x="572588" y="200030"/>
                      <a:pt x="575499" y="197252"/>
                      <a:pt x="578896" y="197252"/>
                    </a:cubicBezTo>
                    <a:close/>
                    <a:moveTo>
                      <a:pt x="483303" y="197252"/>
                    </a:moveTo>
                    <a:cubicBezTo>
                      <a:pt x="486700" y="197252"/>
                      <a:pt x="489611" y="200030"/>
                      <a:pt x="489611" y="203919"/>
                    </a:cubicBezTo>
                    <a:cubicBezTo>
                      <a:pt x="489611" y="208364"/>
                      <a:pt x="486700" y="211143"/>
                      <a:pt x="483303" y="211143"/>
                    </a:cubicBezTo>
                    <a:cubicBezTo>
                      <a:pt x="479906" y="211143"/>
                      <a:pt x="476995" y="208364"/>
                      <a:pt x="476995" y="203919"/>
                    </a:cubicBezTo>
                    <a:cubicBezTo>
                      <a:pt x="476995" y="200030"/>
                      <a:pt x="479906" y="197252"/>
                      <a:pt x="483303" y="197252"/>
                    </a:cubicBezTo>
                    <a:close/>
                    <a:moveTo>
                      <a:pt x="463893" y="197252"/>
                    </a:moveTo>
                    <a:cubicBezTo>
                      <a:pt x="467290" y="197252"/>
                      <a:pt x="470201" y="200030"/>
                      <a:pt x="470201" y="203919"/>
                    </a:cubicBezTo>
                    <a:cubicBezTo>
                      <a:pt x="470201" y="208364"/>
                      <a:pt x="467290" y="211143"/>
                      <a:pt x="463893" y="211143"/>
                    </a:cubicBezTo>
                    <a:cubicBezTo>
                      <a:pt x="460497" y="211143"/>
                      <a:pt x="458070" y="208364"/>
                      <a:pt x="458070" y="203919"/>
                    </a:cubicBezTo>
                    <a:cubicBezTo>
                      <a:pt x="458070" y="200030"/>
                      <a:pt x="460497" y="197252"/>
                      <a:pt x="463893" y="197252"/>
                    </a:cubicBezTo>
                    <a:close/>
                    <a:moveTo>
                      <a:pt x="406634" y="197252"/>
                    </a:moveTo>
                    <a:cubicBezTo>
                      <a:pt x="410031" y="197252"/>
                      <a:pt x="412943" y="200030"/>
                      <a:pt x="412943" y="203919"/>
                    </a:cubicBezTo>
                    <a:cubicBezTo>
                      <a:pt x="412943" y="208364"/>
                      <a:pt x="410031" y="211143"/>
                      <a:pt x="406634" y="211143"/>
                    </a:cubicBezTo>
                    <a:cubicBezTo>
                      <a:pt x="403238" y="211143"/>
                      <a:pt x="400326" y="208364"/>
                      <a:pt x="400326" y="203919"/>
                    </a:cubicBezTo>
                    <a:cubicBezTo>
                      <a:pt x="400326" y="200030"/>
                      <a:pt x="403238" y="197252"/>
                      <a:pt x="406634" y="197252"/>
                    </a:cubicBezTo>
                    <a:close/>
                    <a:moveTo>
                      <a:pt x="387710" y="197252"/>
                    </a:moveTo>
                    <a:cubicBezTo>
                      <a:pt x="391107" y="197252"/>
                      <a:pt x="393533" y="200030"/>
                      <a:pt x="393533" y="203919"/>
                    </a:cubicBezTo>
                    <a:cubicBezTo>
                      <a:pt x="393533" y="208364"/>
                      <a:pt x="391107" y="211143"/>
                      <a:pt x="387710" y="211143"/>
                    </a:cubicBezTo>
                    <a:cubicBezTo>
                      <a:pt x="384313" y="211143"/>
                      <a:pt x="381402" y="208364"/>
                      <a:pt x="381402" y="203919"/>
                    </a:cubicBezTo>
                    <a:cubicBezTo>
                      <a:pt x="381402" y="200030"/>
                      <a:pt x="384313" y="197252"/>
                      <a:pt x="387710" y="197252"/>
                    </a:cubicBezTo>
                    <a:close/>
                    <a:moveTo>
                      <a:pt x="368300" y="197252"/>
                    </a:moveTo>
                    <a:cubicBezTo>
                      <a:pt x="371697" y="197252"/>
                      <a:pt x="374608" y="200030"/>
                      <a:pt x="374608" y="203919"/>
                    </a:cubicBezTo>
                    <a:cubicBezTo>
                      <a:pt x="374608" y="208364"/>
                      <a:pt x="371697" y="211143"/>
                      <a:pt x="368300" y="211143"/>
                    </a:cubicBezTo>
                    <a:cubicBezTo>
                      <a:pt x="364903" y="211143"/>
                      <a:pt x="362477" y="208364"/>
                      <a:pt x="362477" y="203919"/>
                    </a:cubicBezTo>
                    <a:cubicBezTo>
                      <a:pt x="362477" y="200030"/>
                      <a:pt x="364903" y="197252"/>
                      <a:pt x="368300" y="197252"/>
                    </a:cubicBezTo>
                    <a:close/>
                    <a:moveTo>
                      <a:pt x="349376" y="197252"/>
                    </a:moveTo>
                    <a:cubicBezTo>
                      <a:pt x="352772" y="197252"/>
                      <a:pt x="355684" y="200030"/>
                      <a:pt x="355684" y="203919"/>
                    </a:cubicBezTo>
                    <a:cubicBezTo>
                      <a:pt x="355684" y="208364"/>
                      <a:pt x="352772" y="211143"/>
                      <a:pt x="349376" y="211143"/>
                    </a:cubicBezTo>
                    <a:cubicBezTo>
                      <a:pt x="345979" y="211143"/>
                      <a:pt x="343068" y="208364"/>
                      <a:pt x="343068" y="203919"/>
                    </a:cubicBezTo>
                    <a:cubicBezTo>
                      <a:pt x="343068" y="200030"/>
                      <a:pt x="345979" y="197252"/>
                      <a:pt x="349376" y="197252"/>
                    </a:cubicBezTo>
                    <a:close/>
                    <a:moveTo>
                      <a:pt x="329966" y="197252"/>
                    </a:moveTo>
                    <a:cubicBezTo>
                      <a:pt x="333363" y="197252"/>
                      <a:pt x="336274" y="200030"/>
                      <a:pt x="336274" y="203919"/>
                    </a:cubicBezTo>
                    <a:cubicBezTo>
                      <a:pt x="336274" y="208364"/>
                      <a:pt x="333363" y="211143"/>
                      <a:pt x="329966" y="211143"/>
                    </a:cubicBezTo>
                    <a:cubicBezTo>
                      <a:pt x="326569" y="211143"/>
                      <a:pt x="324143" y="208364"/>
                      <a:pt x="324143" y="203919"/>
                    </a:cubicBezTo>
                    <a:cubicBezTo>
                      <a:pt x="324143" y="200030"/>
                      <a:pt x="326569" y="197252"/>
                      <a:pt x="329966" y="197252"/>
                    </a:cubicBezTo>
                    <a:close/>
                    <a:moveTo>
                      <a:pt x="311041" y="197252"/>
                    </a:moveTo>
                    <a:cubicBezTo>
                      <a:pt x="314438" y="197252"/>
                      <a:pt x="317350" y="200030"/>
                      <a:pt x="317350" y="203919"/>
                    </a:cubicBezTo>
                    <a:cubicBezTo>
                      <a:pt x="317350" y="208364"/>
                      <a:pt x="314438" y="211143"/>
                      <a:pt x="311041" y="211143"/>
                    </a:cubicBezTo>
                    <a:cubicBezTo>
                      <a:pt x="307645" y="211143"/>
                      <a:pt x="304733" y="208364"/>
                      <a:pt x="304733" y="203919"/>
                    </a:cubicBezTo>
                    <a:cubicBezTo>
                      <a:pt x="304733" y="200030"/>
                      <a:pt x="307645" y="197252"/>
                      <a:pt x="311041" y="197252"/>
                    </a:cubicBezTo>
                    <a:close/>
                    <a:moveTo>
                      <a:pt x="292117" y="197252"/>
                    </a:moveTo>
                    <a:cubicBezTo>
                      <a:pt x="295514" y="197252"/>
                      <a:pt x="297940" y="200030"/>
                      <a:pt x="297940" y="203919"/>
                    </a:cubicBezTo>
                    <a:cubicBezTo>
                      <a:pt x="297940" y="208364"/>
                      <a:pt x="295514" y="211143"/>
                      <a:pt x="292117" y="211143"/>
                    </a:cubicBezTo>
                    <a:cubicBezTo>
                      <a:pt x="288720" y="211143"/>
                      <a:pt x="285809" y="208364"/>
                      <a:pt x="285809" y="203919"/>
                    </a:cubicBezTo>
                    <a:cubicBezTo>
                      <a:pt x="285809" y="200030"/>
                      <a:pt x="288720" y="197252"/>
                      <a:pt x="292117" y="197252"/>
                    </a:cubicBezTo>
                    <a:close/>
                    <a:moveTo>
                      <a:pt x="272707" y="197252"/>
                    </a:moveTo>
                    <a:cubicBezTo>
                      <a:pt x="276104" y="197252"/>
                      <a:pt x="279015" y="200030"/>
                      <a:pt x="279015" y="203919"/>
                    </a:cubicBezTo>
                    <a:cubicBezTo>
                      <a:pt x="279015" y="208364"/>
                      <a:pt x="276104" y="211143"/>
                      <a:pt x="272707" y="211143"/>
                    </a:cubicBezTo>
                    <a:cubicBezTo>
                      <a:pt x="269310" y="211143"/>
                      <a:pt x="266399" y="208364"/>
                      <a:pt x="266399" y="203919"/>
                    </a:cubicBezTo>
                    <a:cubicBezTo>
                      <a:pt x="266399" y="200030"/>
                      <a:pt x="269310" y="197252"/>
                      <a:pt x="272707" y="197252"/>
                    </a:cubicBezTo>
                    <a:close/>
                    <a:moveTo>
                      <a:pt x="253783" y="197252"/>
                    </a:moveTo>
                    <a:cubicBezTo>
                      <a:pt x="257179" y="197252"/>
                      <a:pt x="259606" y="200030"/>
                      <a:pt x="259606" y="203919"/>
                    </a:cubicBezTo>
                    <a:cubicBezTo>
                      <a:pt x="259606" y="208364"/>
                      <a:pt x="257179" y="211143"/>
                      <a:pt x="253783" y="211143"/>
                    </a:cubicBezTo>
                    <a:cubicBezTo>
                      <a:pt x="250386" y="211143"/>
                      <a:pt x="247475" y="208364"/>
                      <a:pt x="247475" y="203919"/>
                    </a:cubicBezTo>
                    <a:cubicBezTo>
                      <a:pt x="247475" y="200030"/>
                      <a:pt x="250386" y="197252"/>
                      <a:pt x="253783" y="197252"/>
                    </a:cubicBezTo>
                    <a:close/>
                    <a:moveTo>
                      <a:pt x="234373" y="197252"/>
                    </a:moveTo>
                    <a:cubicBezTo>
                      <a:pt x="237770" y="197252"/>
                      <a:pt x="240681" y="200030"/>
                      <a:pt x="240681" y="203919"/>
                    </a:cubicBezTo>
                    <a:cubicBezTo>
                      <a:pt x="240681" y="208364"/>
                      <a:pt x="237770" y="211143"/>
                      <a:pt x="234373" y="211143"/>
                    </a:cubicBezTo>
                    <a:cubicBezTo>
                      <a:pt x="230976" y="211143"/>
                      <a:pt x="228550" y="208364"/>
                      <a:pt x="228550" y="203919"/>
                    </a:cubicBezTo>
                    <a:cubicBezTo>
                      <a:pt x="228550" y="200030"/>
                      <a:pt x="230976" y="197252"/>
                      <a:pt x="234373" y="197252"/>
                    </a:cubicBezTo>
                    <a:close/>
                    <a:moveTo>
                      <a:pt x="215448" y="197252"/>
                    </a:moveTo>
                    <a:cubicBezTo>
                      <a:pt x="218845" y="197252"/>
                      <a:pt x="221757" y="200030"/>
                      <a:pt x="221757" y="203919"/>
                    </a:cubicBezTo>
                    <a:cubicBezTo>
                      <a:pt x="221757" y="208364"/>
                      <a:pt x="218845" y="211143"/>
                      <a:pt x="215448" y="211143"/>
                    </a:cubicBezTo>
                    <a:cubicBezTo>
                      <a:pt x="212052" y="211143"/>
                      <a:pt x="209140" y="208364"/>
                      <a:pt x="209140" y="203919"/>
                    </a:cubicBezTo>
                    <a:cubicBezTo>
                      <a:pt x="209140" y="200030"/>
                      <a:pt x="212052" y="197252"/>
                      <a:pt x="215448" y="197252"/>
                    </a:cubicBezTo>
                    <a:close/>
                    <a:moveTo>
                      <a:pt x="196039" y="197252"/>
                    </a:moveTo>
                    <a:cubicBezTo>
                      <a:pt x="199435" y="197252"/>
                      <a:pt x="202347" y="200030"/>
                      <a:pt x="202347" y="203919"/>
                    </a:cubicBezTo>
                    <a:cubicBezTo>
                      <a:pt x="202347" y="208364"/>
                      <a:pt x="199435" y="211143"/>
                      <a:pt x="196039" y="211143"/>
                    </a:cubicBezTo>
                    <a:cubicBezTo>
                      <a:pt x="192642" y="211143"/>
                      <a:pt x="190216" y="208364"/>
                      <a:pt x="190216" y="203919"/>
                    </a:cubicBezTo>
                    <a:cubicBezTo>
                      <a:pt x="190216" y="200030"/>
                      <a:pt x="192642" y="197252"/>
                      <a:pt x="196039" y="197252"/>
                    </a:cubicBezTo>
                    <a:close/>
                    <a:moveTo>
                      <a:pt x="177114" y="197252"/>
                    </a:moveTo>
                    <a:cubicBezTo>
                      <a:pt x="180511" y="197252"/>
                      <a:pt x="183422" y="200030"/>
                      <a:pt x="183422" y="203919"/>
                    </a:cubicBezTo>
                    <a:cubicBezTo>
                      <a:pt x="183422" y="208364"/>
                      <a:pt x="180511" y="211143"/>
                      <a:pt x="177114" y="211143"/>
                    </a:cubicBezTo>
                    <a:cubicBezTo>
                      <a:pt x="173717" y="211143"/>
                      <a:pt x="170806" y="208364"/>
                      <a:pt x="170806" y="203919"/>
                    </a:cubicBezTo>
                    <a:cubicBezTo>
                      <a:pt x="170806" y="200030"/>
                      <a:pt x="173717" y="197252"/>
                      <a:pt x="177114" y="197252"/>
                    </a:cubicBezTo>
                    <a:close/>
                    <a:moveTo>
                      <a:pt x="158190" y="197252"/>
                    </a:moveTo>
                    <a:cubicBezTo>
                      <a:pt x="161586" y="197252"/>
                      <a:pt x="164013" y="200030"/>
                      <a:pt x="164013" y="203919"/>
                    </a:cubicBezTo>
                    <a:cubicBezTo>
                      <a:pt x="164013" y="208364"/>
                      <a:pt x="161586" y="211143"/>
                      <a:pt x="158190" y="211143"/>
                    </a:cubicBezTo>
                    <a:cubicBezTo>
                      <a:pt x="154793" y="211143"/>
                      <a:pt x="151882" y="208364"/>
                      <a:pt x="151882" y="203919"/>
                    </a:cubicBezTo>
                    <a:cubicBezTo>
                      <a:pt x="151882" y="200030"/>
                      <a:pt x="154793" y="197252"/>
                      <a:pt x="158190" y="197252"/>
                    </a:cubicBezTo>
                    <a:close/>
                    <a:moveTo>
                      <a:pt x="138780" y="197252"/>
                    </a:moveTo>
                    <a:cubicBezTo>
                      <a:pt x="142177" y="197252"/>
                      <a:pt x="145088" y="200030"/>
                      <a:pt x="145088" y="203919"/>
                    </a:cubicBezTo>
                    <a:cubicBezTo>
                      <a:pt x="145088" y="208364"/>
                      <a:pt x="142177" y="211143"/>
                      <a:pt x="138780" y="211143"/>
                    </a:cubicBezTo>
                    <a:cubicBezTo>
                      <a:pt x="135383" y="211143"/>
                      <a:pt x="132472" y="208364"/>
                      <a:pt x="132472" y="203919"/>
                    </a:cubicBezTo>
                    <a:cubicBezTo>
                      <a:pt x="132472" y="200030"/>
                      <a:pt x="135383" y="197252"/>
                      <a:pt x="138780" y="197252"/>
                    </a:cubicBezTo>
                    <a:close/>
                    <a:moveTo>
                      <a:pt x="119855" y="197252"/>
                    </a:moveTo>
                    <a:cubicBezTo>
                      <a:pt x="123252" y="197252"/>
                      <a:pt x="125678" y="200030"/>
                      <a:pt x="125678" y="203919"/>
                    </a:cubicBezTo>
                    <a:cubicBezTo>
                      <a:pt x="125678" y="208364"/>
                      <a:pt x="123252" y="211143"/>
                      <a:pt x="119855" y="211143"/>
                    </a:cubicBezTo>
                    <a:cubicBezTo>
                      <a:pt x="116459" y="211143"/>
                      <a:pt x="113547" y="208364"/>
                      <a:pt x="113547" y="203919"/>
                    </a:cubicBezTo>
                    <a:cubicBezTo>
                      <a:pt x="113547" y="200030"/>
                      <a:pt x="116459" y="197252"/>
                      <a:pt x="119855" y="197252"/>
                    </a:cubicBezTo>
                    <a:close/>
                    <a:moveTo>
                      <a:pt x="100446" y="197252"/>
                    </a:moveTo>
                    <a:cubicBezTo>
                      <a:pt x="103842" y="197252"/>
                      <a:pt x="106754" y="200030"/>
                      <a:pt x="106754" y="203919"/>
                    </a:cubicBezTo>
                    <a:cubicBezTo>
                      <a:pt x="106754" y="208364"/>
                      <a:pt x="103842" y="211143"/>
                      <a:pt x="100446" y="211143"/>
                    </a:cubicBezTo>
                    <a:cubicBezTo>
                      <a:pt x="97049" y="211143"/>
                      <a:pt x="94623" y="208364"/>
                      <a:pt x="94623" y="203919"/>
                    </a:cubicBezTo>
                    <a:cubicBezTo>
                      <a:pt x="94623" y="200030"/>
                      <a:pt x="97049" y="197252"/>
                      <a:pt x="100446" y="197252"/>
                    </a:cubicBezTo>
                    <a:close/>
                    <a:moveTo>
                      <a:pt x="81521" y="197252"/>
                    </a:moveTo>
                    <a:cubicBezTo>
                      <a:pt x="84918" y="197252"/>
                      <a:pt x="87829" y="200030"/>
                      <a:pt x="87829" y="203919"/>
                    </a:cubicBezTo>
                    <a:cubicBezTo>
                      <a:pt x="87829" y="208364"/>
                      <a:pt x="84918" y="211143"/>
                      <a:pt x="81521" y="211143"/>
                    </a:cubicBezTo>
                    <a:cubicBezTo>
                      <a:pt x="78124" y="211143"/>
                      <a:pt x="75213" y="208364"/>
                      <a:pt x="75213" y="203919"/>
                    </a:cubicBezTo>
                    <a:cubicBezTo>
                      <a:pt x="75213" y="200030"/>
                      <a:pt x="78124" y="197252"/>
                      <a:pt x="81521" y="197252"/>
                    </a:cubicBezTo>
                    <a:close/>
                    <a:moveTo>
                      <a:pt x="62111" y="197252"/>
                    </a:moveTo>
                    <a:cubicBezTo>
                      <a:pt x="65993" y="197252"/>
                      <a:pt x="68420" y="200030"/>
                      <a:pt x="68420" y="203919"/>
                    </a:cubicBezTo>
                    <a:cubicBezTo>
                      <a:pt x="68420" y="208364"/>
                      <a:pt x="65993" y="211143"/>
                      <a:pt x="62111" y="211143"/>
                    </a:cubicBezTo>
                    <a:cubicBezTo>
                      <a:pt x="58715" y="211143"/>
                      <a:pt x="56289" y="208364"/>
                      <a:pt x="56289" y="203919"/>
                    </a:cubicBezTo>
                    <a:cubicBezTo>
                      <a:pt x="56289" y="200030"/>
                      <a:pt x="58715" y="197252"/>
                      <a:pt x="62111" y="197252"/>
                    </a:cubicBezTo>
                    <a:close/>
                    <a:moveTo>
                      <a:pt x="43187" y="197252"/>
                    </a:moveTo>
                    <a:cubicBezTo>
                      <a:pt x="46584" y="197252"/>
                      <a:pt x="49495" y="200030"/>
                      <a:pt x="49495" y="203919"/>
                    </a:cubicBezTo>
                    <a:cubicBezTo>
                      <a:pt x="49495" y="208364"/>
                      <a:pt x="46584" y="211143"/>
                      <a:pt x="43187" y="211143"/>
                    </a:cubicBezTo>
                    <a:cubicBezTo>
                      <a:pt x="39790" y="211143"/>
                      <a:pt x="36879" y="208364"/>
                      <a:pt x="36879" y="203919"/>
                    </a:cubicBezTo>
                    <a:cubicBezTo>
                      <a:pt x="36879" y="200030"/>
                      <a:pt x="39790" y="197252"/>
                      <a:pt x="43187" y="197252"/>
                    </a:cubicBezTo>
                    <a:close/>
                    <a:moveTo>
                      <a:pt x="559486" y="177249"/>
                    </a:moveTo>
                    <a:cubicBezTo>
                      <a:pt x="562398" y="177249"/>
                      <a:pt x="564339" y="179471"/>
                      <a:pt x="564339" y="182249"/>
                    </a:cubicBezTo>
                    <a:cubicBezTo>
                      <a:pt x="564339" y="185028"/>
                      <a:pt x="562398" y="187250"/>
                      <a:pt x="559486" y="187250"/>
                    </a:cubicBezTo>
                    <a:cubicBezTo>
                      <a:pt x="557060" y="187250"/>
                      <a:pt x="555119" y="185028"/>
                      <a:pt x="555119" y="182249"/>
                    </a:cubicBezTo>
                    <a:cubicBezTo>
                      <a:pt x="555119" y="179471"/>
                      <a:pt x="557060" y="177249"/>
                      <a:pt x="559486" y="177249"/>
                    </a:cubicBezTo>
                    <a:close/>
                    <a:moveTo>
                      <a:pt x="1171007" y="176563"/>
                    </a:moveTo>
                    <a:lnTo>
                      <a:pt x="1174061" y="186402"/>
                    </a:lnTo>
                    <a:lnTo>
                      <a:pt x="1171864" y="188917"/>
                    </a:lnTo>
                    <a:cubicBezTo>
                      <a:pt x="1168467" y="188917"/>
                      <a:pt x="1166041" y="186139"/>
                      <a:pt x="1166041" y="182249"/>
                    </a:cubicBezTo>
                    <a:close/>
                    <a:moveTo>
                      <a:pt x="292117" y="175582"/>
                    </a:moveTo>
                    <a:cubicBezTo>
                      <a:pt x="295028" y="175582"/>
                      <a:pt x="297940" y="178360"/>
                      <a:pt x="297940" y="182249"/>
                    </a:cubicBezTo>
                    <a:cubicBezTo>
                      <a:pt x="297940" y="186139"/>
                      <a:pt x="295028" y="188917"/>
                      <a:pt x="292117" y="188917"/>
                    </a:cubicBezTo>
                    <a:cubicBezTo>
                      <a:pt x="288720" y="188917"/>
                      <a:pt x="285809" y="186139"/>
                      <a:pt x="285809" y="182249"/>
                    </a:cubicBezTo>
                    <a:cubicBezTo>
                      <a:pt x="285809" y="178360"/>
                      <a:pt x="288720" y="175582"/>
                      <a:pt x="292117" y="175582"/>
                    </a:cubicBezTo>
                    <a:close/>
                    <a:moveTo>
                      <a:pt x="1152939" y="175026"/>
                    </a:moveTo>
                    <a:cubicBezTo>
                      <a:pt x="1156336" y="175026"/>
                      <a:pt x="1158762" y="178360"/>
                      <a:pt x="1158762" y="182249"/>
                    </a:cubicBezTo>
                    <a:cubicBezTo>
                      <a:pt x="1158762" y="186139"/>
                      <a:pt x="1156336" y="189473"/>
                      <a:pt x="1152939" y="189473"/>
                    </a:cubicBezTo>
                    <a:cubicBezTo>
                      <a:pt x="1149543" y="189473"/>
                      <a:pt x="1146631" y="186139"/>
                      <a:pt x="1146631" y="182249"/>
                    </a:cubicBezTo>
                    <a:cubicBezTo>
                      <a:pt x="1146631" y="178360"/>
                      <a:pt x="1149543" y="175026"/>
                      <a:pt x="1152939" y="175026"/>
                    </a:cubicBezTo>
                    <a:close/>
                    <a:moveTo>
                      <a:pt x="1133529" y="175026"/>
                    </a:moveTo>
                    <a:cubicBezTo>
                      <a:pt x="1136926" y="175026"/>
                      <a:pt x="1139838" y="178360"/>
                      <a:pt x="1139838" y="182249"/>
                    </a:cubicBezTo>
                    <a:cubicBezTo>
                      <a:pt x="1139838" y="186139"/>
                      <a:pt x="1136926" y="189473"/>
                      <a:pt x="1133529" y="189473"/>
                    </a:cubicBezTo>
                    <a:cubicBezTo>
                      <a:pt x="1130133" y="189473"/>
                      <a:pt x="1127221" y="186139"/>
                      <a:pt x="1127221" y="182249"/>
                    </a:cubicBezTo>
                    <a:cubicBezTo>
                      <a:pt x="1127221" y="178360"/>
                      <a:pt x="1130133" y="175026"/>
                      <a:pt x="1133529" y="175026"/>
                    </a:cubicBezTo>
                    <a:close/>
                    <a:moveTo>
                      <a:pt x="1114605" y="175026"/>
                    </a:moveTo>
                    <a:cubicBezTo>
                      <a:pt x="1118002" y="175026"/>
                      <a:pt x="1120913" y="178360"/>
                      <a:pt x="1120913" y="182249"/>
                    </a:cubicBezTo>
                    <a:cubicBezTo>
                      <a:pt x="1120913" y="186139"/>
                      <a:pt x="1118002" y="189473"/>
                      <a:pt x="1114605" y="189473"/>
                    </a:cubicBezTo>
                    <a:cubicBezTo>
                      <a:pt x="1111208" y="189473"/>
                      <a:pt x="1108297" y="186139"/>
                      <a:pt x="1108297" y="182249"/>
                    </a:cubicBezTo>
                    <a:cubicBezTo>
                      <a:pt x="1108297" y="178360"/>
                      <a:pt x="1111208" y="175026"/>
                      <a:pt x="1114605" y="175026"/>
                    </a:cubicBezTo>
                    <a:close/>
                    <a:moveTo>
                      <a:pt x="1095195" y="175026"/>
                    </a:moveTo>
                    <a:cubicBezTo>
                      <a:pt x="1098592" y="175026"/>
                      <a:pt x="1101503" y="178360"/>
                      <a:pt x="1101503" y="182249"/>
                    </a:cubicBezTo>
                    <a:cubicBezTo>
                      <a:pt x="1101503" y="186139"/>
                      <a:pt x="1098592" y="189473"/>
                      <a:pt x="1095195" y="189473"/>
                    </a:cubicBezTo>
                    <a:cubicBezTo>
                      <a:pt x="1091799" y="189473"/>
                      <a:pt x="1089372" y="186139"/>
                      <a:pt x="1089372" y="182249"/>
                    </a:cubicBezTo>
                    <a:cubicBezTo>
                      <a:pt x="1089372" y="178360"/>
                      <a:pt x="1091799" y="175026"/>
                      <a:pt x="1095195" y="175026"/>
                    </a:cubicBezTo>
                    <a:close/>
                    <a:moveTo>
                      <a:pt x="1076271" y="175026"/>
                    </a:moveTo>
                    <a:cubicBezTo>
                      <a:pt x="1079667" y="175026"/>
                      <a:pt x="1082579" y="178360"/>
                      <a:pt x="1082579" y="182249"/>
                    </a:cubicBezTo>
                    <a:cubicBezTo>
                      <a:pt x="1082579" y="186139"/>
                      <a:pt x="1079667" y="189473"/>
                      <a:pt x="1076271" y="189473"/>
                    </a:cubicBezTo>
                    <a:cubicBezTo>
                      <a:pt x="1072874" y="189473"/>
                      <a:pt x="1069963" y="186139"/>
                      <a:pt x="1069963" y="182249"/>
                    </a:cubicBezTo>
                    <a:cubicBezTo>
                      <a:pt x="1069963" y="178360"/>
                      <a:pt x="1072874" y="175026"/>
                      <a:pt x="1076271" y="175026"/>
                    </a:cubicBezTo>
                    <a:close/>
                    <a:moveTo>
                      <a:pt x="1057346" y="175026"/>
                    </a:moveTo>
                    <a:cubicBezTo>
                      <a:pt x="1060743" y="175026"/>
                      <a:pt x="1063169" y="178360"/>
                      <a:pt x="1063169" y="182249"/>
                    </a:cubicBezTo>
                    <a:cubicBezTo>
                      <a:pt x="1063169" y="186139"/>
                      <a:pt x="1060743" y="189473"/>
                      <a:pt x="1057346" y="189473"/>
                    </a:cubicBezTo>
                    <a:cubicBezTo>
                      <a:pt x="1053464" y="189473"/>
                      <a:pt x="1051038" y="186139"/>
                      <a:pt x="1051038" y="182249"/>
                    </a:cubicBezTo>
                    <a:cubicBezTo>
                      <a:pt x="1051038" y="178360"/>
                      <a:pt x="1053464" y="175026"/>
                      <a:pt x="1057346" y="175026"/>
                    </a:cubicBezTo>
                    <a:close/>
                    <a:moveTo>
                      <a:pt x="1019012" y="175026"/>
                    </a:moveTo>
                    <a:cubicBezTo>
                      <a:pt x="1022409" y="175026"/>
                      <a:pt x="1024835" y="178360"/>
                      <a:pt x="1024835" y="182249"/>
                    </a:cubicBezTo>
                    <a:cubicBezTo>
                      <a:pt x="1024835" y="186139"/>
                      <a:pt x="1022409" y="189473"/>
                      <a:pt x="1019012" y="189473"/>
                    </a:cubicBezTo>
                    <a:cubicBezTo>
                      <a:pt x="1015615" y="189473"/>
                      <a:pt x="1012704" y="186139"/>
                      <a:pt x="1012704" y="182249"/>
                    </a:cubicBezTo>
                    <a:cubicBezTo>
                      <a:pt x="1012704" y="178360"/>
                      <a:pt x="1015615" y="175026"/>
                      <a:pt x="1019012" y="175026"/>
                    </a:cubicBezTo>
                    <a:close/>
                    <a:moveTo>
                      <a:pt x="999602" y="175026"/>
                    </a:moveTo>
                    <a:cubicBezTo>
                      <a:pt x="1002999" y="175026"/>
                      <a:pt x="1005910" y="178360"/>
                      <a:pt x="1005910" y="182249"/>
                    </a:cubicBezTo>
                    <a:cubicBezTo>
                      <a:pt x="1005910" y="186139"/>
                      <a:pt x="1002999" y="189473"/>
                      <a:pt x="999602" y="189473"/>
                    </a:cubicBezTo>
                    <a:cubicBezTo>
                      <a:pt x="996206" y="189473"/>
                      <a:pt x="993779" y="186139"/>
                      <a:pt x="993779" y="182249"/>
                    </a:cubicBezTo>
                    <a:cubicBezTo>
                      <a:pt x="993779" y="178360"/>
                      <a:pt x="996206" y="175026"/>
                      <a:pt x="999602" y="175026"/>
                    </a:cubicBezTo>
                    <a:close/>
                    <a:moveTo>
                      <a:pt x="980678" y="175026"/>
                    </a:moveTo>
                    <a:cubicBezTo>
                      <a:pt x="984074" y="175026"/>
                      <a:pt x="986986" y="178360"/>
                      <a:pt x="986986" y="182249"/>
                    </a:cubicBezTo>
                    <a:cubicBezTo>
                      <a:pt x="986986" y="186139"/>
                      <a:pt x="984074" y="189473"/>
                      <a:pt x="980678" y="189473"/>
                    </a:cubicBezTo>
                    <a:cubicBezTo>
                      <a:pt x="977281" y="189473"/>
                      <a:pt x="974370" y="186139"/>
                      <a:pt x="974370" y="182249"/>
                    </a:cubicBezTo>
                    <a:cubicBezTo>
                      <a:pt x="974370" y="178360"/>
                      <a:pt x="977281" y="175026"/>
                      <a:pt x="980678" y="175026"/>
                    </a:cubicBezTo>
                    <a:close/>
                    <a:moveTo>
                      <a:pt x="961268" y="175026"/>
                    </a:moveTo>
                    <a:cubicBezTo>
                      <a:pt x="964665" y="175026"/>
                      <a:pt x="967576" y="178360"/>
                      <a:pt x="967576" y="182249"/>
                    </a:cubicBezTo>
                    <a:cubicBezTo>
                      <a:pt x="967576" y="186139"/>
                      <a:pt x="964665" y="189473"/>
                      <a:pt x="961268" y="189473"/>
                    </a:cubicBezTo>
                    <a:cubicBezTo>
                      <a:pt x="957871" y="189473"/>
                      <a:pt x="955445" y="186139"/>
                      <a:pt x="955445" y="182249"/>
                    </a:cubicBezTo>
                    <a:cubicBezTo>
                      <a:pt x="955445" y="178360"/>
                      <a:pt x="957871" y="175026"/>
                      <a:pt x="961268" y="175026"/>
                    </a:cubicBezTo>
                    <a:close/>
                    <a:moveTo>
                      <a:pt x="942343" y="175026"/>
                    </a:moveTo>
                    <a:cubicBezTo>
                      <a:pt x="945740" y="175026"/>
                      <a:pt x="948652" y="178360"/>
                      <a:pt x="948652" y="182249"/>
                    </a:cubicBezTo>
                    <a:cubicBezTo>
                      <a:pt x="948652" y="186139"/>
                      <a:pt x="945740" y="189473"/>
                      <a:pt x="942343" y="189473"/>
                    </a:cubicBezTo>
                    <a:cubicBezTo>
                      <a:pt x="938947" y="189473"/>
                      <a:pt x="936035" y="186139"/>
                      <a:pt x="936035" y="182249"/>
                    </a:cubicBezTo>
                    <a:cubicBezTo>
                      <a:pt x="936035" y="178360"/>
                      <a:pt x="938947" y="175026"/>
                      <a:pt x="942343" y="175026"/>
                    </a:cubicBezTo>
                    <a:close/>
                    <a:moveTo>
                      <a:pt x="923419" y="175026"/>
                    </a:moveTo>
                    <a:cubicBezTo>
                      <a:pt x="926816" y="175026"/>
                      <a:pt x="929242" y="178360"/>
                      <a:pt x="929242" y="182249"/>
                    </a:cubicBezTo>
                    <a:cubicBezTo>
                      <a:pt x="929242" y="186139"/>
                      <a:pt x="926816" y="189473"/>
                      <a:pt x="923419" y="189473"/>
                    </a:cubicBezTo>
                    <a:cubicBezTo>
                      <a:pt x="920022" y="189473"/>
                      <a:pt x="917111" y="186139"/>
                      <a:pt x="917111" y="182249"/>
                    </a:cubicBezTo>
                    <a:cubicBezTo>
                      <a:pt x="917111" y="178360"/>
                      <a:pt x="920022" y="175026"/>
                      <a:pt x="923419" y="175026"/>
                    </a:cubicBezTo>
                    <a:close/>
                    <a:moveTo>
                      <a:pt x="904009" y="175026"/>
                    </a:moveTo>
                    <a:cubicBezTo>
                      <a:pt x="907406" y="175026"/>
                      <a:pt x="910317" y="178360"/>
                      <a:pt x="910317" y="182249"/>
                    </a:cubicBezTo>
                    <a:cubicBezTo>
                      <a:pt x="910317" y="186139"/>
                      <a:pt x="907406" y="189473"/>
                      <a:pt x="904009" y="189473"/>
                    </a:cubicBezTo>
                    <a:cubicBezTo>
                      <a:pt x="900613" y="189473"/>
                      <a:pt x="897701" y="186139"/>
                      <a:pt x="897701" y="182249"/>
                    </a:cubicBezTo>
                    <a:cubicBezTo>
                      <a:pt x="897701" y="178360"/>
                      <a:pt x="900613" y="175026"/>
                      <a:pt x="904009" y="175026"/>
                    </a:cubicBezTo>
                    <a:close/>
                    <a:moveTo>
                      <a:pt x="636155" y="175026"/>
                    </a:moveTo>
                    <a:cubicBezTo>
                      <a:pt x="639551" y="175026"/>
                      <a:pt x="642463" y="178360"/>
                      <a:pt x="642463" y="182249"/>
                    </a:cubicBezTo>
                    <a:cubicBezTo>
                      <a:pt x="642463" y="186139"/>
                      <a:pt x="639551" y="189473"/>
                      <a:pt x="636155" y="189473"/>
                    </a:cubicBezTo>
                    <a:cubicBezTo>
                      <a:pt x="632758" y="189473"/>
                      <a:pt x="629847" y="186139"/>
                      <a:pt x="629847" y="182249"/>
                    </a:cubicBezTo>
                    <a:cubicBezTo>
                      <a:pt x="629847" y="178360"/>
                      <a:pt x="632758" y="175026"/>
                      <a:pt x="636155" y="175026"/>
                    </a:cubicBezTo>
                    <a:close/>
                    <a:moveTo>
                      <a:pt x="617230" y="175026"/>
                    </a:moveTo>
                    <a:cubicBezTo>
                      <a:pt x="620627" y="175026"/>
                      <a:pt x="623538" y="178360"/>
                      <a:pt x="623538" y="182249"/>
                    </a:cubicBezTo>
                    <a:cubicBezTo>
                      <a:pt x="623538" y="186139"/>
                      <a:pt x="620627" y="189473"/>
                      <a:pt x="617230" y="189473"/>
                    </a:cubicBezTo>
                    <a:cubicBezTo>
                      <a:pt x="613833" y="189473"/>
                      <a:pt x="610922" y="186139"/>
                      <a:pt x="610922" y="182249"/>
                    </a:cubicBezTo>
                    <a:cubicBezTo>
                      <a:pt x="610922" y="178360"/>
                      <a:pt x="613833" y="175026"/>
                      <a:pt x="617230" y="175026"/>
                    </a:cubicBezTo>
                    <a:close/>
                    <a:moveTo>
                      <a:pt x="597820" y="175026"/>
                    </a:moveTo>
                    <a:cubicBezTo>
                      <a:pt x="601217" y="175026"/>
                      <a:pt x="604129" y="178360"/>
                      <a:pt x="604129" y="182249"/>
                    </a:cubicBezTo>
                    <a:cubicBezTo>
                      <a:pt x="604129" y="186139"/>
                      <a:pt x="601217" y="189473"/>
                      <a:pt x="597820" y="189473"/>
                    </a:cubicBezTo>
                    <a:cubicBezTo>
                      <a:pt x="594424" y="189473"/>
                      <a:pt x="591998" y="186139"/>
                      <a:pt x="591998" y="182249"/>
                    </a:cubicBezTo>
                    <a:cubicBezTo>
                      <a:pt x="591998" y="178360"/>
                      <a:pt x="594424" y="175026"/>
                      <a:pt x="597820" y="175026"/>
                    </a:cubicBezTo>
                    <a:close/>
                    <a:moveTo>
                      <a:pt x="578896" y="175026"/>
                    </a:moveTo>
                    <a:cubicBezTo>
                      <a:pt x="582293" y="175026"/>
                      <a:pt x="585204" y="178360"/>
                      <a:pt x="585204" y="182249"/>
                    </a:cubicBezTo>
                    <a:cubicBezTo>
                      <a:pt x="585204" y="186139"/>
                      <a:pt x="582293" y="189473"/>
                      <a:pt x="578896" y="189473"/>
                    </a:cubicBezTo>
                    <a:cubicBezTo>
                      <a:pt x="575499" y="189473"/>
                      <a:pt x="572588" y="186139"/>
                      <a:pt x="572588" y="182249"/>
                    </a:cubicBezTo>
                    <a:cubicBezTo>
                      <a:pt x="572588" y="178360"/>
                      <a:pt x="575499" y="175026"/>
                      <a:pt x="578896" y="175026"/>
                    </a:cubicBezTo>
                    <a:close/>
                    <a:moveTo>
                      <a:pt x="502227" y="175026"/>
                    </a:moveTo>
                    <a:cubicBezTo>
                      <a:pt x="505624" y="175026"/>
                      <a:pt x="508536" y="178360"/>
                      <a:pt x="508536" y="182249"/>
                    </a:cubicBezTo>
                    <a:cubicBezTo>
                      <a:pt x="508536" y="186139"/>
                      <a:pt x="505624" y="189473"/>
                      <a:pt x="502227" y="189473"/>
                    </a:cubicBezTo>
                    <a:cubicBezTo>
                      <a:pt x="498831" y="189473"/>
                      <a:pt x="495919" y="186139"/>
                      <a:pt x="495919" y="182249"/>
                    </a:cubicBezTo>
                    <a:cubicBezTo>
                      <a:pt x="495919" y="178360"/>
                      <a:pt x="498831" y="175026"/>
                      <a:pt x="502227" y="175026"/>
                    </a:cubicBezTo>
                    <a:close/>
                    <a:moveTo>
                      <a:pt x="483303" y="175026"/>
                    </a:moveTo>
                    <a:cubicBezTo>
                      <a:pt x="486700" y="175026"/>
                      <a:pt x="489611" y="178360"/>
                      <a:pt x="489611" y="182249"/>
                    </a:cubicBezTo>
                    <a:cubicBezTo>
                      <a:pt x="489611" y="186139"/>
                      <a:pt x="486700" y="189473"/>
                      <a:pt x="483303" y="189473"/>
                    </a:cubicBezTo>
                    <a:cubicBezTo>
                      <a:pt x="479906" y="189473"/>
                      <a:pt x="476995" y="186139"/>
                      <a:pt x="476995" y="182249"/>
                    </a:cubicBezTo>
                    <a:cubicBezTo>
                      <a:pt x="476995" y="178360"/>
                      <a:pt x="479906" y="175026"/>
                      <a:pt x="483303" y="175026"/>
                    </a:cubicBezTo>
                    <a:close/>
                    <a:moveTo>
                      <a:pt x="463893" y="175026"/>
                    </a:moveTo>
                    <a:cubicBezTo>
                      <a:pt x="467290" y="175026"/>
                      <a:pt x="470201" y="178360"/>
                      <a:pt x="470201" y="182249"/>
                    </a:cubicBezTo>
                    <a:cubicBezTo>
                      <a:pt x="470201" y="186139"/>
                      <a:pt x="467290" y="189473"/>
                      <a:pt x="463893" y="189473"/>
                    </a:cubicBezTo>
                    <a:cubicBezTo>
                      <a:pt x="460497" y="189473"/>
                      <a:pt x="458070" y="186139"/>
                      <a:pt x="458070" y="182249"/>
                    </a:cubicBezTo>
                    <a:cubicBezTo>
                      <a:pt x="458070" y="178360"/>
                      <a:pt x="460497" y="175026"/>
                      <a:pt x="463893" y="175026"/>
                    </a:cubicBezTo>
                    <a:close/>
                    <a:moveTo>
                      <a:pt x="406634" y="175026"/>
                    </a:moveTo>
                    <a:cubicBezTo>
                      <a:pt x="410031" y="175026"/>
                      <a:pt x="412943" y="178360"/>
                      <a:pt x="412943" y="182249"/>
                    </a:cubicBezTo>
                    <a:cubicBezTo>
                      <a:pt x="412943" y="186139"/>
                      <a:pt x="410031" y="189473"/>
                      <a:pt x="406634" y="189473"/>
                    </a:cubicBezTo>
                    <a:cubicBezTo>
                      <a:pt x="403238" y="189473"/>
                      <a:pt x="400326" y="186139"/>
                      <a:pt x="400326" y="182249"/>
                    </a:cubicBezTo>
                    <a:cubicBezTo>
                      <a:pt x="400326" y="178360"/>
                      <a:pt x="403238" y="175026"/>
                      <a:pt x="406634" y="175026"/>
                    </a:cubicBezTo>
                    <a:close/>
                    <a:moveTo>
                      <a:pt x="387710" y="175026"/>
                    </a:moveTo>
                    <a:cubicBezTo>
                      <a:pt x="391107" y="175026"/>
                      <a:pt x="393533" y="178360"/>
                      <a:pt x="393533" y="182249"/>
                    </a:cubicBezTo>
                    <a:cubicBezTo>
                      <a:pt x="393533" y="186139"/>
                      <a:pt x="391107" y="189473"/>
                      <a:pt x="387710" y="189473"/>
                    </a:cubicBezTo>
                    <a:cubicBezTo>
                      <a:pt x="384313" y="189473"/>
                      <a:pt x="381402" y="186139"/>
                      <a:pt x="381402" y="182249"/>
                    </a:cubicBezTo>
                    <a:cubicBezTo>
                      <a:pt x="381402" y="178360"/>
                      <a:pt x="384313" y="175026"/>
                      <a:pt x="387710" y="175026"/>
                    </a:cubicBezTo>
                    <a:close/>
                    <a:moveTo>
                      <a:pt x="368300" y="175026"/>
                    </a:moveTo>
                    <a:cubicBezTo>
                      <a:pt x="371697" y="175026"/>
                      <a:pt x="374608" y="178360"/>
                      <a:pt x="374608" y="182249"/>
                    </a:cubicBezTo>
                    <a:cubicBezTo>
                      <a:pt x="374608" y="186139"/>
                      <a:pt x="371697" y="189473"/>
                      <a:pt x="368300" y="189473"/>
                    </a:cubicBezTo>
                    <a:cubicBezTo>
                      <a:pt x="364903" y="189473"/>
                      <a:pt x="362477" y="186139"/>
                      <a:pt x="362477" y="182249"/>
                    </a:cubicBezTo>
                    <a:cubicBezTo>
                      <a:pt x="362477" y="178360"/>
                      <a:pt x="364903" y="175026"/>
                      <a:pt x="368300" y="175026"/>
                    </a:cubicBezTo>
                    <a:close/>
                    <a:moveTo>
                      <a:pt x="349376" y="175026"/>
                    </a:moveTo>
                    <a:cubicBezTo>
                      <a:pt x="352772" y="175026"/>
                      <a:pt x="355684" y="178360"/>
                      <a:pt x="355684" y="182249"/>
                    </a:cubicBezTo>
                    <a:cubicBezTo>
                      <a:pt x="355684" y="186139"/>
                      <a:pt x="352772" y="189473"/>
                      <a:pt x="349376" y="189473"/>
                    </a:cubicBezTo>
                    <a:cubicBezTo>
                      <a:pt x="345979" y="189473"/>
                      <a:pt x="343068" y="186139"/>
                      <a:pt x="343068" y="182249"/>
                    </a:cubicBezTo>
                    <a:cubicBezTo>
                      <a:pt x="343068" y="178360"/>
                      <a:pt x="345979" y="175026"/>
                      <a:pt x="349376" y="175026"/>
                    </a:cubicBezTo>
                    <a:close/>
                    <a:moveTo>
                      <a:pt x="329966" y="175026"/>
                    </a:moveTo>
                    <a:cubicBezTo>
                      <a:pt x="333363" y="175026"/>
                      <a:pt x="336274" y="178360"/>
                      <a:pt x="336274" y="182249"/>
                    </a:cubicBezTo>
                    <a:cubicBezTo>
                      <a:pt x="336274" y="186139"/>
                      <a:pt x="333363" y="189473"/>
                      <a:pt x="329966" y="189473"/>
                    </a:cubicBezTo>
                    <a:cubicBezTo>
                      <a:pt x="326569" y="189473"/>
                      <a:pt x="324143" y="186139"/>
                      <a:pt x="324143" y="182249"/>
                    </a:cubicBezTo>
                    <a:cubicBezTo>
                      <a:pt x="324143" y="178360"/>
                      <a:pt x="326569" y="175026"/>
                      <a:pt x="329966" y="175026"/>
                    </a:cubicBezTo>
                    <a:close/>
                    <a:moveTo>
                      <a:pt x="311041" y="175026"/>
                    </a:moveTo>
                    <a:cubicBezTo>
                      <a:pt x="314438" y="175026"/>
                      <a:pt x="317350" y="178360"/>
                      <a:pt x="317350" y="182249"/>
                    </a:cubicBezTo>
                    <a:cubicBezTo>
                      <a:pt x="317350" y="186139"/>
                      <a:pt x="314438" y="189473"/>
                      <a:pt x="311041" y="189473"/>
                    </a:cubicBezTo>
                    <a:cubicBezTo>
                      <a:pt x="307645" y="189473"/>
                      <a:pt x="304733" y="186139"/>
                      <a:pt x="304733" y="182249"/>
                    </a:cubicBezTo>
                    <a:cubicBezTo>
                      <a:pt x="304733" y="178360"/>
                      <a:pt x="307645" y="175026"/>
                      <a:pt x="311041" y="175026"/>
                    </a:cubicBezTo>
                    <a:close/>
                    <a:moveTo>
                      <a:pt x="272707" y="175026"/>
                    </a:moveTo>
                    <a:cubicBezTo>
                      <a:pt x="276104" y="175026"/>
                      <a:pt x="279015" y="178360"/>
                      <a:pt x="279015" y="182249"/>
                    </a:cubicBezTo>
                    <a:cubicBezTo>
                      <a:pt x="279015" y="186139"/>
                      <a:pt x="276104" y="189473"/>
                      <a:pt x="272707" y="189473"/>
                    </a:cubicBezTo>
                    <a:cubicBezTo>
                      <a:pt x="269310" y="189473"/>
                      <a:pt x="266399" y="186139"/>
                      <a:pt x="266399" y="182249"/>
                    </a:cubicBezTo>
                    <a:cubicBezTo>
                      <a:pt x="266399" y="178360"/>
                      <a:pt x="269310" y="175026"/>
                      <a:pt x="272707" y="175026"/>
                    </a:cubicBezTo>
                    <a:close/>
                    <a:moveTo>
                      <a:pt x="253783" y="175026"/>
                    </a:moveTo>
                    <a:cubicBezTo>
                      <a:pt x="257179" y="175026"/>
                      <a:pt x="259606" y="178360"/>
                      <a:pt x="259606" y="182249"/>
                    </a:cubicBezTo>
                    <a:cubicBezTo>
                      <a:pt x="259606" y="186139"/>
                      <a:pt x="257179" y="189473"/>
                      <a:pt x="253783" y="189473"/>
                    </a:cubicBezTo>
                    <a:cubicBezTo>
                      <a:pt x="250386" y="189473"/>
                      <a:pt x="247475" y="186139"/>
                      <a:pt x="247475" y="182249"/>
                    </a:cubicBezTo>
                    <a:cubicBezTo>
                      <a:pt x="247475" y="178360"/>
                      <a:pt x="250386" y="175026"/>
                      <a:pt x="253783" y="175026"/>
                    </a:cubicBezTo>
                    <a:close/>
                    <a:moveTo>
                      <a:pt x="234373" y="175026"/>
                    </a:moveTo>
                    <a:cubicBezTo>
                      <a:pt x="237770" y="175026"/>
                      <a:pt x="240681" y="178360"/>
                      <a:pt x="240681" y="182249"/>
                    </a:cubicBezTo>
                    <a:cubicBezTo>
                      <a:pt x="240681" y="186139"/>
                      <a:pt x="237770" y="189473"/>
                      <a:pt x="234373" y="189473"/>
                    </a:cubicBezTo>
                    <a:cubicBezTo>
                      <a:pt x="230976" y="189473"/>
                      <a:pt x="228550" y="186139"/>
                      <a:pt x="228550" y="182249"/>
                    </a:cubicBezTo>
                    <a:cubicBezTo>
                      <a:pt x="228550" y="178360"/>
                      <a:pt x="230976" y="175026"/>
                      <a:pt x="234373" y="175026"/>
                    </a:cubicBezTo>
                    <a:close/>
                    <a:moveTo>
                      <a:pt x="215448" y="175026"/>
                    </a:moveTo>
                    <a:cubicBezTo>
                      <a:pt x="218845" y="175026"/>
                      <a:pt x="221757" y="178360"/>
                      <a:pt x="221757" y="182249"/>
                    </a:cubicBezTo>
                    <a:cubicBezTo>
                      <a:pt x="221757" y="186139"/>
                      <a:pt x="218845" y="189473"/>
                      <a:pt x="215448" y="189473"/>
                    </a:cubicBezTo>
                    <a:cubicBezTo>
                      <a:pt x="212052" y="189473"/>
                      <a:pt x="209140" y="186139"/>
                      <a:pt x="209140" y="182249"/>
                    </a:cubicBezTo>
                    <a:cubicBezTo>
                      <a:pt x="209140" y="178360"/>
                      <a:pt x="212052" y="175026"/>
                      <a:pt x="215448" y="175026"/>
                    </a:cubicBezTo>
                    <a:close/>
                    <a:moveTo>
                      <a:pt x="196039" y="175026"/>
                    </a:moveTo>
                    <a:cubicBezTo>
                      <a:pt x="199435" y="175026"/>
                      <a:pt x="202347" y="178360"/>
                      <a:pt x="202347" y="182249"/>
                    </a:cubicBezTo>
                    <a:cubicBezTo>
                      <a:pt x="202347" y="186139"/>
                      <a:pt x="199435" y="189473"/>
                      <a:pt x="196039" y="189473"/>
                    </a:cubicBezTo>
                    <a:cubicBezTo>
                      <a:pt x="192642" y="189473"/>
                      <a:pt x="190216" y="186139"/>
                      <a:pt x="190216" y="182249"/>
                    </a:cubicBezTo>
                    <a:cubicBezTo>
                      <a:pt x="190216" y="178360"/>
                      <a:pt x="192642" y="175026"/>
                      <a:pt x="196039" y="175026"/>
                    </a:cubicBezTo>
                    <a:close/>
                    <a:moveTo>
                      <a:pt x="177114" y="175026"/>
                    </a:moveTo>
                    <a:cubicBezTo>
                      <a:pt x="180511" y="175026"/>
                      <a:pt x="183422" y="178360"/>
                      <a:pt x="183422" y="182249"/>
                    </a:cubicBezTo>
                    <a:cubicBezTo>
                      <a:pt x="183422" y="186139"/>
                      <a:pt x="180511" y="189473"/>
                      <a:pt x="177114" y="189473"/>
                    </a:cubicBezTo>
                    <a:cubicBezTo>
                      <a:pt x="173717" y="189473"/>
                      <a:pt x="170806" y="186139"/>
                      <a:pt x="170806" y="182249"/>
                    </a:cubicBezTo>
                    <a:cubicBezTo>
                      <a:pt x="170806" y="178360"/>
                      <a:pt x="173717" y="175026"/>
                      <a:pt x="177114" y="175026"/>
                    </a:cubicBezTo>
                    <a:close/>
                    <a:moveTo>
                      <a:pt x="158190" y="175026"/>
                    </a:moveTo>
                    <a:cubicBezTo>
                      <a:pt x="161586" y="175026"/>
                      <a:pt x="164013" y="178360"/>
                      <a:pt x="164013" y="182249"/>
                    </a:cubicBezTo>
                    <a:cubicBezTo>
                      <a:pt x="164013" y="186139"/>
                      <a:pt x="161586" y="189473"/>
                      <a:pt x="158190" y="189473"/>
                    </a:cubicBezTo>
                    <a:cubicBezTo>
                      <a:pt x="154793" y="189473"/>
                      <a:pt x="151882" y="186139"/>
                      <a:pt x="151882" y="182249"/>
                    </a:cubicBezTo>
                    <a:cubicBezTo>
                      <a:pt x="151882" y="178360"/>
                      <a:pt x="154793" y="175026"/>
                      <a:pt x="158190" y="175026"/>
                    </a:cubicBezTo>
                    <a:close/>
                    <a:moveTo>
                      <a:pt x="138780" y="175026"/>
                    </a:moveTo>
                    <a:cubicBezTo>
                      <a:pt x="142177" y="175026"/>
                      <a:pt x="145088" y="178360"/>
                      <a:pt x="145088" y="182249"/>
                    </a:cubicBezTo>
                    <a:cubicBezTo>
                      <a:pt x="145088" y="186139"/>
                      <a:pt x="142177" y="189473"/>
                      <a:pt x="138780" y="189473"/>
                    </a:cubicBezTo>
                    <a:cubicBezTo>
                      <a:pt x="135383" y="189473"/>
                      <a:pt x="132472" y="186139"/>
                      <a:pt x="132472" y="182249"/>
                    </a:cubicBezTo>
                    <a:cubicBezTo>
                      <a:pt x="132472" y="178360"/>
                      <a:pt x="135383" y="175026"/>
                      <a:pt x="138780" y="175026"/>
                    </a:cubicBezTo>
                    <a:close/>
                    <a:moveTo>
                      <a:pt x="119855" y="175026"/>
                    </a:moveTo>
                    <a:cubicBezTo>
                      <a:pt x="123252" y="175026"/>
                      <a:pt x="125678" y="178360"/>
                      <a:pt x="125678" y="182249"/>
                    </a:cubicBezTo>
                    <a:cubicBezTo>
                      <a:pt x="125678" y="186139"/>
                      <a:pt x="123252" y="189473"/>
                      <a:pt x="119855" y="189473"/>
                    </a:cubicBezTo>
                    <a:cubicBezTo>
                      <a:pt x="116459" y="189473"/>
                      <a:pt x="113547" y="186139"/>
                      <a:pt x="113547" y="182249"/>
                    </a:cubicBezTo>
                    <a:cubicBezTo>
                      <a:pt x="113547" y="178360"/>
                      <a:pt x="116459" y="175026"/>
                      <a:pt x="119855" y="175026"/>
                    </a:cubicBezTo>
                    <a:close/>
                    <a:moveTo>
                      <a:pt x="100446" y="175026"/>
                    </a:moveTo>
                    <a:cubicBezTo>
                      <a:pt x="103842" y="175026"/>
                      <a:pt x="106754" y="178360"/>
                      <a:pt x="106754" y="182249"/>
                    </a:cubicBezTo>
                    <a:cubicBezTo>
                      <a:pt x="106754" y="186139"/>
                      <a:pt x="103842" y="189473"/>
                      <a:pt x="100446" y="189473"/>
                    </a:cubicBezTo>
                    <a:cubicBezTo>
                      <a:pt x="97049" y="189473"/>
                      <a:pt x="94623" y="186139"/>
                      <a:pt x="94623" y="182249"/>
                    </a:cubicBezTo>
                    <a:cubicBezTo>
                      <a:pt x="94623" y="178360"/>
                      <a:pt x="97049" y="175026"/>
                      <a:pt x="100446" y="175026"/>
                    </a:cubicBezTo>
                    <a:close/>
                    <a:moveTo>
                      <a:pt x="81521" y="175026"/>
                    </a:moveTo>
                    <a:cubicBezTo>
                      <a:pt x="84918" y="175026"/>
                      <a:pt x="87829" y="178360"/>
                      <a:pt x="87829" y="182249"/>
                    </a:cubicBezTo>
                    <a:cubicBezTo>
                      <a:pt x="87829" y="186139"/>
                      <a:pt x="84918" y="189473"/>
                      <a:pt x="81521" y="189473"/>
                    </a:cubicBezTo>
                    <a:cubicBezTo>
                      <a:pt x="78124" y="189473"/>
                      <a:pt x="75213" y="186139"/>
                      <a:pt x="75213" y="182249"/>
                    </a:cubicBezTo>
                    <a:cubicBezTo>
                      <a:pt x="75213" y="178360"/>
                      <a:pt x="78124" y="175026"/>
                      <a:pt x="81521" y="175026"/>
                    </a:cubicBezTo>
                    <a:close/>
                    <a:moveTo>
                      <a:pt x="62111" y="175026"/>
                    </a:moveTo>
                    <a:cubicBezTo>
                      <a:pt x="65993" y="175026"/>
                      <a:pt x="68420" y="178360"/>
                      <a:pt x="68420" y="182249"/>
                    </a:cubicBezTo>
                    <a:cubicBezTo>
                      <a:pt x="68420" y="186139"/>
                      <a:pt x="65993" y="189473"/>
                      <a:pt x="62111" y="189473"/>
                    </a:cubicBezTo>
                    <a:cubicBezTo>
                      <a:pt x="58715" y="189473"/>
                      <a:pt x="56289" y="186139"/>
                      <a:pt x="56289" y="182249"/>
                    </a:cubicBezTo>
                    <a:cubicBezTo>
                      <a:pt x="56289" y="178360"/>
                      <a:pt x="58715" y="175026"/>
                      <a:pt x="62111" y="175026"/>
                    </a:cubicBezTo>
                    <a:close/>
                    <a:moveTo>
                      <a:pt x="43187" y="175026"/>
                    </a:moveTo>
                    <a:cubicBezTo>
                      <a:pt x="46584" y="175026"/>
                      <a:pt x="49495" y="178360"/>
                      <a:pt x="49495" y="182249"/>
                    </a:cubicBezTo>
                    <a:cubicBezTo>
                      <a:pt x="49495" y="186139"/>
                      <a:pt x="46584" y="189473"/>
                      <a:pt x="43187" y="189473"/>
                    </a:cubicBezTo>
                    <a:cubicBezTo>
                      <a:pt x="39790" y="189473"/>
                      <a:pt x="36879" y="186139"/>
                      <a:pt x="36879" y="182249"/>
                    </a:cubicBezTo>
                    <a:cubicBezTo>
                      <a:pt x="36879" y="178360"/>
                      <a:pt x="39790" y="175026"/>
                      <a:pt x="43187" y="175026"/>
                    </a:cubicBezTo>
                    <a:close/>
                    <a:moveTo>
                      <a:pt x="1165917" y="160166"/>
                    </a:moveTo>
                    <a:lnTo>
                      <a:pt x="1166284" y="161349"/>
                    </a:lnTo>
                    <a:lnTo>
                      <a:pt x="1165556" y="160580"/>
                    </a:lnTo>
                    <a:close/>
                    <a:moveTo>
                      <a:pt x="904009" y="157801"/>
                    </a:moveTo>
                    <a:cubicBezTo>
                      <a:pt x="904980" y="157801"/>
                      <a:pt x="905950" y="158913"/>
                      <a:pt x="905950" y="160580"/>
                    </a:cubicBezTo>
                    <a:cubicBezTo>
                      <a:pt x="905950" y="161691"/>
                      <a:pt x="904980" y="162802"/>
                      <a:pt x="904009" y="162802"/>
                    </a:cubicBezTo>
                    <a:cubicBezTo>
                      <a:pt x="903039" y="162802"/>
                      <a:pt x="902068" y="161691"/>
                      <a:pt x="902068" y="160580"/>
                    </a:cubicBezTo>
                    <a:cubicBezTo>
                      <a:pt x="902068" y="158913"/>
                      <a:pt x="903039" y="157801"/>
                      <a:pt x="904009" y="157801"/>
                    </a:cubicBezTo>
                    <a:close/>
                    <a:moveTo>
                      <a:pt x="1114605" y="155579"/>
                    </a:moveTo>
                    <a:cubicBezTo>
                      <a:pt x="1117031" y="155579"/>
                      <a:pt x="1118487" y="157801"/>
                      <a:pt x="1118487" y="160580"/>
                    </a:cubicBezTo>
                    <a:cubicBezTo>
                      <a:pt x="1118487" y="162802"/>
                      <a:pt x="1117031" y="165025"/>
                      <a:pt x="1114605" y="165025"/>
                    </a:cubicBezTo>
                    <a:cubicBezTo>
                      <a:pt x="1112179" y="165025"/>
                      <a:pt x="1110238" y="162802"/>
                      <a:pt x="1110238" y="160580"/>
                    </a:cubicBezTo>
                    <a:cubicBezTo>
                      <a:pt x="1110238" y="157801"/>
                      <a:pt x="1112179" y="155579"/>
                      <a:pt x="1114605" y="155579"/>
                    </a:cubicBezTo>
                    <a:close/>
                    <a:moveTo>
                      <a:pt x="4853" y="154468"/>
                    </a:moveTo>
                    <a:cubicBezTo>
                      <a:pt x="7764" y="154468"/>
                      <a:pt x="10190" y="157246"/>
                      <a:pt x="10190" y="160580"/>
                    </a:cubicBezTo>
                    <a:cubicBezTo>
                      <a:pt x="10190" y="163913"/>
                      <a:pt x="7764" y="166136"/>
                      <a:pt x="4853" y="166136"/>
                    </a:cubicBezTo>
                    <a:cubicBezTo>
                      <a:pt x="1941" y="166136"/>
                      <a:pt x="0" y="163913"/>
                      <a:pt x="0" y="160580"/>
                    </a:cubicBezTo>
                    <a:cubicBezTo>
                      <a:pt x="0" y="157246"/>
                      <a:pt x="1941" y="154468"/>
                      <a:pt x="4853" y="154468"/>
                    </a:cubicBezTo>
                    <a:close/>
                    <a:moveTo>
                      <a:pt x="1133529" y="153356"/>
                    </a:moveTo>
                    <a:cubicBezTo>
                      <a:pt x="1136926" y="153356"/>
                      <a:pt x="1139838" y="156690"/>
                      <a:pt x="1139838" y="160580"/>
                    </a:cubicBezTo>
                    <a:cubicBezTo>
                      <a:pt x="1139838" y="164469"/>
                      <a:pt x="1136926" y="167247"/>
                      <a:pt x="1133529" y="167247"/>
                    </a:cubicBezTo>
                    <a:cubicBezTo>
                      <a:pt x="1130133" y="167247"/>
                      <a:pt x="1127221" y="164469"/>
                      <a:pt x="1127221" y="160580"/>
                    </a:cubicBezTo>
                    <a:cubicBezTo>
                      <a:pt x="1127221" y="156690"/>
                      <a:pt x="1130133" y="153356"/>
                      <a:pt x="1133529" y="153356"/>
                    </a:cubicBezTo>
                    <a:close/>
                    <a:moveTo>
                      <a:pt x="999602" y="153356"/>
                    </a:moveTo>
                    <a:cubicBezTo>
                      <a:pt x="1002999" y="153356"/>
                      <a:pt x="1005910" y="156690"/>
                      <a:pt x="1005910" y="160580"/>
                    </a:cubicBezTo>
                    <a:cubicBezTo>
                      <a:pt x="1005910" y="164469"/>
                      <a:pt x="1002999" y="167247"/>
                      <a:pt x="999602" y="167247"/>
                    </a:cubicBezTo>
                    <a:cubicBezTo>
                      <a:pt x="996206" y="167247"/>
                      <a:pt x="993779" y="164469"/>
                      <a:pt x="993779" y="160580"/>
                    </a:cubicBezTo>
                    <a:cubicBezTo>
                      <a:pt x="993779" y="156690"/>
                      <a:pt x="996206" y="153356"/>
                      <a:pt x="999602" y="153356"/>
                    </a:cubicBezTo>
                    <a:close/>
                    <a:moveTo>
                      <a:pt x="980678" y="153356"/>
                    </a:moveTo>
                    <a:cubicBezTo>
                      <a:pt x="984074" y="153356"/>
                      <a:pt x="986986" y="156690"/>
                      <a:pt x="986986" y="160580"/>
                    </a:cubicBezTo>
                    <a:cubicBezTo>
                      <a:pt x="986986" y="164469"/>
                      <a:pt x="984074" y="167247"/>
                      <a:pt x="980678" y="167247"/>
                    </a:cubicBezTo>
                    <a:cubicBezTo>
                      <a:pt x="977281" y="167247"/>
                      <a:pt x="974370" y="164469"/>
                      <a:pt x="974370" y="160580"/>
                    </a:cubicBezTo>
                    <a:cubicBezTo>
                      <a:pt x="974370" y="156690"/>
                      <a:pt x="977281" y="153356"/>
                      <a:pt x="980678" y="153356"/>
                    </a:cubicBezTo>
                    <a:close/>
                    <a:moveTo>
                      <a:pt x="961268" y="153356"/>
                    </a:moveTo>
                    <a:cubicBezTo>
                      <a:pt x="964665" y="153356"/>
                      <a:pt x="967576" y="156690"/>
                      <a:pt x="967576" y="160580"/>
                    </a:cubicBezTo>
                    <a:cubicBezTo>
                      <a:pt x="967576" y="164469"/>
                      <a:pt x="964665" y="167247"/>
                      <a:pt x="961268" y="167247"/>
                    </a:cubicBezTo>
                    <a:cubicBezTo>
                      <a:pt x="957871" y="167247"/>
                      <a:pt x="955445" y="164469"/>
                      <a:pt x="955445" y="160580"/>
                    </a:cubicBezTo>
                    <a:cubicBezTo>
                      <a:pt x="955445" y="156690"/>
                      <a:pt x="957871" y="153356"/>
                      <a:pt x="961268" y="153356"/>
                    </a:cubicBezTo>
                    <a:close/>
                    <a:moveTo>
                      <a:pt x="942343" y="153356"/>
                    </a:moveTo>
                    <a:cubicBezTo>
                      <a:pt x="945740" y="153356"/>
                      <a:pt x="948652" y="156690"/>
                      <a:pt x="948652" y="160580"/>
                    </a:cubicBezTo>
                    <a:cubicBezTo>
                      <a:pt x="948652" y="164469"/>
                      <a:pt x="945740" y="167247"/>
                      <a:pt x="942343" y="167247"/>
                    </a:cubicBezTo>
                    <a:cubicBezTo>
                      <a:pt x="938947" y="167247"/>
                      <a:pt x="936035" y="164469"/>
                      <a:pt x="936035" y="160580"/>
                    </a:cubicBezTo>
                    <a:cubicBezTo>
                      <a:pt x="936035" y="156690"/>
                      <a:pt x="938947" y="153356"/>
                      <a:pt x="942343" y="153356"/>
                    </a:cubicBezTo>
                    <a:close/>
                    <a:moveTo>
                      <a:pt x="923419" y="153356"/>
                    </a:moveTo>
                    <a:cubicBezTo>
                      <a:pt x="926816" y="153356"/>
                      <a:pt x="929242" y="156690"/>
                      <a:pt x="929242" y="160580"/>
                    </a:cubicBezTo>
                    <a:cubicBezTo>
                      <a:pt x="929242" y="164469"/>
                      <a:pt x="926816" y="167247"/>
                      <a:pt x="923419" y="167247"/>
                    </a:cubicBezTo>
                    <a:cubicBezTo>
                      <a:pt x="920022" y="167247"/>
                      <a:pt x="917111" y="164469"/>
                      <a:pt x="917111" y="160580"/>
                    </a:cubicBezTo>
                    <a:cubicBezTo>
                      <a:pt x="917111" y="156690"/>
                      <a:pt x="920022" y="153356"/>
                      <a:pt x="923419" y="153356"/>
                    </a:cubicBezTo>
                    <a:close/>
                    <a:moveTo>
                      <a:pt x="693413" y="153356"/>
                    </a:moveTo>
                    <a:cubicBezTo>
                      <a:pt x="697295" y="153356"/>
                      <a:pt x="699722" y="156690"/>
                      <a:pt x="699722" y="160580"/>
                    </a:cubicBezTo>
                    <a:cubicBezTo>
                      <a:pt x="699722" y="164469"/>
                      <a:pt x="697295" y="167247"/>
                      <a:pt x="693413" y="167247"/>
                    </a:cubicBezTo>
                    <a:cubicBezTo>
                      <a:pt x="690017" y="167247"/>
                      <a:pt x="687591" y="164469"/>
                      <a:pt x="687591" y="160580"/>
                    </a:cubicBezTo>
                    <a:cubicBezTo>
                      <a:pt x="687591" y="156690"/>
                      <a:pt x="690017" y="153356"/>
                      <a:pt x="693413" y="153356"/>
                    </a:cubicBezTo>
                    <a:close/>
                    <a:moveTo>
                      <a:pt x="674489" y="153356"/>
                    </a:moveTo>
                    <a:cubicBezTo>
                      <a:pt x="677886" y="153356"/>
                      <a:pt x="680797" y="156690"/>
                      <a:pt x="680797" y="160580"/>
                    </a:cubicBezTo>
                    <a:cubicBezTo>
                      <a:pt x="680797" y="164469"/>
                      <a:pt x="677886" y="167247"/>
                      <a:pt x="674489" y="167247"/>
                    </a:cubicBezTo>
                    <a:cubicBezTo>
                      <a:pt x="671092" y="167247"/>
                      <a:pt x="668181" y="164469"/>
                      <a:pt x="668181" y="160580"/>
                    </a:cubicBezTo>
                    <a:cubicBezTo>
                      <a:pt x="668181" y="156690"/>
                      <a:pt x="671092" y="153356"/>
                      <a:pt x="674489" y="153356"/>
                    </a:cubicBezTo>
                    <a:close/>
                    <a:moveTo>
                      <a:pt x="655564" y="153356"/>
                    </a:moveTo>
                    <a:cubicBezTo>
                      <a:pt x="658961" y="153356"/>
                      <a:pt x="661387" y="156690"/>
                      <a:pt x="661387" y="160580"/>
                    </a:cubicBezTo>
                    <a:cubicBezTo>
                      <a:pt x="661387" y="164469"/>
                      <a:pt x="658961" y="167247"/>
                      <a:pt x="655564" y="167247"/>
                    </a:cubicBezTo>
                    <a:cubicBezTo>
                      <a:pt x="652168" y="167247"/>
                      <a:pt x="649256" y="164469"/>
                      <a:pt x="649256" y="160580"/>
                    </a:cubicBezTo>
                    <a:cubicBezTo>
                      <a:pt x="649256" y="156690"/>
                      <a:pt x="652168" y="153356"/>
                      <a:pt x="655564" y="153356"/>
                    </a:cubicBezTo>
                    <a:close/>
                    <a:moveTo>
                      <a:pt x="636155" y="153356"/>
                    </a:moveTo>
                    <a:cubicBezTo>
                      <a:pt x="639551" y="153356"/>
                      <a:pt x="642463" y="156690"/>
                      <a:pt x="642463" y="160580"/>
                    </a:cubicBezTo>
                    <a:cubicBezTo>
                      <a:pt x="642463" y="164469"/>
                      <a:pt x="639551" y="167247"/>
                      <a:pt x="636155" y="167247"/>
                    </a:cubicBezTo>
                    <a:cubicBezTo>
                      <a:pt x="632758" y="167247"/>
                      <a:pt x="629847" y="164469"/>
                      <a:pt x="629847" y="160580"/>
                    </a:cubicBezTo>
                    <a:cubicBezTo>
                      <a:pt x="629847" y="156690"/>
                      <a:pt x="632758" y="153356"/>
                      <a:pt x="636155" y="153356"/>
                    </a:cubicBezTo>
                    <a:close/>
                    <a:moveTo>
                      <a:pt x="617230" y="153356"/>
                    </a:moveTo>
                    <a:cubicBezTo>
                      <a:pt x="620627" y="153356"/>
                      <a:pt x="623538" y="156690"/>
                      <a:pt x="623538" y="160580"/>
                    </a:cubicBezTo>
                    <a:cubicBezTo>
                      <a:pt x="623538" y="164469"/>
                      <a:pt x="620627" y="167247"/>
                      <a:pt x="617230" y="167247"/>
                    </a:cubicBezTo>
                    <a:cubicBezTo>
                      <a:pt x="613833" y="167247"/>
                      <a:pt x="610922" y="164469"/>
                      <a:pt x="610922" y="160580"/>
                    </a:cubicBezTo>
                    <a:cubicBezTo>
                      <a:pt x="610922" y="156690"/>
                      <a:pt x="613833" y="153356"/>
                      <a:pt x="617230" y="153356"/>
                    </a:cubicBezTo>
                    <a:close/>
                    <a:moveTo>
                      <a:pt x="597820" y="153356"/>
                    </a:moveTo>
                    <a:cubicBezTo>
                      <a:pt x="601217" y="153356"/>
                      <a:pt x="604129" y="156690"/>
                      <a:pt x="604129" y="160580"/>
                    </a:cubicBezTo>
                    <a:cubicBezTo>
                      <a:pt x="604129" y="164469"/>
                      <a:pt x="601217" y="167247"/>
                      <a:pt x="597820" y="167247"/>
                    </a:cubicBezTo>
                    <a:cubicBezTo>
                      <a:pt x="594424" y="167247"/>
                      <a:pt x="591998" y="164469"/>
                      <a:pt x="591998" y="160580"/>
                    </a:cubicBezTo>
                    <a:cubicBezTo>
                      <a:pt x="591998" y="156690"/>
                      <a:pt x="594424" y="153356"/>
                      <a:pt x="597820" y="153356"/>
                    </a:cubicBezTo>
                    <a:close/>
                    <a:moveTo>
                      <a:pt x="578896" y="153356"/>
                    </a:moveTo>
                    <a:cubicBezTo>
                      <a:pt x="582293" y="153356"/>
                      <a:pt x="585204" y="156690"/>
                      <a:pt x="585204" y="160580"/>
                    </a:cubicBezTo>
                    <a:cubicBezTo>
                      <a:pt x="585204" y="164469"/>
                      <a:pt x="582293" y="167247"/>
                      <a:pt x="578896" y="167247"/>
                    </a:cubicBezTo>
                    <a:cubicBezTo>
                      <a:pt x="575499" y="167247"/>
                      <a:pt x="572588" y="164469"/>
                      <a:pt x="572588" y="160580"/>
                    </a:cubicBezTo>
                    <a:cubicBezTo>
                      <a:pt x="572588" y="156690"/>
                      <a:pt x="575499" y="153356"/>
                      <a:pt x="578896" y="153356"/>
                    </a:cubicBezTo>
                    <a:close/>
                    <a:moveTo>
                      <a:pt x="483303" y="153356"/>
                    </a:moveTo>
                    <a:cubicBezTo>
                      <a:pt x="486700" y="153356"/>
                      <a:pt x="489611" y="156690"/>
                      <a:pt x="489611" y="160580"/>
                    </a:cubicBezTo>
                    <a:cubicBezTo>
                      <a:pt x="489611" y="164469"/>
                      <a:pt x="486700" y="167247"/>
                      <a:pt x="483303" y="167247"/>
                    </a:cubicBezTo>
                    <a:cubicBezTo>
                      <a:pt x="479906" y="167247"/>
                      <a:pt x="476995" y="164469"/>
                      <a:pt x="476995" y="160580"/>
                    </a:cubicBezTo>
                    <a:cubicBezTo>
                      <a:pt x="476995" y="156690"/>
                      <a:pt x="479906" y="153356"/>
                      <a:pt x="483303" y="153356"/>
                    </a:cubicBezTo>
                    <a:close/>
                    <a:moveTo>
                      <a:pt x="463893" y="153356"/>
                    </a:moveTo>
                    <a:cubicBezTo>
                      <a:pt x="467290" y="153356"/>
                      <a:pt x="470201" y="156690"/>
                      <a:pt x="470201" y="160580"/>
                    </a:cubicBezTo>
                    <a:cubicBezTo>
                      <a:pt x="470201" y="164469"/>
                      <a:pt x="467290" y="167247"/>
                      <a:pt x="463893" y="167247"/>
                    </a:cubicBezTo>
                    <a:cubicBezTo>
                      <a:pt x="460497" y="167247"/>
                      <a:pt x="458070" y="164469"/>
                      <a:pt x="458070" y="160580"/>
                    </a:cubicBezTo>
                    <a:cubicBezTo>
                      <a:pt x="458070" y="156690"/>
                      <a:pt x="460497" y="153356"/>
                      <a:pt x="463893" y="153356"/>
                    </a:cubicBezTo>
                    <a:close/>
                    <a:moveTo>
                      <a:pt x="406634" y="153356"/>
                    </a:moveTo>
                    <a:cubicBezTo>
                      <a:pt x="410031" y="153356"/>
                      <a:pt x="412943" y="156690"/>
                      <a:pt x="412943" y="160580"/>
                    </a:cubicBezTo>
                    <a:cubicBezTo>
                      <a:pt x="412943" y="164469"/>
                      <a:pt x="410031" y="167247"/>
                      <a:pt x="406634" y="167247"/>
                    </a:cubicBezTo>
                    <a:cubicBezTo>
                      <a:pt x="403238" y="167247"/>
                      <a:pt x="400326" y="164469"/>
                      <a:pt x="400326" y="160580"/>
                    </a:cubicBezTo>
                    <a:cubicBezTo>
                      <a:pt x="400326" y="156690"/>
                      <a:pt x="403238" y="153356"/>
                      <a:pt x="406634" y="153356"/>
                    </a:cubicBezTo>
                    <a:close/>
                    <a:moveTo>
                      <a:pt x="387710" y="153356"/>
                    </a:moveTo>
                    <a:cubicBezTo>
                      <a:pt x="391107" y="153356"/>
                      <a:pt x="393533" y="156690"/>
                      <a:pt x="393533" y="160580"/>
                    </a:cubicBezTo>
                    <a:cubicBezTo>
                      <a:pt x="393533" y="164469"/>
                      <a:pt x="391107" y="167247"/>
                      <a:pt x="387710" y="167247"/>
                    </a:cubicBezTo>
                    <a:cubicBezTo>
                      <a:pt x="384313" y="167247"/>
                      <a:pt x="381402" y="164469"/>
                      <a:pt x="381402" y="160580"/>
                    </a:cubicBezTo>
                    <a:cubicBezTo>
                      <a:pt x="381402" y="156690"/>
                      <a:pt x="384313" y="153356"/>
                      <a:pt x="387710" y="153356"/>
                    </a:cubicBezTo>
                    <a:close/>
                    <a:moveTo>
                      <a:pt x="368300" y="153356"/>
                    </a:moveTo>
                    <a:cubicBezTo>
                      <a:pt x="371697" y="153356"/>
                      <a:pt x="374608" y="156690"/>
                      <a:pt x="374608" y="160580"/>
                    </a:cubicBezTo>
                    <a:cubicBezTo>
                      <a:pt x="374608" y="164469"/>
                      <a:pt x="371697" y="167247"/>
                      <a:pt x="368300" y="167247"/>
                    </a:cubicBezTo>
                    <a:cubicBezTo>
                      <a:pt x="364903" y="167247"/>
                      <a:pt x="362477" y="164469"/>
                      <a:pt x="362477" y="160580"/>
                    </a:cubicBezTo>
                    <a:cubicBezTo>
                      <a:pt x="362477" y="156690"/>
                      <a:pt x="364903" y="153356"/>
                      <a:pt x="368300" y="153356"/>
                    </a:cubicBezTo>
                    <a:close/>
                    <a:moveTo>
                      <a:pt x="349376" y="153356"/>
                    </a:moveTo>
                    <a:cubicBezTo>
                      <a:pt x="352772" y="153356"/>
                      <a:pt x="355684" y="156690"/>
                      <a:pt x="355684" y="160580"/>
                    </a:cubicBezTo>
                    <a:cubicBezTo>
                      <a:pt x="355684" y="164469"/>
                      <a:pt x="352772" y="167247"/>
                      <a:pt x="349376" y="167247"/>
                    </a:cubicBezTo>
                    <a:cubicBezTo>
                      <a:pt x="345979" y="167247"/>
                      <a:pt x="343068" y="164469"/>
                      <a:pt x="343068" y="160580"/>
                    </a:cubicBezTo>
                    <a:cubicBezTo>
                      <a:pt x="343068" y="156690"/>
                      <a:pt x="345979" y="153356"/>
                      <a:pt x="349376" y="153356"/>
                    </a:cubicBezTo>
                    <a:close/>
                    <a:moveTo>
                      <a:pt x="311041" y="153356"/>
                    </a:moveTo>
                    <a:cubicBezTo>
                      <a:pt x="314438" y="153356"/>
                      <a:pt x="317350" y="156690"/>
                      <a:pt x="317350" y="160580"/>
                    </a:cubicBezTo>
                    <a:cubicBezTo>
                      <a:pt x="317350" y="164469"/>
                      <a:pt x="314438" y="167247"/>
                      <a:pt x="311041" y="167247"/>
                    </a:cubicBezTo>
                    <a:cubicBezTo>
                      <a:pt x="307645" y="167247"/>
                      <a:pt x="304733" y="164469"/>
                      <a:pt x="304733" y="160580"/>
                    </a:cubicBezTo>
                    <a:cubicBezTo>
                      <a:pt x="304733" y="156690"/>
                      <a:pt x="307645" y="153356"/>
                      <a:pt x="311041" y="153356"/>
                    </a:cubicBezTo>
                    <a:close/>
                    <a:moveTo>
                      <a:pt x="272707" y="153356"/>
                    </a:moveTo>
                    <a:cubicBezTo>
                      <a:pt x="276104" y="153356"/>
                      <a:pt x="279015" y="156690"/>
                      <a:pt x="279015" y="160580"/>
                    </a:cubicBezTo>
                    <a:cubicBezTo>
                      <a:pt x="279015" y="164469"/>
                      <a:pt x="276104" y="167247"/>
                      <a:pt x="272707" y="167247"/>
                    </a:cubicBezTo>
                    <a:cubicBezTo>
                      <a:pt x="269310" y="167247"/>
                      <a:pt x="266399" y="164469"/>
                      <a:pt x="266399" y="160580"/>
                    </a:cubicBezTo>
                    <a:cubicBezTo>
                      <a:pt x="266399" y="156690"/>
                      <a:pt x="269310" y="153356"/>
                      <a:pt x="272707" y="153356"/>
                    </a:cubicBezTo>
                    <a:close/>
                    <a:moveTo>
                      <a:pt x="253783" y="153356"/>
                    </a:moveTo>
                    <a:cubicBezTo>
                      <a:pt x="257179" y="153356"/>
                      <a:pt x="259606" y="156690"/>
                      <a:pt x="259606" y="160580"/>
                    </a:cubicBezTo>
                    <a:cubicBezTo>
                      <a:pt x="259606" y="164469"/>
                      <a:pt x="257179" y="167247"/>
                      <a:pt x="253783" y="167247"/>
                    </a:cubicBezTo>
                    <a:cubicBezTo>
                      <a:pt x="250386" y="167247"/>
                      <a:pt x="247475" y="164469"/>
                      <a:pt x="247475" y="160580"/>
                    </a:cubicBezTo>
                    <a:cubicBezTo>
                      <a:pt x="247475" y="156690"/>
                      <a:pt x="250386" y="153356"/>
                      <a:pt x="253783" y="153356"/>
                    </a:cubicBezTo>
                    <a:close/>
                    <a:moveTo>
                      <a:pt x="234373" y="153356"/>
                    </a:moveTo>
                    <a:cubicBezTo>
                      <a:pt x="237770" y="153356"/>
                      <a:pt x="240681" y="156690"/>
                      <a:pt x="240681" y="160580"/>
                    </a:cubicBezTo>
                    <a:cubicBezTo>
                      <a:pt x="240681" y="164469"/>
                      <a:pt x="237770" y="167247"/>
                      <a:pt x="234373" y="167247"/>
                    </a:cubicBezTo>
                    <a:cubicBezTo>
                      <a:pt x="230976" y="167247"/>
                      <a:pt x="228550" y="164469"/>
                      <a:pt x="228550" y="160580"/>
                    </a:cubicBezTo>
                    <a:cubicBezTo>
                      <a:pt x="228550" y="156690"/>
                      <a:pt x="230976" y="153356"/>
                      <a:pt x="234373" y="153356"/>
                    </a:cubicBezTo>
                    <a:close/>
                    <a:moveTo>
                      <a:pt x="215448" y="153356"/>
                    </a:moveTo>
                    <a:cubicBezTo>
                      <a:pt x="218845" y="153356"/>
                      <a:pt x="221757" y="156690"/>
                      <a:pt x="221757" y="160580"/>
                    </a:cubicBezTo>
                    <a:cubicBezTo>
                      <a:pt x="221757" y="164469"/>
                      <a:pt x="218845" y="167247"/>
                      <a:pt x="215448" y="167247"/>
                    </a:cubicBezTo>
                    <a:cubicBezTo>
                      <a:pt x="212052" y="167247"/>
                      <a:pt x="209140" y="164469"/>
                      <a:pt x="209140" y="160580"/>
                    </a:cubicBezTo>
                    <a:cubicBezTo>
                      <a:pt x="209140" y="156690"/>
                      <a:pt x="212052" y="153356"/>
                      <a:pt x="215448" y="153356"/>
                    </a:cubicBezTo>
                    <a:close/>
                    <a:moveTo>
                      <a:pt x="196039" y="153356"/>
                    </a:moveTo>
                    <a:cubicBezTo>
                      <a:pt x="199435" y="153356"/>
                      <a:pt x="202347" y="156690"/>
                      <a:pt x="202347" y="160580"/>
                    </a:cubicBezTo>
                    <a:cubicBezTo>
                      <a:pt x="202347" y="164469"/>
                      <a:pt x="199435" y="167247"/>
                      <a:pt x="196039" y="167247"/>
                    </a:cubicBezTo>
                    <a:cubicBezTo>
                      <a:pt x="192642" y="167247"/>
                      <a:pt x="190216" y="164469"/>
                      <a:pt x="190216" y="160580"/>
                    </a:cubicBezTo>
                    <a:cubicBezTo>
                      <a:pt x="190216" y="156690"/>
                      <a:pt x="192642" y="153356"/>
                      <a:pt x="196039" y="153356"/>
                    </a:cubicBezTo>
                    <a:close/>
                    <a:moveTo>
                      <a:pt x="177114" y="153356"/>
                    </a:moveTo>
                    <a:cubicBezTo>
                      <a:pt x="180511" y="153356"/>
                      <a:pt x="183422" y="156690"/>
                      <a:pt x="183422" y="160580"/>
                    </a:cubicBezTo>
                    <a:cubicBezTo>
                      <a:pt x="183422" y="164469"/>
                      <a:pt x="180511" y="167247"/>
                      <a:pt x="177114" y="167247"/>
                    </a:cubicBezTo>
                    <a:cubicBezTo>
                      <a:pt x="173717" y="167247"/>
                      <a:pt x="170806" y="164469"/>
                      <a:pt x="170806" y="160580"/>
                    </a:cubicBezTo>
                    <a:cubicBezTo>
                      <a:pt x="170806" y="156690"/>
                      <a:pt x="173717" y="153356"/>
                      <a:pt x="177114" y="153356"/>
                    </a:cubicBezTo>
                    <a:close/>
                    <a:moveTo>
                      <a:pt x="158190" y="153356"/>
                    </a:moveTo>
                    <a:cubicBezTo>
                      <a:pt x="161586" y="153356"/>
                      <a:pt x="164013" y="156690"/>
                      <a:pt x="164013" y="160580"/>
                    </a:cubicBezTo>
                    <a:cubicBezTo>
                      <a:pt x="164013" y="164469"/>
                      <a:pt x="161586" y="167247"/>
                      <a:pt x="158190" y="167247"/>
                    </a:cubicBezTo>
                    <a:cubicBezTo>
                      <a:pt x="154793" y="167247"/>
                      <a:pt x="151882" y="164469"/>
                      <a:pt x="151882" y="160580"/>
                    </a:cubicBezTo>
                    <a:cubicBezTo>
                      <a:pt x="151882" y="156690"/>
                      <a:pt x="154793" y="153356"/>
                      <a:pt x="158190" y="153356"/>
                    </a:cubicBezTo>
                    <a:close/>
                    <a:moveTo>
                      <a:pt x="138780" y="153356"/>
                    </a:moveTo>
                    <a:cubicBezTo>
                      <a:pt x="142177" y="153356"/>
                      <a:pt x="145088" y="156690"/>
                      <a:pt x="145088" y="160580"/>
                    </a:cubicBezTo>
                    <a:cubicBezTo>
                      <a:pt x="145088" y="164469"/>
                      <a:pt x="142177" y="167247"/>
                      <a:pt x="138780" y="167247"/>
                    </a:cubicBezTo>
                    <a:cubicBezTo>
                      <a:pt x="135383" y="167247"/>
                      <a:pt x="132472" y="164469"/>
                      <a:pt x="132472" y="160580"/>
                    </a:cubicBezTo>
                    <a:cubicBezTo>
                      <a:pt x="132472" y="156690"/>
                      <a:pt x="135383" y="153356"/>
                      <a:pt x="138780" y="153356"/>
                    </a:cubicBezTo>
                    <a:close/>
                    <a:moveTo>
                      <a:pt x="119855" y="153356"/>
                    </a:moveTo>
                    <a:cubicBezTo>
                      <a:pt x="123252" y="153356"/>
                      <a:pt x="125678" y="156690"/>
                      <a:pt x="125678" y="160580"/>
                    </a:cubicBezTo>
                    <a:cubicBezTo>
                      <a:pt x="125678" y="164469"/>
                      <a:pt x="123252" y="167247"/>
                      <a:pt x="119855" y="167247"/>
                    </a:cubicBezTo>
                    <a:cubicBezTo>
                      <a:pt x="116459" y="167247"/>
                      <a:pt x="113547" y="164469"/>
                      <a:pt x="113547" y="160580"/>
                    </a:cubicBezTo>
                    <a:cubicBezTo>
                      <a:pt x="113547" y="156690"/>
                      <a:pt x="116459" y="153356"/>
                      <a:pt x="119855" y="153356"/>
                    </a:cubicBezTo>
                    <a:close/>
                    <a:moveTo>
                      <a:pt x="100446" y="153356"/>
                    </a:moveTo>
                    <a:cubicBezTo>
                      <a:pt x="103842" y="153356"/>
                      <a:pt x="106754" y="156690"/>
                      <a:pt x="106754" y="160580"/>
                    </a:cubicBezTo>
                    <a:cubicBezTo>
                      <a:pt x="106754" y="164469"/>
                      <a:pt x="103842" y="167247"/>
                      <a:pt x="100446" y="167247"/>
                    </a:cubicBezTo>
                    <a:cubicBezTo>
                      <a:pt x="97049" y="167247"/>
                      <a:pt x="94623" y="164469"/>
                      <a:pt x="94623" y="160580"/>
                    </a:cubicBezTo>
                    <a:cubicBezTo>
                      <a:pt x="94623" y="156690"/>
                      <a:pt x="97049" y="153356"/>
                      <a:pt x="100446" y="153356"/>
                    </a:cubicBezTo>
                    <a:close/>
                    <a:moveTo>
                      <a:pt x="81521" y="153356"/>
                    </a:moveTo>
                    <a:cubicBezTo>
                      <a:pt x="84918" y="153356"/>
                      <a:pt x="87829" y="156690"/>
                      <a:pt x="87829" y="160580"/>
                    </a:cubicBezTo>
                    <a:cubicBezTo>
                      <a:pt x="87829" y="164469"/>
                      <a:pt x="84918" y="167247"/>
                      <a:pt x="81521" y="167247"/>
                    </a:cubicBezTo>
                    <a:cubicBezTo>
                      <a:pt x="78124" y="167247"/>
                      <a:pt x="75213" y="164469"/>
                      <a:pt x="75213" y="160580"/>
                    </a:cubicBezTo>
                    <a:cubicBezTo>
                      <a:pt x="75213" y="156690"/>
                      <a:pt x="78124" y="153356"/>
                      <a:pt x="81521" y="153356"/>
                    </a:cubicBezTo>
                    <a:close/>
                    <a:moveTo>
                      <a:pt x="62111" y="153356"/>
                    </a:moveTo>
                    <a:cubicBezTo>
                      <a:pt x="65993" y="153356"/>
                      <a:pt x="68420" y="156690"/>
                      <a:pt x="68420" y="160580"/>
                    </a:cubicBezTo>
                    <a:cubicBezTo>
                      <a:pt x="68420" y="164469"/>
                      <a:pt x="65993" y="167247"/>
                      <a:pt x="62111" y="167247"/>
                    </a:cubicBezTo>
                    <a:cubicBezTo>
                      <a:pt x="58715" y="167247"/>
                      <a:pt x="56289" y="164469"/>
                      <a:pt x="56289" y="160580"/>
                    </a:cubicBezTo>
                    <a:cubicBezTo>
                      <a:pt x="56289" y="156690"/>
                      <a:pt x="58715" y="153356"/>
                      <a:pt x="62111" y="153356"/>
                    </a:cubicBezTo>
                    <a:close/>
                    <a:moveTo>
                      <a:pt x="43187" y="153356"/>
                    </a:moveTo>
                    <a:cubicBezTo>
                      <a:pt x="46584" y="153356"/>
                      <a:pt x="49495" y="156690"/>
                      <a:pt x="49495" y="160580"/>
                    </a:cubicBezTo>
                    <a:cubicBezTo>
                      <a:pt x="49495" y="164469"/>
                      <a:pt x="46584" y="167247"/>
                      <a:pt x="43187" y="167247"/>
                    </a:cubicBezTo>
                    <a:cubicBezTo>
                      <a:pt x="39790" y="167247"/>
                      <a:pt x="36879" y="164469"/>
                      <a:pt x="36879" y="160580"/>
                    </a:cubicBezTo>
                    <a:cubicBezTo>
                      <a:pt x="36879" y="156690"/>
                      <a:pt x="39790" y="153356"/>
                      <a:pt x="43187" y="153356"/>
                    </a:cubicBezTo>
                    <a:close/>
                    <a:moveTo>
                      <a:pt x="24262" y="153356"/>
                    </a:moveTo>
                    <a:cubicBezTo>
                      <a:pt x="27659" y="153356"/>
                      <a:pt x="30085" y="156690"/>
                      <a:pt x="30085" y="160580"/>
                    </a:cubicBezTo>
                    <a:cubicBezTo>
                      <a:pt x="30085" y="164469"/>
                      <a:pt x="27659" y="167247"/>
                      <a:pt x="24262" y="167247"/>
                    </a:cubicBezTo>
                    <a:cubicBezTo>
                      <a:pt x="20866" y="167247"/>
                      <a:pt x="17954" y="164469"/>
                      <a:pt x="17954" y="160580"/>
                    </a:cubicBezTo>
                    <a:cubicBezTo>
                      <a:pt x="17954" y="156690"/>
                      <a:pt x="20866" y="153356"/>
                      <a:pt x="24262" y="153356"/>
                    </a:cubicBezTo>
                    <a:close/>
                    <a:moveTo>
                      <a:pt x="387710" y="136131"/>
                    </a:moveTo>
                    <a:cubicBezTo>
                      <a:pt x="388680" y="136131"/>
                      <a:pt x="389651" y="137243"/>
                      <a:pt x="389651" y="138354"/>
                    </a:cubicBezTo>
                    <a:cubicBezTo>
                      <a:pt x="389651" y="139465"/>
                      <a:pt x="388680" y="140577"/>
                      <a:pt x="387710" y="140577"/>
                    </a:cubicBezTo>
                    <a:cubicBezTo>
                      <a:pt x="386254" y="140577"/>
                      <a:pt x="385769" y="139465"/>
                      <a:pt x="385769" y="138354"/>
                    </a:cubicBezTo>
                    <a:cubicBezTo>
                      <a:pt x="385769" y="137243"/>
                      <a:pt x="386254" y="136131"/>
                      <a:pt x="387710" y="136131"/>
                    </a:cubicBezTo>
                    <a:close/>
                    <a:moveTo>
                      <a:pt x="961268" y="131686"/>
                    </a:moveTo>
                    <a:cubicBezTo>
                      <a:pt x="964665" y="131686"/>
                      <a:pt x="967576" y="134465"/>
                      <a:pt x="967576" y="138354"/>
                    </a:cubicBezTo>
                    <a:cubicBezTo>
                      <a:pt x="967576" y="142243"/>
                      <a:pt x="964665" y="145577"/>
                      <a:pt x="961268" y="145577"/>
                    </a:cubicBezTo>
                    <a:cubicBezTo>
                      <a:pt x="957871" y="145577"/>
                      <a:pt x="955445" y="142243"/>
                      <a:pt x="955445" y="138354"/>
                    </a:cubicBezTo>
                    <a:cubicBezTo>
                      <a:pt x="955445" y="134465"/>
                      <a:pt x="957871" y="131686"/>
                      <a:pt x="961268" y="131686"/>
                    </a:cubicBezTo>
                    <a:close/>
                    <a:moveTo>
                      <a:pt x="463893" y="131686"/>
                    </a:moveTo>
                    <a:cubicBezTo>
                      <a:pt x="467290" y="131686"/>
                      <a:pt x="470201" y="134465"/>
                      <a:pt x="470201" y="138354"/>
                    </a:cubicBezTo>
                    <a:cubicBezTo>
                      <a:pt x="470201" y="142243"/>
                      <a:pt x="467290" y="145577"/>
                      <a:pt x="463893" y="145577"/>
                    </a:cubicBezTo>
                    <a:cubicBezTo>
                      <a:pt x="460497" y="145577"/>
                      <a:pt x="458070" y="142243"/>
                      <a:pt x="458070" y="138354"/>
                    </a:cubicBezTo>
                    <a:cubicBezTo>
                      <a:pt x="458070" y="134465"/>
                      <a:pt x="460497" y="131686"/>
                      <a:pt x="463893" y="131686"/>
                    </a:cubicBezTo>
                    <a:close/>
                    <a:moveTo>
                      <a:pt x="349376" y="131686"/>
                    </a:moveTo>
                    <a:cubicBezTo>
                      <a:pt x="352772" y="131686"/>
                      <a:pt x="355684" y="134465"/>
                      <a:pt x="355684" y="138354"/>
                    </a:cubicBezTo>
                    <a:cubicBezTo>
                      <a:pt x="355684" y="142243"/>
                      <a:pt x="352772" y="145577"/>
                      <a:pt x="349376" y="145577"/>
                    </a:cubicBezTo>
                    <a:cubicBezTo>
                      <a:pt x="345979" y="145577"/>
                      <a:pt x="343068" y="142243"/>
                      <a:pt x="343068" y="138354"/>
                    </a:cubicBezTo>
                    <a:cubicBezTo>
                      <a:pt x="343068" y="134465"/>
                      <a:pt x="345979" y="131686"/>
                      <a:pt x="349376" y="131686"/>
                    </a:cubicBezTo>
                    <a:close/>
                    <a:moveTo>
                      <a:pt x="1152939" y="131131"/>
                    </a:moveTo>
                    <a:cubicBezTo>
                      <a:pt x="1156336" y="131131"/>
                      <a:pt x="1158762" y="134465"/>
                      <a:pt x="1158762" y="138354"/>
                    </a:cubicBezTo>
                    <a:cubicBezTo>
                      <a:pt x="1158762" y="142243"/>
                      <a:pt x="1156336" y="145577"/>
                      <a:pt x="1152939" y="145577"/>
                    </a:cubicBezTo>
                    <a:cubicBezTo>
                      <a:pt x="1149543" y="145577"/>
                      <a:pt x="1146631" y="142243"/>
                      <a:pt x="1146631" y="138354"/>
                    </a:cubicBezTo>
                    <a:cubicBezTo>
                      <a:pt x="1146631" y="134465"/>
                      <a:pt x="1149543" y="131131"/>
                      <a:pt x="1152939" y="131131"/>
                    </a:cubicBezTo>
                    <a:close/>
                    <a:moveTo>
                      <a:pt x="1095195" y="131131"/>
                    </a:moveTo>
                    <a:cubicBezTo>
                      <a:pt x="1098592" y="131131"/>
                      <a:pt x="1101503" y="134465"/>
                      <a:pt x="1101503" y="138354"/>
                    </a:cubicBezTo>
                    <a:cubicBezTo>
                      <a:pt x="1101503" y="142243"/>
                      <a:pt x="1098592" y="145577"/>
                      <a:pt x="1095195" y="145577"/>
                    </a:cubicBezTo>
                    <a:cubicBezTo>
                      <a:pt x="1091799" y="145577"/>
                      <a:pt x="1089372" y="142243"/>
                      <a:pt x="1089372" y="138354"/>
                    </a:cubicBezTo>
                    <a:cubicBezTo>
                      <a:pt x="1089372" y="134465"/>
                      <a:pt x="1091799" y="131131"/>
                      <a:pt x="1095195" y="131131"/>
                    </a:cubicBezTo>
                    <a:close/>
                    <a:moveTo>
                      <a:pt x="712823" y="131131"/>
                    </a:moveTo>
                    <a:cubicBezTo>
                      <a:pt x="716220" y="131131"/>
                      <a:pt x="719131" y="134465"/>
                      <a:pt x="719131" y="138354"/>
                    </a:cubicBezTo>
                    <a:cubicBezTo>
                      <a:pt x="719131" y="142243"/>
                      <a:pt x="716220" y="145577"/>
                      <a:pt x="712823" y="145577"/>
                    </a:cubicBezTo>
                    <a:cubicBezTo>
                      <a:pt x="709427" y="145577"/>
                      <a:pt x="706515" y="142243"/>
                      <a:pt x="706515" y="138354"/>
                    </a:cubicBezTo>
                    <a:cubicBezTo>
                      <a:pt x="706515" y="134465"/>
                      <a:pt x="709427" y="131131"/>
                      <a:pt x="712823" y="131131"/>
                    </a:cubicBezTo>
                    <a:close/>
                    <a:moveTo>
                      <a:pt x="693413" y="131131"/>
                    </a:moveTo>
                    <a:cubicBezTo>
                      <a:pt x="697295" y="131131"/>
                      <a:pt x="699722" y="134465"/>
                      <a:pt x="699722" y="138354"/>
                    </a:cubicBezTo>
                    <a:cubicBezTo>
                      <a:pt x="699722" y="142243"/>
                      <a:pt x="697295" y="145577"/>
                      <a:pt x="693413" y="145577"/>
                    </a:cubicBezTo>
                    <a:cubicBezTo>
                      <a:pt x="690017" y="145577"/>
                      <a:pt x="687591" y="142243"/>
                      <a:pt x="687591" y="138354"/>
                    </a:cubicBezTo>
                    <a:cubicBezTo>
                      <a:pt x="687591" y="134465"/>
                      <a:pt x="690017" y="131131"/>
                      <a:pt x="693413" y="131131"/>
                    </a:cubicBezTo>
                    <a:close/>
                    <a:moveTo>
                      <a:pt x="674489" y="131131"/>
                    </a:moveTo>
                    <a:cubicBezTo>
                      <a:pt x="677886" y="131131"/>
                      <a:pt x="680797" y="134465"/>
                      <a:pt x="680797" y="138354"/>
                    </a:cubicBezTo>
                    <a:cubicBezTo>
                      <a:pt x="680797" y="142243"/>
                      <a:pt x="677886" y="145577"/>
                      <a:pt x="674489" y="145577"/>
                    </a:cubicBezTo>
                    <a:cubicBezTo>
                      <a:pt x="671092" y="145577"/>
                      <a:pt x="668181" y="142243"/>
                      <a:pt x="668181" y="138354"/>
                    </a:cubicBezTo>
                    <a:cubicBezTo>
                      <a:pt x="668181" y="134465"/>
                      <a:pt x="671092" y="131131"/>
                      <a:pt x="674489" y="131131"/>
                    </a:cubicBezTo>
                    <a:close/>
                    <a:moveTo>
                      <a:pt x="655564" y="131131"/>
                    </a:moveTo>
                    <a:cubicBezTo>
                      <a:pt x="658961" y="131131"/>
                      <a:pt x="661387" y="134465"/>
                      <a:pt x="661387" y="138354"/>
                    </a:cubicBezTo>
                    <a:cubicBezTo>
                      <a:pt x="661387" y="142243"/>
                      <a:pt x="658961" y="145577"/>
                      <a:pt x="655564" y="145577"/>
                    </a:cubicBezTo>
                    <a:cubicBezTo>
                      <a:pt x="652168" y="145577"/>
                      <a:pt x="649256" y="142243"/>
                      <a:pt x="649256" y="138354"/>
                    </a:cubicBezTo>
                    <a:cubicBezTo>
                      <a:pt x="649256" y="134465"/>
                      <a:pt x="652168" y="131131"/>
                      <a:pt x="655564" y="131131"/>
                    </a:cubicBezTo>
                    <a:close/>
                    <a:moveTo>
                      <a:pt x="636155" y="131131"/>
                    </a:moveTo>
                    <a:cubicBezTo>
                      <a:pt x="639551" y="131131"/>
                      <a:pt x="642463" y="134465"/>
                      <a:pt x="642463" y="138354"/>
                    </a:cubicBezTo>
                    <a:cubicBezTo>
                      <a:pt x="642463" y="142243"/>
                      <a:pt x="639551" y="145577"/>
                      <a:pt x="636155" y="145577"/>
                    </a:cubicBezTo>
                    <a:cubicBezTo>
                      <a:pt x="632758" y="145577"/>
                      <a:pt x="629847" y="142243"/>
                      <a:pt x="629847" y="138354"/>
                    </a:cubicBezTo>
                    <a:cubicBezTo>
                      <a:pt x="629847" y="134465"/>
                      <a:pt x="632758" y="131131"/>
                      <a:pt x="636155" y="131131"/>
                    </a:cubicBezTo>
                    <a:close/>
                    <a:moveTo>
                      <a:pt x="617230" y="131131"/>
                    </a:moveTo>
                    <a:cubicBezTo>
                      <a:pt x="620627" y="131131"/>
                      <a:pt x="623538" y="134465"/>
                      <a:pt x="623538" y="138354"/>
                    </a:cubicBezTo>
                    <a:cubicBezTo>
                      <a:pt x="623538" y="142243"/>
                      <a:pt x="620627" y="145577"/>
                      <a:pt x="617230" y="145577"/>
                    </a:cubicBezTo>
                    <a:cubicBezTo>
                      <a:pt x="613833" y="145577"/>
                      <a:pt x="610922" y="142243"/>
                      <a:pt x="610922" y="138354"/>
                    </a:cubicBezTo>
                    <a:cubicBezTo>
                      <a:pt x="610922" y="134465"/>
                      <a:pt x="613833" y="131131"/>
                      <a:pt x="617230" y="131131"/>
                    </a:cubicBezTo>
                    <a:close/>
                    <a:moveTo>
                      <a:pt x="597820" y="131131"/>
                    </a:moveTo>
                    <a:cubicBezTo>
                      <a:pt x="601217" y="131131"/>
                      <a:pt x="604129" y="134465"/>
                      <a:pt x="604129" y="138354"/>
                    </a:cubicBezTo>
                    <a:cubicBezTo>
                      <a:pt x="604129" y="142243"/>
                      <a:pt x="601217" y="145577"/>
                      <a:pt x="597820" y="145577"/>
                    </a:cubicBezTo>
                    <a:cubicBezTo>
                      <a:pt x="594424" y="145577"/>
                      <a:pt x="591998" y="142243"/>
                      <a:pt x="591998" y="138354"/>
                    </a:cubicBezTo>
                    <a:cubicBezTo>
                      <a:pt x="591998" y="134465"/>
                      <a:pt x="594424" y="131131"/>
                      <a:pt x="597820" y="131131"/>
                    </a:cubicBezTo>
                    <a:close/>
                    <a:moveTo>
                      <a:pt x="578896" y="131131"/>
                    </a:moveTo>
                    <a:cubicBezTo>
                      <a:pt x="582293" y="131131"/>
                      <a:pt x="585204" y="134465"/>
                      <a:pt x="585204" y="138354"/>
                    </a:cubicBezTo>
                    <a:cubicBezTo>
                      <a:pt x="585204" y="142243"/>
                      <a:pt x="582293" y="145577"/>
                      <a:pt x="578896" y="145577"/>
                    </a:cubicBezTo>
                    <a:cubicBezTo>
                      <a:pt x="575499" y="145577"/>
                      <a:pt x="572588" y="142243"/>
                      <a:pt x="572588" y="138354"/>
                    </a:cubicBezTo>
                    <a:cubicBezTo>
                      <a:pt x="572588" y="134465"/>
                      <a:pt x="575499" y="131131"/>
                      <a:pt x="578896" y="131131"/>
                    </a:cubicBezTo>
                    <a:close/>
                    <a:moveTo>
                      <a:pt x="444969" y="131131"/>
                    </a:moveTo>
                    <a:cubicBezTo>
                      <a:pt x="448365" y="131131"/>
                      <a:pt x="451277" y="134465"/>
                      <a:pt x="451277" y="138354"/>
                    </a:cubicBezTo>
                    <a:cubicBezTo>
                      <a:pt x="451277" y="142243"/>
                      <a:pt x="448365" y="145577"/>
                      <a:pt x="444969" y="145577"/>
                    </a:cubicBezTo>
                    <a:cubicBezTo>
                      <a:pt x="441572" y="145577"/>
                      <a:pt x="438661" y="142243"/>
                      <a:pt x="438661" y="138354"/>
                    </a:cubicBezTo>
                    <a:cubicBezTo>
                      <a:pt x="438661" y="134465"/>
                      <a:pt x="441572" y="131131"/>
                      <a:pt x="444969" y="131131"/>
                    </a:cubicBezTo>
                    <a:close/>
                    <a:moveTo>
                      <a:pt x="426044" y="131131"/>
                    </a:moveTo>
                    <a:cubicBezTo>
                      <a:pt x="429441" y="131131"/>
                      <a:pt x="431867" y="134465"/>
                      <a:pt x="431867" y="138354"/>
                    </a:cubicBezTo>
                    <a:cubicBezTo>
                      <a:pt x="431867" y="142243"/>
                      <a:pt x="429441" y="145577"/>
                      <a:pt x="426044" y="145577"/>
                    </a:cubicBezTo>
                    <a:cubicBezTo>
                      <a:pt x="422162" y="145577"/>
                      <a:pt x="419736" y="142243"/>
                      <a:pt x="419736" y="138354"/>
                    </a:cubicBezTo>
                    <a:cubicBezTo>
                      <a:pt x="419736" y="134465"/>
                      <a:pt x="422162" y="131131"/>
                      <a:pt x="426044" y="131131"/>
                    </a:cubicBezTo>
                    <a:close/>
                    <a:moveTo>
                      <a:pt x="406634" y="131131"/>
                    </a:moveTo>
                    <a:cubicBezTo>
                      <a:pt x="410031" y="131131"/>
                      <a:pt x="412943" y="134465"/>
                      <a:pt x="412943" y="138354"/>
                    </a:cubicBezTo>
                    <a:cubicBezTo>
                      <a:pt x="412943" y="142243"/>
                      <a:pt x="410031" y="145577"/>
                      <a:pt x="406634" y="145577"/>
                    </a:cubicBezTo>
                    <a:cubicBezTo>
                      <a:pt x="403238" y="145577"/>
                      <a:pt x="400326" y="142243"/>
                      <a:pt x="400326" y="138354"/>
                    </a:cubicBezTo>
                    <a:cubicBezTo>
                      <a:pt x="400326" y="134465"/>
                      <a:pt x="403238" y="131131"/>
                      <a:pt x="406634" y="131131"/>
                    </a:cubicBezTo>
                    <a:close/>
                    <a:moveTo>
                      <a:pt x="292117" y="131131"/>
                    </a:moveTo>
                    <a:cubicBezTo>
                      <a:pt x="295514" y="131131"/>
                      <a:pt x="297940" y="134465"/>
                      <a:pt x="297940" y="138354"/>
                    </a:cubicBezTo>
                    <a:cubicBezTo>
                      <a:pt x="297940" y="142243"/>
                      <a:pt x="295514" y="145577"/>
                      <a:pt x="292117" y="145577"/>
                    </a:cubicBezTo>
                    <a:cubicBezTo>
                      <a:pt x="288720" y="145577"/>
                      <a:pt x="285809" y="142243"/>
                      <a:pt x="285809" y="138354"/>
                    </a:cubicBezTo>
                    <a:cubicBezTo>
                      <a:pt x="285809" y="134465"/>
                      <a:pt x="288720" y="131131"/>
                      <a:pt x="292117" y="131131"/>
                    </a:cubicBezTo>
                    <a:close/>
                    <a:moveTo>
                      <a:pt x="272707" y="131131"/>
                    </a:moveTo>
                    <a:cubicBezTo>
                      <a:pt x="276104" y="131131"/>
                      <a:pt x="279015" y="134465"/>
                      <a:pt x="279015" y="138354"/>
                    </a:cubicBezTo>
                    <a:cubicBezTo>
                      <a:pt x="279015" y="142243"/>
                      <a:pt x="276104" y="145577"/>
                      <a:pt x="272707" y="145577"/>
                    </a:cubicBezTo>
                    <a:cubicBezTo>
                      <a:pt x="269310" y="145577"/>
                      <a:pt x="266399" y="142243"/>
                      <a:pt x="266399" y="138354"/>
                    </a:cubicBezTo>
                    <a:cubicBezTo>
                      <a:pt x="266399" y="134465"/>
                      <a:pt x="269310" y="131131"/>
                      <a:pt x="272707" y="131131"/>
                    </a:cubicBezTo>
                    <a:close/>
                    <a:moveTo>
                      <a:pt x="253783" y="131131"/>
                    </a:moveTo>
                    <a:cubicBezTo>
                      <a:pt x="257179" y="131131"/>
                      <a:pt x="259606" y="134465"/>
                      <a:pt x="259606" y="138354"/>
                    </a:cubicBezTo>
                    <a:cubicBezTo>
                      <a:pt x="259606" y="142243"/>
                      <a:pt x="257179" y="145577"/>
                      <a:pt x="253783" y="145577"/>
                    </a:cubicBezTo>
                    <a:cubicBezTo>
                      <a:pt x="250386" y="145577"/>
                      <a:pt x="247475" y="142243"/>
                      <a:pt x="247475" y="138354"/>
                    </a:cubicBezTo>
                    <a:cubicBezTo>
                      <a:pt x="247475" y="134465"/>
                      <a:pt x="250386" y="131131"/>
                      <a:pt x="253783" y="131131"/>
                    </a:cubicBezTo>
                    <a:close/>
                    <a:moveTo>
                      <a:pt x="1095195" y="109461"/>
                    </a:moveTo>
                    <a:cubicBezTo>
                      <a:pt x="1098592" y="109461"/>
                      <a:pt x="1101503" y="112795"/>
                      <a:pt x="1101503" y="116684"/>
                    </a:cubicBezTo>
                    <a:cubicBezTo>
                      <a:pt x="1101503" y="120574"/>
                      <a:pt x="1098592" y="123907"/>
                      <a:pt x="1095195" y="123907"/>
                    </a:cubicBezTo>
                    <a:cubicBezTo>
                      <a:pt x="1091799" y="123907"/>
                      <a:pt x="1089372" y="120574"/>
                      <a:pt x="1089372" y="116684"/>
                    </a:cubicBezTo>
                    <a:cubicBezTo>
                      <a:pt x="1089372" y="112795"/>
                      <a:pt x="1091799" y="109461"/>
                      <a:pt x="1095195" y="109461"/>
                    </a:cubicBezTo>
                    <a:close/>
                    <a:moveTo>
                      <a:pt x="693413" y="109461"/>
                    </a:moveTo>
                    <a:cubicBezTo>
                      <a:pt x="697295" y="109461"/>
                      <a:pt x="699722" y="112795"/>
                      <a:pt x="699722" y="116684"/>
                    </a:cubicBezTo>
                    <a:cubicBezTo>
                      <a:pt x="699722" y="120574"/>
                      <a:pt x="697295" y="123907"/>
                      <a:pt x="693413" y="123907"/>
                    </a:cubicBezTo>
                    <a:cubicBezTo>
                      <a:pt x="690017" y="123907"/>
                      <a:pt x="687591" y="120574"/>
                      <a:pt x="687591" y="116684"/>
                    </a:cubicBezTo>
                    <a:cubicBezTo>
                      <a:pt x="687591" y="112795"/>
                      <a:pt x="690017" y="109461"/>
                      <a:pt x="693413" y="109461"/>
                    </a:cubicBezTo>
                    <a:close/>
                    <a:moveTo>
                      <a:pt x="674489" y="109461"/>
                    </a:moveTo>
                    <a:cubicBezTo>
                      <a:pt x="677886" y="109461"/>
                      <a:pt x="680797" y="112795"/>
                      <a:pt x="680797" y="116684"/>
                    </a:cubicBezTo>
                    <a:cubicBezTo>
                      <a:pt x="680797" y="120574"/>
                      <a:pt x="677886" y="123907"/>
                      <a:pt x="674489" y="123907"/>
                    </a:cubicBezTo>
                    <a:cubicBezTo>
                      <a:pt x="671092" y="123907"/>
                      <a:pt x="668181" y="120574"/>
                      <a:pt x="668181" y="116684"/>
                    </a:cubicBezTo>
                    <a:cubicBezTo>
                      <a:pt x="668181" y="112795"/>
                      <a:pt x="671092" y="109461"/>
                      <a:pt x="674489" y="109461"/>
                    </a:cubicBezTo>
                    <a:close/>
                    <a:moveTo>
                      <a:pt x="655564" y="109461"/>
                    </a:moveTo>
                    <a:cubicBezTo>
                      <a:pt x="658961" y="109461"/>
                      <a:pt x="661387" y="112795"/>
                      <a:pt x="661387" y="116684"/>
                    </a:cubicBezTo>
                    <a:cubicBezTo>
                      <a:pt x="661387" y="120574"/>
                      <a:pt x="658961" y="123907"/>
                      <a:pt x="655564" y="123907"/>
                    </a:cubicBezTo>
                    <a:cubicBezTo>
                      <a:pt x="652168" y="123907"/>
                      <a:pt x="649256" y="120574"/>
                      <a:pt x="649256" y="116684"/>
                    </a:cubicBezTo>
                    <a:cubicBezTo>
                      <a:pt x="649256" y="112795"/>
                      <a:pt x="652168" y="109461"/>
                      <a:pt x="655564" y="109461"/>
                    </a:cubicBezTo>
                    <a:close/>
                    <a:moveTo>
                      <a:pt x="636155" y="109461"/>
                    </a:moveTo>
                    <a:cubicBezTo>
                      <a:pt x="639551" y="109461"/>
                      <a:pt x="642463" y="112795"/>
                      <a:pt x="642463" y="116684"/>
                    </a:cubicBezTo>
                    <a:cubicBezTo>
                      <a:pt x="642463" y="120574"/>
                      <a:pt x="639551" y="123907"/>
                      <a:pt x="636155" y="123907"/>
                    </a:cubicBezTo>
                    <a:cubicBezTo>
                      <a:pt x="632758" y="123907"/>
                      <a:pt x="629847" y="120574"/>
                      <a:pt x="629847" y="116684"/>
                    </a:cubicBezTo>
                    <a:cubicBezTo>
                      <a:pt x="629847" y="112795"/>
                      <a:pt x="632758" y="109461"/>
                      <a:pt x="636155" y="109461"/>
                    </a:cubicBezTo>
                    <a:close/>
                    <a:moveTo>
                      <a:pt x="617230" y="109461"/>
                    </a:moveTo>
                    <a:cubicBezTo>
                      <a:pt x="620627" y="109461"/>
                      <a:pt x="623538" y="112795"/>
                      <a:pt x="623538" y="116684"/>
                    </a:cubicBezTo>
                    <a:cubicBezTo>
                      <a:pt x="623538" y="120574"/>
                      <a:pt x="620627" y="123907"/>
                      <a:pt x="617230" y="123907"/>
                    </a:cubicBezTo>
                    <a:cubicBezTo>
                      <a:pt x="613833" y="123907"/>
                      <a:pt x="610922" y="120574"/>
                      <a:pt x="610922" y="116684"/>
                    </a:cubicBezTo>
                    <a:cubicBezTo>
                      <a:pt x="610922" y="112795"/>
                      <a:pt x="613833" y="109461"/>
                      <a:pt x="617230" y="109461"/>
                    </a:cubicBezTo>
                    <a:close/>
                    <a:moveTo>
                      <a:pt x="597820" y="109461"/>
                    </a:moveTo>
                    <a:cubicBezTo>
                      <a:pt x="601217" y="109461"/>
                      <a:pt x="604129" y="112795"/>
                      <a:pt x="604129" y="116684"/>
                    </a:cubicBezTo>
                    <a:cubicBezTo>
                      <a:pt x="604129" y="120574"/>
                      <a:pt x="601217" y="123907"/>
                      <a:pt x="597820" y="123907"/>
                    </a:cubicBezTo>
                    <a:cubicBezTo>
                      <a:pt x="594424" y="123907"/>
                      <a:pt x="591998" y="120574"/>
                      <a:pt x="591998" y="116684"/>
                    </a:cubicBezTo>
                    <a:cubicBezTo>
                      <a:pt x="591998" y="112795"/>
                      <a:pt x="594424" y="109461"/>
                      <a:pt x="597820" y="109461"/>
                    </a:cubicBezTo>
                    <a:close/>
                    <a:moveTo>
                      <a:pt x="578896" y="109461"/>
                    </a:moveTo>
                    <a:cubicBezTo>
                      <a:pt x="582293" y="109461"/>
                      <a:pt x="585204" y="112795"/>
                      <a:pt x="585204" y="116684"/>
                    </a:cubicBezTo>
                    <a:cubicBezTo>
                      <a:pt x="585204" y="120574"/>
                      <a:pt x="582293" y="123907"/>
                      <a:pt x="578896" y="123907"/>
                    </a:cubicBezTo>
                    <a:cubicBezTo>
                      <a:pt x="575499" y="123907"/>
                      <a:pt x="572588" y="120574"/>
                      <a:pt x="572588" y="116684"/>
                    </a:cubicBezTo>
                    <a:cubicBezTo>
                      <a:pt x="572588" y="112795"/>
                      <a:pt x="575499" y="109461"/>
                      <a:pt x="578896" y="109461"/>
                    </a:cubicBezTo>
                    <a:close/>
                    <a:moveTo>
                      <a:pt x="559486" y="109461"/>
                    </a:moveTo>
                    <a:cubicBezTo>
                      <a:pt x="563368" y="109461"/>
                      <a:pt x="565794" y="112795"/>
                      <a:pt x="565794" y="116684"/>
                    </a:cubicBezTo>
                    <a:cubicBezTo>
                      <a:pt x="565794" y="120574"/>
                      <a:pt x="563368" y="123907"/>
                      <a:pt x="559486" y="123907"/>
                    </a:cubicBezTo>
                    <a:cubicBezTo>
                      <a:pt x="556089" y="123907"/>
                      <a:pt x="553663" y="120574"/>
                      <a:pt x="553663" y="116684"/>
                    </a:cubicBezTo>
                    <a:cubicBezTo>
                      <a:pt x="553663" y="112795"/>
                      <a:pt x="556089" y="109461"/>
                      <a:pt x="559486" y="109461"/>
                    </a:cubicBezTo>
                    <a:close/>
                    <a:moveTo>
                      <a:pt x="444969" y="109461"/>
                    </a:moveTo>
                    <a:cubicBezTo>
                      <a:pt x="448365" y="109461"/>
                      <a:pt x="451277" y="112795"/>
                      <a:pt x="451277" y="116684"/>
                    </a:cubicBezTo>
                    <a:cubicBezTo>
                      <a:pt x="451277" y="120574"/>
                      <a:pt x="448365" y="123352"/>
                      <a:pt x="444969" y="123352"/>
                    </a:cubicBezTo>
                    <a:cubicBezTo>
                      <a:pt x="441572" y="123352"/>
                      <a:pt x="438661" y="120574"/>
                      <a:pt x="438661" y="116684"/>
                    </a:cubicBezTo>
                    <a:cubicBezTo>
                      <a:pt x="438661" y="112795"/>
                      <a:pt x="441572" y="109461"/>
                      <a:pt x="444969" y="109461"/>
                    </a:cubicBezTo>
                    <a:close/>
                    <a:moveTo>
                      <a:pt x="406634" y="109461"/>
                    </a:moveTo>
                    <a:cubicBezTo>
                      <a:pt x="410031" y="109461"/>
                      <a:pt x="412943" y="112795"/>
                      <a:pt x="412943" y="116684"/>
                    </a:cubicBezTo>
                    <a:cubicBezTo>
                      <a:pt x="412943" y="120574"/>
                      <a:pt x="410031" y="123907"/>
                      <a:pt x="406634" y="123907"/>
                    </a:cubicBezTo>
                    <a:cubicBezTo>
                      <a:pt x="403238" y="123907"/>
                      <a:pt x="400326" y="120574"/>
                      <a:pt x="400326" y="116684"/>
                    </a:cubicBezTo>
                    <a:cubicBezTo>
                      <a:pt x="400326" y="112795"/>
                      <a:pt x="403238" y="109461"/>
                      <a:pt x="406634" y="109461"/>
                    </a:cubicBezTo>
                    <a:close/>
                    <a:moveTo>
                      <a:pt x="387710" y="109461"/>
                    </a:moveTo>
                    <a:cubicBezTo>
                      <a:pt x="391107" y="109461"/>
                      <a:pt x="393533" y="112795"/>
                      <a:pt x="393533" y="116684"/>
                    </a:cubicBezTo>
                    <a:cubicBezTo>
                      <a:pt x="393533" y="120574"/>
                      <a:pt x="391107" y="123907"/>
                      <a:pt x="387710" y="123907"/>
                    </a:cubicBezTo>
                    <a:cubicBezTo>
                      <a:pt x="384313" y="123907"/>
                      <a:pt x="381402" y="120574"/>
                      <a:pt x="381402" y="116684"/>
                    </a:cubicBezTo>
                    <a:cubicBezTo>
                      <a:pt x="381402" y="112795"/>
                      <a:pt x="384313" y="109461"/>
                      <a:pt x="387710" y="109461"/>
                    </a:cubicBezTo>
                    <a:close/>
                    <a:moveTo>
                      <a:pt x="368300" y="109461"/>
                    </a:moveTo>
                    <a:cubicBezTo>
                      <a:pt x="371697" y="109461"/>
                      <a:pt x="374608" y="112795"/>
                      <a:pt x="374608" y="116684"/>
                    </a:cubicBezTo>
                    <a:cubicBezTo>
                      <a:pt x="374608" y="120574"/>
                      <a:pt x="371697" y="123907"/>
                      <a:pt x="368300" y="123907"/>
                    </a:cubicBezTo>
                    <a:cubicBezTo>
                      <a:pt x="364903" y="123907"/>
                      <a:pt x="362477" y="120574"/>
                      <a:pt x="362477" y="116684"/>
                    </a:cubicBezTo>
                    <a:cubicBezTo>
                      <a:pt x="362477" y="112795"/>
                      <a:pt x="364903" y="109461"/>
                      <a:pt x="368300" y="109461"/>
                    </a:cubicBezTo>
                    <a:close/>
                    <a:moveTo>
                      <a:pt x="329966" y="109461"/>
                    </a:moveTo>
                    <a:cubicBezTo>
                      <a:pt x="333363" y="109461"/>
                      <a:pt x="336274" y="112795"/>
                      <a:pt x="336274" y="116684"/>
                    </a:cubicBezTo>
                    <a:cubicBezTo>
                      <a:pt x="336274" y="120574"/>
                      <a:pt x="333363" y="123907"/>
                      <a:pt x="329966" y="123907"/>
                    </a:cubicBezTo>
                    <a:cubicBezTo>
                      <a:pt x="326569" y="123907"/>
                      <a:pt x="324143" y="120574"/>
                      <a:pt x="324143" y="116684"/>
                    </a:cubicBezTo>
                    <a:cubicBezTo>
                      <a:pt x="324143" y="112795"/>
                      <a:pt x="326569" y="109461"/>
                      <a:pt x="329966" y="109461"/>
                    </a:cubicBezTo>
                    <a:close/>
                    <a:moveTo>
                      <a:pt x="292117" y="109461"/>
                    </a:moveTo>
                    <a:cubicBezTo>
                      <a:pt x="295514" y="109461"/>
                      <a:pt x="297940" y="112795"/>
                      <a:pt x="297940" y="116684"/>
                    </a:cubicBezTo>
                    <a:cubicBezTo>
                      <a:pt x="297940" y="120574"/>
                      <a:pt x="295514" y="123907"/>
                      <a:pt x="292117" y="123907"/>
                    </a:cubicBezTo>
                    <a:cubicBezTo>
                      <a:pt x="288720" y="123907"/>
                      <a:pt x="285809" y="120574"/>
                      <a:pt x="285809" y="116684"/>
                    </a:cubicBezTo>
                    <a:cubicBezTo>
                      <a:pt x="285809" y="112795"/>
                      <a:pt x="288720" y="109461"/>
                      <a:pt x="292117" y="109461"/>
                    </a:cubicBezTo>
                    <a:close/>
                    <a:moveTo>
                      <a:pt x="253783" y="109461"/>
                    </a:moveTo>
                    <a:cubicBezTo>
                      <a:pt x="257179" y="109461"/>
                      <a:pt x="259606" y="112795"/>
                      <a:pt x="259606" y="116684"/>
                    </a:cubicBezTo>
                    <a:cubicBezTo>
                      <a:pt x="259606" y="120574"/>
                      <a:pt x="257179" y="123907"/>
                      <a:pt x="253783" y="123907"/>
                    </a:cubicBezTo>
                    <a:cubicBezTo>
                      <a:pt x="250386" y="123907"/>
                      <a:pt x="247475" y="120574"/>
                      <a:pt x="247475" y="116684"/>
                    </a:cubicBezTo>
                    <a:cubicBezTo>
                      <a:pt x="247475" y="112795"/>
                      <a:pt x="250386" y="109461"/>
                      <a:pt x="253783" y="109461"/>
                    </a:cubicBezTo>
                    <a:close/>
                    <a:moveTo>
                      <a:pt x="234373" y="109461"/>
                    </a:moveTo>
                    <a:cubicBezTo>
                      <a:pt x="237770" y="109461"/>
                      <a:pt x="240681" y="112795"/>
                      <a:pt x="240681" y="116684"/>
                    </a:cubicBezTo>
                    <a:cubicBezTo>
                      <a:pt x="240681" y="120574"/>
                      <a:pt x="237770" y="123907"/>
                      <a:pt x="234373" y="123907"/>
                    </a:cubicBezTo>
                    <a:cubicBezTo>
                      <a:pt x="230976" y="123907"/>
                      <a:pt x="228550" y="120574"/>
                      <a:pt x="228550" y="116684"/>
                    </a:cubicBezTo>
                    <a:cubicBezTo>
                      <a:pt x="228550" y="112795"/>
                      <a:pt x="230976" y="109461"/>
                      <a:pt x="234373" y="109461"/>
                    </a:cubicBezTo>
                    <a:close/>
                    <a:moveTo>
                      <a:pt x="215448" y="109461"/>
                    </a:moveTo>
                    <a:cubicBezTo>
                      <a:pt x="218845" y="109461"/>
                      <a:pt x="221757" y="112795"/>
                      <a:pt x="221757" y="116684"/>
                    </a:cubicBezTo>
                    <a:cubicBezTo>
                      <a:pt x="221757" y="120574"/>
                      <a:pt x="218845" y="123907"/>
                      <a:pt x="215448" y="123907"/>
                    </a:cubicBezTo>
                    <a:cubicBezTo>
                      <a:pt x="212052" y="123907"/>
                      <a:pt x="209140" y="120574"/>
                      <a:pt x="209140" y="116684"/>
                    </a:cubicBezTo>
                    <a:cubicBezTo>
                      <a:pt x="209140" y="112795"/>
                      <a:pt x="212052" y="109461"/>
                      <a:pt x="215448" y="109461"/>
                    </a:cubicBezTo>
                    <a:close/>
                    <a:moveTo>
                      <a:pt x="1114605" y="87791"/>
                    </a:moveTo>
                    <a:cubicBezTo>
                      <a:pt x="1118002" y="87791"/>
                      <a:pt x="1120913" y="90569"/>
                      <a:pt x="1120913" y="94459"/>
                    </a:cubicBezTo>
                    <a:cubicBezTo>
                      <a:pt x="1120913" y="98348"/>
                      <a:pt x="1118002" y="101682"/>
                      <a:pt x="1114605" y="101682"/>
                    </a:cubicBezTo>
                    <a:cubicBezTo>
                      <a:pt x="1111208" y="101682"/>
                      <a:pt x="1108297" y="98348"/>
                      <a:pt x="1108297" y="94459"/>
                    </a:cubicBezTo>
                    <a:cubicBezTo>
                      <a:pt x="1108297" y="90569"/>
                      <a:pt x="1111208" y="87791"/>
                      <a:pt x="1114605" y="87791"/>
                    </a:cubicBezTo>
                    <a:close/>
                    <a:moveTo>
                      <a:pt x="731748" y="87791"/>
                    </a:moveTo>
                    <a:cubicBezTo>
                      <a:pt x="735144" y="87791"/>
                      <a:pt x="738056" y="90569"/>
                      <a:pt x="738056" y="94459"/>
                    </a:cubicBezTo>
                    <a:cubicBezTo>
                      <a:pt x="738056" y="98348"/>
                      <a:pt x="735144" y="101682"/>
                      <a:pt x="731748" y="101682"/>
                    </a:cubicBezTo>
                    <a:cubicBezTo>
                      <a:pt x="728351" y="101682"/>
                      <a:pt x="725925" y="98348"/>
                      <a:pt x="725925" y="94459"/>
                    </a:cubicBezTo>
                    <a:cubicBezTo>
                      <a:pt x="725925" y="90569"/>
                      <a:pt x="728351" y="87791"/>
                      <a:pt x="731748" y="87791"/>
                    </a:cubicBezTo>
                    <a:close/>
                    <a:moveTo>
                      <a:pt x="712823" y="87791"/>
                    </a:moveTo>
                    <a:cubicBezTo>
                      <a:pt x="716220" y="87791"/>
                      <a:pt x="719131" y="90569"/>
                      <a:pt x="719131" y="94459"/>
                    </a:cubicBezTo>
                    <a:cubicBezTo>
                      <a:pt x="719131" y="98348"/>
                      <a:pt x="716220" y="101682"/>
                      <a:pt x="712823" y="101682"/>
                    </a:cubicBezTo>
                    <a:cubicBezTo>
                      <a:pt x="709427" y="101682"/>
                      <a:pt x="706515" y="98348"/>
                      <a:pt x="706515" y="94459"/>
                    </a:cubicBezTo>
                    <a:cubicBezTo>
                      <a:pt x="706515" y="90569"/>
                      <a:pt x="709427" y="87791"/>
                      <a:pt x="712823" y="87791"/>
                    </a:cubicBezTo>
                    <a:close/>
                    <a:moveTo>
                      <a:pt x="693413" y="87791"/>
                    </a:moveTo>
                    <a:cubicBezTo>
                      <a:pt x="697295" y="87791"/>
                      <a:pt x="699722" y="90569"/>
                      <a:pt x="699722" y="94459"/>
                    </a:cubicBezTo>
                    <a:cubicBezTo>
                      <a:pt x="699722" y="98348"/>
                      <a:pt x="697295" y="101682"/>
                      <a:pt x="693413" y="101682"/>
                    </a:cubicBezTo>
                    <a:cubicBezTo>
                      <a:pt x="690017" y="101682"/>
                      <a:pt x="687591" y="98348"/>
                      <a:pt x="687591" y="94459"/>
                    </a:cubicBezTo>
                    <a:cubicBezTo>
                      <a:pt x="687591" y="90569"/>
                      <a:pt x="690017" y="87791"/>
                      <a:pt x="693413" y="87791"/>
                    </a:cubicBezTo>
                    <a:close/>
                    <a:moveTo>
                      <a:pt x="674489" y="87791"/>
                    </a:moveTo>
                    <a:cubicBezTo>
                      <a:pt x="677886" y="87791"/>
                      <a:pt x="680797" y="90569"/>
                      <a:pt x="680797" y="94459"/>
                    </a:cubicBezTo>
                    <a:cubicBezTo>
                      <a:pt x="680797" y="98348"/>
                      <a:pt x="677886" y="101682"/>
                      <a:pt x="674489" y="101682"/>
                    </a:cubicBezTo>
                    <a:cubicBezTo>
                      <a:pt x="671092" y="101682"/>
                      <a:pt x="668181" y="98348"/>
                      <a:pt x="668181" y="94459"/>
                    </a:cubicBezTo>
                    <a:cubicBezTo>
                      <a:pt x="668181" y="90569"/>
                      <a:pt x="671092" y="87791"/>
                      <a:pt x="674489" y="87791"/>
                    </a:cubicBezTo>
                    <a:close/>
                    <a:moveTo>
                      <a:pt x="655564" y="87791"/>
                    </a:moveTo>
                    <a:cubicBezTo>
                      <a:pt x="658961" y="87791"/>
                      <a:pt x="661387" y="90569"/>
                      <a:pt x="661387" y="94459"/>
                    </a:cubicBezTo>
                    <a:cubicBezTo>
                      <a:pt x="661387" y="98348"/>
                      <a:pt x="658961" y="101682"/>
                      <a:pt x="655564" y="101682"/>
                    </a:cubicBezTo>
                    <a:cubicBezTo>
                      <a:pt x="652168" y="101682"/>
                      <a:pt x="649256" y="98348"/>
                      <a:pt x="649256" y="94459"/>
                    </a:cubicBezTo>
                    <a:cubicBezTo>
                      <a:pt x="649256" y="90569"/>
                      <a:pt x="652168" y="87791"/>
                      <a:pt x="655564" y="87791"/>
                    </a:cubicBezTo>
                    <a:close/>
                    <a:moveTo>
                      <a:pt x="636155" y="87791"/>
                    </a:moveTo>
                    <a:cubicBezTo>
                      <a:pt x="639551" y="87791"/>
                      <a:pt x="642463" y="90569"/>
                      <a:pt x="642463" y="94459"/>
                    </a:cubicBezTo>
                    <a:cubicBezTo>
                      <a:pt x="642463" y="98348"/>
                      <a:pt x="639551" y="101682"/>
                      <a:pt x="636155" y="101682"/>
                    </a:cubicBezTo>
                    <a:cubicBezTo>
                      <a:pt x="632758" y="101682"/>
                      <a:pt x="629847" y="98348"/>
                      <a:pt x="629847" y="94459"/>
                    </a:cubicBezTo>
                    <a:cubicBezTo>
                      <a:pt x="629847" y="90569"/>
                      <a:pt x="632758" y="87791"/>
                      <a:pt x="636155" y="87791"/>
                    </a:cubicBezTo>
                    <a:close/>
                    <a:moveTo>
                      <a:pt x="617230" y="87791"/>
                    </a:moveTo>
                    <a:cubicBezTo>
                      <a:pt x="620627" y="87791"/>
                      <a:pt x="623538" y="90569"/>
                      <a:pt x="623538" y="94459"/>
                    </a:cubicBezTo>
                    <a:cubicBezTo>
                      <a:pt x="623538" y="98348"/>
                      <a:pt x="620627" y="101682"/>
                      <a:pt x="617230" y="101682"/>
                    </a:cubicBezTo>
                    <a:cubicBezTo>
                      <a:pt x="613833" y="101682"/>
                      <a:pt x="610922" y="98348"/>
                      <a:pt x="610922" y="94459"/>
                    </a:cubicBezTo>
                    <a:cubicBezTo>
                      <a:pt x="610922" y="90569"/>
                      <a:pt x="613833" y="87791"/>
                      <a:pt x="617230" y="87791"/>
                    </a:cubicBezTo>
                    <a:close/>
                    <a:moveTo>
                      <a:pt x="597820" y="87791"/>
                    </a:moveTo>
                    <a:cubicBezTo>
                      <a:pt x="601217" y="87791"/>
                      <a:pt x="604129" y="90569"/>
                      <a:pt x="604129" y="94459"/>
                    </a:cubicBezTo>
                    <a:cubicBezTo>
                      <a:pt x="604129" y="98348"/>
                      <a:pt x="601217" y="101682"/>
                      <a:pt x="597820" y="101682"/>
                    </a:cubicBezTo>
                    <a:cubicBezTo>
                      <a:pt x="594424" y="101682"/>
                      <a:pt x="591998" y="98348"/>
                      <a:pt x="591998" y="94459"/>
                    </a:cubicBezTo>
                    <a:cubicBezTo>
                      <a:pt x="591998" y="90569"/>
                      <a:pt x="594424" y="87791"/>
                      <a:pt x="597820" y="87791"/>
                    </a:cubicBezTo>
                    <a:close/>
                    <a:moveTo>
                      <a:pt x="578896" y="87791"/>
                    </a:moveTo>
                    <a:cubicBezTo>
                      <a:pt x="582293" y="87791"/>
                      <a:pt x="585204" y="90569"/>
                      <a:pt x="585204" y="94459"/>
                    </a:cubicBezTo>
                    <a:cubicBezTo>
                      <a:pt x="585204" y="98348"/>
                      <a:pt x="582293" y="101682"/>
                      <a:pt x="578896" y="101682"/>
                    </a:cubicBezTo>
                    <a:cubicBezTo>
                      <a:pt x="575499" y="101682"/>
                      <a:pt x="572588" y="98348"/>
                      <a:pt x="572588" y="94459"/>
                    </a:cubicBezTo>
                    <a:cubicBezTo>
                      <a:pt x="572588" y="90569"/>
                      <a:pt x="575499" y="87791"/>
                      <a:pt x="578896" y="87791"/>
                    </a:cubicBezTo>
                    <a:close/>
                    <a:moveTo>
                      <a:pt x="559486" y="87791"/>
                    </a:moveTo>
                    <a:cubicBezTo>
                      <a:pt x="563368" y="87791"/>
                      <a:pt x="565794" y="90569"/>
                      <a:pt x="565794" y="94459"/>
                    </a:cubicBezTo>
                    <a:cubicBezTo>
                      <a:pt x="565794" y="98348"/>
                      <a:pt x="563368" y="101682"/>
                      <a:pt x="559486" y="101682"/>
                    </a:cubicBezTo>
                    <a:cubicBezTo>
                      <a:pt x="556089" y="101682"/>
                      <a:pt x="553663" y="98348"/>
                      <a:pt x="553663" y="94459"/>
                    </a:cubicBezTo>
                    <a:cubicBezTo>
                      <a:pt x="553663" y="90569"/>
                      <a:pt x="556089" y="87791"/>
                      <a:pt x="559486" y="87791"/>
                    </a:cubicBezTo>
                    <a:close/>
                    <a:moveTo>
                      <a:pt x="540562" y="87791"/>
                    </a:moveTo>
                    <a:cubicBezTo>
                      <a:pt x="543958" y="87791"/>
                      <a:pt x="546870" y="90569"/>
                      <a:pt x="546870" y="94459"/>
                    </a:cubicBezTo>
                    <a:cubicBezTo>
                      <a:pt x="546870" y="98348"/>
                      <a:pt x="543958" y="101682"/>
                      <a:pt x="540562" y="101682"/>
                    </a:cubicBezTo>
                    <a:cubicBezTo>
                      <a:pt x="537165" y="101682"/>
                      <a:pt x="534254" y="98348"/>
                      <a:pt x="534254" y="94459"/>
                    </a:cubicBezTo>
                    <a:cubicBezTo>
                      <a:pt x="534254" y="90569"/>
                      <a:pt x="537165" y="87791"/>
                      <a:pt x="540562" y="87791"/>
                    </a:cubicBezTo>
                    <a:close/>
                    <a:moveTo>
                      <a:pt x="426044" y="87791"/>
                    </a:moveTo>
                    <a:cubicBezTo>
                      <a:pt x="429441" y="87791"/>
                      <a:pt x="431867" y="90569"/>
                      <a:pt x="431867" y="94459"/>
                    </a:cubicBezTo>
                    <a:cubicBezTo>
                      <a:pt x="431867" y="98348"/>
                      <a:pt x="429441" y="101682"/>
                      <a:pt x="426044" y="101682"/>
                    </a:cubicBezTo>
                    <a:cubicBezTo>
                      <a:pt x="422647" y="101682"/>
                      <a:pt x="419736" y="98348"/>
                      <a:pt x="419736" y="94459"/>
                    </a:cubicBezTo>
                    <a:cubicBezTo>
                      <a:pt x="419736" y="90569"/>
                      <a:pt x="422647" y="87791"/>
                      <a:pt x="426044" y="87791"/>
                    </a:cubicBezTo>
                    <a:close/>
                    <a:moveTo>
                      <a:pt x="406634" y="87791"/>
                    </a:moveTo>
                    <a:cubicBezTo>
                      <a:pt x="410031" y="87791"/>
                      <a:pt x="412943" y="90569"/>
                      <a:pt x="412943" y="94459"/>
                    </a:cubicBezTo>
                    <a:cubicBezTo>
                      <a:pt x="412943" y="98348"/>
                      <a:pt x="410031" y="101682"/>
                      <a:pt x="406634" y="101682"/>
                    </a:cubicBezTo>
                    <a:cubicBezTo>
                      <a:pt x="403238" y="101682"/>
                      <a:pt x="400326" y="98348"/>
                      <a:pt x="400326" y="94459"/>
                    </a:cubicBezTo>
                    <a:cubicBezTo>
                      <a:pt x="400326" y="90569"/>
                      <a:pt x="403238" y="87791"/>
                      <a:pt x="406634" y="87791"/>
                    </a:cubicBezTo>
                    <a:close/>
                    <a:moveTo>
                      <a:pt x="387710" y="87791"/>
                    </a:moveTo>
                    <a:cubicBezTo>
                      <a:pt x="391107" y="87791"/>
                      <a:pt x="393533" y="90569"/>
                      <a:pt x="393533" y="94459"/>
                    </a:cubicBezTo>
                    <a:cubicBezTo>
                      <a:pt x="393533" y="98348"/>
                      <a:pt x="391107" y="101682"/>
                      <a:pt x="387710" y="101682"/>
                    </a:cubicBezTo>
                    <a:cubicBezTo>
                      <a:pt x="384313" y="101682"/>
                      <a:pt x="381402" y="98348"/>
                      <a:pt x="381402" y="94459"/>
                    </a:cubicBezTo>
                    <a:cubicBezTo>
                      <a:pt x="381402" y="90569"/>
                      <a:pt x="384313" y="87791"/>
                      <a:pt x="387710" y="87791"/>
                    </a:cubicBezTo>
                    <a:close/>
                    <a:moveTo>
                      <a:pt x="349376" y="87791"/>
                    </a:moveTo>
                    <a:cubicBezTo>
                      <a:pt x="352772" y="87791"/>
                      <a:pt x="355684" y="90569"/>
                      <a:pt x="355684" y="94459"/>
                    </a:cubicBezTo>
                    <a:cubicBezTo>
                      <a:pt x="355684" y="98348"/>
                      <a:pt x="352772" y="101682"/>
                      <a:pt x="349376" y="101682"/>
                    </a:cubicBezTo>
                    <a:cubicBezTo>
                      <a:pt x="345979" y="101682"/>
                      <a:pt x="343068" y="98348"/>
                      <a:pt x="343068" y="94459"/>
                    </a:cubicBezTo>
                    <a:cubicBezTo>
                      <a:pt x="343068" y="90569"/>
                      <a:pt x="345979" y="87791"/>
                      <a:pt x="349376" y="87791"/>
                    </a:cubicBezTo>
                    <a:close/>
                    <a:moveTo>
                      <a:pt x="329966" y="87791"/>
                    </a:moveTo>
                    <a:cubicBezTo>
                      <a:pt x="333363" y="87791"/>
                      <a:pt x="336274" y="90569"/>
                      <a:pt x="336274" y="94459"/>
                    </a:cubicBezTo>
                    <a:cubicBezTo>
                      <a:pt x="336274" y="98348"/>
                      <a:pt x="333363" y="101682"/>
                      <a:pt x="329966" y="101682"/>
                    </a:cubicBezTo>
                    <a:cubicBezTo>
                      <a:pt x="326569" y="101682"/>
                      <a:pt x="324143" y="98348"/>
                      <a:pt x="324143" y="94459"/>
                    </a:cubicBezTo>
                    <a:cubicBezTo>
                      <a:pt x="324143" y="90569"/>
                      <a:pt x="326569" y="87791"/>
                      <a:pt x="329966" y="87791"/>
                    </a:cubicBezTo>
                    <a:close/>
                    <a:moveTo>
                      <a:pt x="311041" y="87791"/>
                    </a:moveTo>
                    <a:cubicBezTo>
                      <a:pt x="314438" y="87791"/>
                      <a:pt x="317350" y="90569"/>
                      <a:pt x="317350" y="94459"/>
                    </a:cubicBezTo>
                    <a:cubicBezTo>
                      <a:pt x="317350" y="98348"/>
                      <a:pt x="314438" y="101682"/>
                      <a:pt x="311041" y="101682"/>
                    </a:cubicBezTo>
                    <a:cubicBezTo>
                      <a:pt x="307645" y="101682"/>
                      <a:pt x="304733" y="98348"/>
                      <a:pt x="304733" y="94459"/>
                    </a:cubicBezTo>
                    <a:cubicBezTo>
                      <a:pt x="304733" y="90569"/>
                      <a:pt x="307645" y="87791"/>
                      <a:pt x="311041" y="87791"/>
                    </a:cubicBezTo>
                    <a:close/>
                    <a:moveTo>
                      <a:pt x="292117" y="87791"/>
                    </a:moveTo>
                    <a:cubicBezTo>
                      <a:pt x="295514" y="87791"/>
                      <a:pt x="297940" y="90569"/>
                      <a:pt x="297940" y="94459"/>
                    </a:cubicBezTo>
                    <a:cubicBezTo>
                      <a:pt x="297940" y="98348"/>
                      <a:pt x="295514" y="101682"/>
                      <a:pt x="292117" y="101682"/>
                    </a:cubicBezTo>
                    <a:cubicBezTo>
                      <a:pt x="288720" y="101682"/>
                      <a:pt x="285809" y="98348"/>
                      <a:pt x="285809" y="94459"/>
                    </a:cubicBezTo>
                    <a:cubicBezTo>
                      <a:pt x="285809" y="90569"/>
                      <a:pt x="288720" y="87791"/>
                      <a:pt x="292117" y="87791"/>
                    </a:cubicBezTo>
                    <a:close/>
                    <a:moveTo>
                      <a:pt x="253783" y="87791"/>
                    </a:moveTo>
                    <a:cubicBezTo>
                      <a:pt x="257179" y="87791"/>
                      <a:pt x="259606" y="90569"/>
                      <a:pt x="259606" y="94459"/>
                    </a:cubicBezTo>
                    <a:cubicBezTo>
                      <a:pt x="259606" y="98348"/>
                      <a:pt x="257179" y="101682"/>
                      <a:pt x="253783" y="101682"/>
                    </a:cubicBezTo>
                    <a:cubicBezTo>
                      <a:pt x="250386" y="101682"/>
                      <a:pt x="247475" y="98348"/>
                      <a:pt x="247475" y="94459"/>
                    </a:cubicBezTo>
                    <a:cubicBezTo>
                      <a:pt x="247475" y="90569"/>
                      <a:pt x="250386" y="87791"/>
                      <a:pt x="253783" y="87791"/>
                    </a:cubicBezTo>
                    <a:close/>
                    <a:moveTo>
                      <a:pt x="904009" y="65565"/>
                    </a:moveTo>
                    <a:cubicBezTo>
                      <a:pt x="907406" y="65565"/>
                      <a:pt x="910317" y="68899"/>
                      <a:pt x="910317" y="72789"/>
                    </a:cubicBezTo>
                    <a:cubicBezTo>
                      <a:pt x="910317" y="76678"/>
                      <a:pt x="907406" y="80012"/>
                      <a:pt x="904009" y="80012"/>
                    </a:cubicBezTo>
                    <a:cubicBezTo>
                      <a:pt x="900613" y="80012"/>
                      <a:pt x="897701" y="76678"/>
                      <a:pt x="897701" y="72789"/>
                    </a:cubicBezTo>
                    <a:cubicBezTo>
                      <a:pt x="897701" y="68899"/>
                      <a:pt x="900613" y="65565"/>
                      <a:pt x="904009" y="65565"/>
                    </a:cubicBezTo>
                    <a:close/>
                    <a:moveTo>
                      <a:pt x="731748" y="65565"/>
                    </a:moveTo>
                    <a:cubicBezTo>
                      <a:pt x="735144" y="65565"/>
                      <a:pt x="738056" y="68899"/>
                      <a:pt x="738056" y="72789"/>
                    </a:cubicBezTo>
                    <a:cubicBezTo>
                      <a:pt x="738056" y="76678"/>
                      <a:pt x="735144" y="80012"/>
                      <a:pt x="731748" y="80012"/>
                    </a:cubicBezTo>
                    <a:cubicBezTo>
                      <a:pt x="728351" y="80012"/>
                      <a:pt x="725925" y="76678"/>
                      <a:pt x="725925" y="72789"/>
                    </a:cubicBezTo>
                    <a:cubicBezTo>
                      <a:pt x="725925" y="68899"/>
                      <a:pt x="728351" y="65565"/>
                      <a:pt x="731748" y="65565"/>
                    </a:cubicBezTo>
                    <a:close/>
                    <a:moveTo>
                      <a:pt x="712823" y="65565"/>
                    </a:moveTo>
                    <a:cubicBezTo>
                      <a:pt x="716220" y="65565"/>
                      <a:pt x="719131" y="68899"/>
                      <a:pt x="719131" y="72789"/>
                    </a:cubicBezTo>
                    <a:cubicBezTo>
                      <a:pt x="719131" y="76678"/>
                      <a:pt x="716220" y="80012"/>
                      <a:pt x="712823" y="80012"/>
                    </a:cubicBezTo>
                    <a:cubicBezTo>
                      <a:pt x="709427" y="80012"/>
                      <a:pt x="706515" y="76678"/>
                      <a:pt x="706515" y="72789"/>
                    </a:cubicBezTo>
                    <a:cubicBezTo>
                      <a:pt x="706515" y="68899"/>
                      <a:pt x="709427" y="65565"/>
                      <a:pt x="712823" y="65565"/>
                    </a:cubicBezTo>
                    <a:close/>
                    <a:moveTo>
                      <a:pt x="693413" y="65565"/>
                    </a:moveTo>
                    <a:cubicBezTo>
                      <a:pt x="697295" y="65565"/>
                      <a:pt x="699722" y="68899"/>
                      <a:pt x="699722" y="72789"/>
                    </a:cubicBezTo>
                    <a:cubicBezTo>
                      <a:pt x="699722" y="76678"/>
                      <a:pt x="697295" y="80012"/>
                      <a:pt x="693413" y="80012"/>
                    </a:cubicBezTo>
                    <a:cubicBezTo>
                      <a:pt x="690017" y="80012"/>
                      <a:pt x="687591" y="76678"/>
                      <a:pt x="687591" y="72789"/>
                    </a:cubicBezTo>
                    <a:cubicBezTo>
                      <a:pt x="687591" y="68899"/>
                      <a:pt x="690017" y="65565"/>
                      <a:pt x="693413" y="65565"/>
                    </a:cubicBezTo>
                    <a:close/>
                    <a:moveTo>
                      <a:pt x="674489" y="65565"/>
                    </a:moveTo>
                    <a:cubicBezTo>
                      <a:pt x="677886" y="65565"/>
                      <a:pt x="680797" y="68899"/>
                      <a:pt x="680797" y="72789"/>
                    </a:cubicBezTo>
                    <a:cubicBezTo>
                      <a:pt x="680797" y="76678"/>
                      <a:pt x="677886" y="80012"/>
                      <a:pt x="674489" y="80012"/>
                    </a:cubicBezTo>
                    <a:cubicBezTo>
                      <a:pt x="671092" y="80012"/>
                      <a:pt x="668181" y="76678"/>
                      <a:pt x="668181" y="72789"/>
                    </a:cubicBezTo>
                    <a:cubicBezTo>
                      <a:pt x="668181" y="68899"/>
                      <a:pt x="671092" y="65565"/>
                      <a:pt x="674489" y="65565"/>
                    </a:cubicBezTo>
                    <a:close/>
                    <a:moveTo>
                      <a:pt x="655564" y="65565"/>
                    </a:moveTo>
                    <a:cubicBezTo>
                      <a:pt x="658961" y="65565"/>
                      <a:pt x="661387" y="68899"/>
                      <a:pt x="661387" y="72789"/>
                    </a:cubicBezTo>
                    <a:cubicBezTo>
                      <a:pt x="661387" y="76678"/>
                      <a:pt x="658961" y="80012"/>
                      <a:pt x="655564" y="80012"/>
                    </a:cubicBezTo>
                    <a:cubicBezTo>
                      <a:pt x="652168" y="80012"/>
                      <a:pt x="649256" y="76678"/>
                      <a:pt x="649256" y="72789"/>
                    </a:cubicBezTo>
                    <a:cubicBezTo>
                      <a:pt x="649256" y="68899"/>
                      <a:pt x="652168" y="65565"/>
                      <a:pt x="655564" y="65565"/>
                    </a:cubicBezTo>
                    <a:close/>
                    <a:moveTo>
                      <a:pt x="636155" y="65565"/>
                    </a:moveTo>
                    <a:cubicBezTo>
                      <a:pt x="639551" y="65565"/>
                      <a:pt x="642463" y="68899"/>
                      <a:pt x="642463" y="72789"/>
                    </a:cubicBezTo>
                    <a:cubicBezTo>
                      <a:pt x="642463" y="76678"/>
                      <a:pt x="639551" y="80012"/>
                      <a:pt x="636155" y="80012"/>
                    </a:cubicBezTo>
                    <a:cubicBezTo>
                      <a:pt x="632758" y="80012"/>
                      <a:pt x="629847" y="76678"/>
                      <a:pt x="629847" y="72789"/>
                    </a:cubicBezTo>
                    <a:cubicBezTo>
                      <a:pt x="629847" y="68899"/>
                      <a:pt x="632758" y="65565"/>
                      <a:pt x="636155" y="65565"/>
                    </a:cubicBezTo>
                    <a:close/>
                    <a:moveTo>
                      <a:pt x="617230" y="65565"/>
                    </a:moveTo>
                    <a:cubicBezTo>
                      <a:pt x="620627" y="65565"/>
                      <a:pt x="623538" y="68899"/>
                      <a:pt x="623538" y="72789"/>
                    </a:cubicBezTo>
                    <a:cubicBezTo>
                      <a:pt x="623538" y="76678"/>
                      <a:pt x="620627" y="80012"/>
                      <a:pt x="617230" y="80012"/>
                    </a:cubicBezTo>
                    <a:cubicBezTo>
                      <a:pt x="613833" y="80012"/>
                      <a:pt x="610922" y="76678"/>
                      <a:pt x="610922" y="72789"/>
                    </a:cubicBezTo>
                    <a:cubicBezTo>
                      <a:pt x="610922" y="68899"/>
                      <a:pt x="613833" y="65565"/>
                      <a:pt x="617230" y="65565"/>
                    </a:cubicBezTo>
                    <a:close/>
                    <a:moveTo>
                      <a:pt x="597820" y="65565"/>
                    </a:moveTo>
                    <a:cubicBezTo>
                      <a:pt x="601217" y="65565"/>
                      <a:pt x="604129" y="68899"/>
                      <a:pt x="604129" y="72789"/>
                    </a:cubicBezTo>
                    <a:cubicBezTo>
                      <a:pt x="604129" y="76678"/>
                      <a:pt x="601217" y="80012"/>
                      <a:pt x="597820" y="80012"/>
                    </a:cubicBezTo>
                    <a:cubicBezTo>
                      <a:pt x="594424" y="80012"/>
                      <a:pt x="591998" y="76678"/>
                      <a:pt x="591998" y="72789"/>
                    </a:cubicBezTo>
                    <a:cubicBezTo>
                      <a:pt x="591998" y="68899"/>
                      <a:pt x="594424" y="65565"/>
                      <a:pt x="597820" y="65565"/>
                    </a:cubicBezTo>
                    <a:close/>
                    <a:moveTo>
                      <a:pt x="578896" y="65565"/>
                    </a:moveTo>
                    <a:cubicBezTo>
                      <a:pt x="582293" y="65565"/>
                      <a:pt x="585204" y="68899"/>
                      <a:pt x="585204" y="72789"/>
                    </a:cubicBezTo>
                    <a:cubicBezTo>
                      <a:pt x="585204" y="76678"/>
                      <a:pt x="582293" y="80012"/>
                      <a:pt x="578896" y="80012"/>
                    </a:cubicBezTo>
                    <a:cubicBezTo>
                      <a:pt x="575499" y="80012"/>
                      <a:pt x="572588" y="76678"/>
                      <a:pt x="572588" y="72789"/>
                    </a:cubicBezTo>
                    <a:cubicBezTo>
                      <a:pt x="572588" y="68899"/>
                      <a:pt x="575499" y="65565"/>
                      <a:pt x="578896" y="65565"/>
                    </a:cubicBezTo>
                    <a:close/>
                    <a:moveTo>
                      <a:pt x="559486" y="65565"/>
                    </a:moveTo>
                    <a:cubicBezTo>
                      <a:pt x="563368" y="65565"/>
                      <a:pt x="565794" y="68899"/>
                      <a:pt x="565794" y="72789"/>
                    </a:cubicBezTo>
                    <a:cubicBezTo>
                      <a:pt x="565794" y="76678"/>
                      <a:pt x="563368" y="80012"/>
                      <a:pt x="559486" y="80012"/>
                    </a:cubicBezTo>
                    <a:cubicBezTo>
                      <a:pt x="556089" y="80012"/>
                      <a:pt x="553663" y="76678"/>
                      <a:pt x="553663" y="72789"/>
                    </a:cubicBezTo>
                    <a:cubicBezTo>
                      <a:pt x="553663" y="68899"/>
                      <a:pt x="556089" y="65565"/>
                      <a:pt x="559486" y="65565"/>
                    </a:cubicBezTo>
                    <a:close/>
                    <a:moveTo>
                      <a:pt x="540562" y="65565"/>
                    </a:moveTo>
                    <a:cubicBezTo>
                      <a:pt x="543958" y="65565"/>
                      <a:pt x="546870" y="68899"/>
                      <a:pt x="546870" y="72789"/>
                    </a:cubicBezTo>
                    <a:cubicBezTo>
                      <a:pt x="546870" y="76678"/>
                      <a:pt x="543958" y="80012"/>
                      <a:pt x="540562" y="80012"/>
                    </a:cubicBezTo>
                    <a:cubicBezTo>
                      <a:pt x="537165" y="80012"/>
                      <a:pt x="534254" y="76678"/>
                      <a:pt x="534254" y="72789"/>
                    </a:cubicBezTo>
                    <a:cubicBezTo>
                      <a:pt x="534254" y="68899"/>
                      <a:pt x="537165" y="65565"/>
                      <a:pt x="540562" y="65565"/>
                    </a:cubicBezTo>
                    <a:close/>
                    <a:moveTo>
                      <a:pt x="521637" y="65565"/>
                    </a:moveTo>
                    <a:cubicBezTo>
                      <a:pt x="525034" y="65565"/>
                      <a:pt x="527460" y="68899"/>
                      <a:pt x="527460" y="72789"/>
                    </a:cubicBezTo>
                    <a:cubicBezTo>
                      <a:pt x="527460" y="76678"/>
                      <a:pt x="525034" y="80012"/>
                      <a:pt x="521637" y="80012"/>
                    </a:cubicBezTo>
                    <a:cubicBezTo>
                      <a:pt x="518241" y="80012"/>
                      <a:pt x="515329" y="76678"/>
                      <a:pt x="515329" y="72789"/>
                    </a:cubicBezTo>
                    <a:cubicBezTo>
                      <a:pt x="515329" y="68899"/>
                      <a:pt x="518241" y="65565"/>
                      <a:pt x="521637" y="65565"/>
                    </a:cubicBezTo>
                    <a:close/>
                    <a:moveTo>
                      <a:pt x="502227" y="65565"/>
                    </a:moveTo>
                    <a:cubicBezTo>
                      <a:pt x="505624" y="65565"/>
                      <a:pt x="508536" y="68899"/>
                      <a:pt x="508536" y="72789"/>
                    </a:cubicBezTo>
                    <a:cubicBezTo>
                      <a:pt x="508536" y="76678"/>
                      <a:pt x="505624" y="80012"/>
                      <a:pt x="502227" y="80012"/>
                    </a:cubicBezTo>
                    <a:cubicBezTo>
                      <a:pt x="498831" y="80012"/>
                      <a:pt x="495919" y="76678"/>
                      <a:pt x="495919" y="72789"/>
                    </a:cubicBezTo>
                    <a:cubicBezTo>
                      <a:pt x="495919" y="68899"/>
                      <a:pt x="498831" y="65565"/>
                      <a:pt x="502227" y="65565"/>
                    </a:cubicBezTo>
                    <a:close/>
                    <a:moveTo>
                      <a:pt x="483303" y="65565"/>
                    </a:moveTo>
                    <a:cubicBezTo>
                      <a:pt x="486700" y="65565"/>
                      <a:pt x="489611" y="68899"/>
                      <a:pt x="489611" y="72789"/>
                    </a:cubicBezTo>
                    <a:cubicBezTo>
                      <a:pt x="489611" y="76678"/>
                      <a:pt x="486700" y="80012"/>
                      <a:pt x="483303" y="80012"/>
                    </a:cubicBezTo>
                    <a:cubicBezTo>
                      <a:pt x="479906" y="80012"/>
                      <a:pt x="476995" y="76678"/>
                      <a:pt x="476995" y="72789"/>
                    </a:cubicBezTo>
                    <a:cubicBezTo>
                      <a:pt x="476995" y="68899"/>
                      <a:pt x="479906" y="65565"/>
                      <a:pt x="483303" y="65565"/>
                    </a:cubicBezTo>
                    <a:close/>
                    <a:moveTo>
                      <a:pt x="426044" y="65565"/>
                    </a:moveTo>
                    <a:cubicBezTo>
                      <a:pt x="429441" y="65565"/>
                      <a:pt x="431867" y="68899"/>
                      <a:pt x="431867" y="72789"/>
                    </a:cubicBezTo>
                    <a:cubicBezTo>
                      <a:pt x="431867" y="76678"/>
                      <a:pt x="429441" y="80012"/>
                      <a:pt x="426044" y="80012"/>
                    </a:cubicBezTo>
                    <a:cubicBezTo>
                      <a:pt x="422162" y="80012"/>
                      <a:pt x="419736" y="76678"/>
                      <a:pt x="419736" y="72789"/>
                    </a:cubicBezTo>
                    <a:cubicBezTo>
                      <a:pt x="419736" y="68899"/>
                      <a:pt x="422162" y="65565"/>
                      <a:pt x="426044" y="65565"/>
                    </a:cubicBezTo>
                    <a:close/>
                    <a:moveTo>
                      <a:pt x="406634" y="65565"/>
                    </a:moveTo>
                    <a:cubicBezTo>
                      <a:pt x="410031" y="65565"/>
                      <a:pt x="412943" y="68899"/>
                      <a:pt x="412943" y="72789"/>
                    </a:cubicBezTo>
                    <a:cubicBezTo>
                      <a:pt x="412943" y="76678"/>
                      <a:pt x="410031" y="80012"/>
                      <a:pt x="406634" y="80012"/>
                    </a:cubicBezTo>
                    <a:cubicBezTo>
                      <a:pt x="403238" y="80012"/>
                      <a:pt x="400326" y="76678"/>
                      <a:pt x="400326" y="72789"/>
                    </a:cubicBezTo>
                    <a:cubicBezTo>
                      <a:pt x="400326" y="68899"/>
                      <a:pt x="403238" y="65565"/>
                      <a:pt x="406634" y="65565"/>
                    </a:cubicBezTo>
                    <a:close/>
                    <a:moveTo>
                      <a:pt x="387710" y="65565"/>
                    </a:moveTo>
                    <a:cubicBezTo>
                      <a:pt x="391107" y="65565"/>
                      <a:pt x="393533" y="68899"/>
                      <a:pt x="393533" y="72789"/>
                    </a:cubicBezTo>
                    <a:cubicBezTo>
                      <a:pt x="393533" y="76678"/>
                      <a:pt x="391107" y="80012"/>
                      <a:pt x="387710" y="80012"/>
                    </a:cubicBezTo>
                    <a:cubicBezTo>
                      <a:pt x="384313" y="80012"/>
                      <a:pt x="381402" y="76678"/>
                      <a:pt x="381402" y="72789"/>
                    </a:cubicBezTo>
                    <a:cubicBezTo>
                      <a:pt x="381402" y="68899"/>
                      <a:pt x="384313" y="65565"/>
                      <a:pt x="387710" y="65565"/>
                    </a:cubicBezTo>
                    <a:close/>
                    <a:moveTo>
                      <a:pt x="349376" y="65565"/>
                    </a:moveTo>
                    <a:cubicBezTo>
                      <a:pt x="352772" y="65565"/>
                      <a:pt x="355684" y="68899"/>
                      <a:pt x="355684" y="72789"/>
                    </a:cubicBezTo>
                    <a:cubicBezTo>
                      <a:pt x="355684" y="76678"/>
                      <a:pt x="352772" y="80012"/>
                      <a:pt x="349376" y="80012"/>
                    </a:cubicBezTo>
                    <a:cubicBezTo>
                      <a:pt x="345979" y="80012"/>
                      <a:pt x="343068" y="76678"/>
                      <a:pt x="343068" y="72789"/>
                    </a:cubicBezTo>
                    <a:cubicBezTo>
                      <a:pt x="343068" y="68899"/>
                      <a:pt x="345979" y="65565"/>
                      <a:pt x="349376" y="65565"/>
                    </a:cubicBezTo>
                    <a:close/>
                    <a:moveTo>
                      <a:pt x="234373" y="65565"/>
                    </a:moveTo>
                    <a:cubicBezTo>
                      <a:pt x="237770" y="65565"/>
                      <a:pt x="240681" y="68899"/>
                      <a:pt x="240681" y="72789"/>
                    </a:cubicBezTo>
                    <a:cubicBezTo>
                      <a:pt x="240681" y="76678"/>
                      <a:pt x="237770" y="80012"/>
                      <a:pt x="234373" y="80012"/>
                    </a:cubicBezTo>
                    <a:cubicBezTo>
                      <a:pt x="230976" y="80012"/>
                      <a:pt x="228550" y="76678"/>
                      <a:pt x="228550" y="72789"/>
                    </a:cubicBezTo>
                    <a:cubicBezTo>
                      <a:pt x="228550" y="68899"/>
                      <a:pt x="230976" y="65565"/>
                      <a:pt x="234373" y="65565"/>
                    </a:cubicBezTo>
                    <a:close/>
                    <a:moveTo>
                      <a:pt x="311041" y="45007"/>
                    </a:moveTo>
                    <a:cubicBezTo>
                      <a:pt x="313953" y="45007"/>
                      <a:pt x="316379" y="47785"/>
                      <a:pt x="316379" y="51119"/>
                    </a:cubicBezTo>
                    <a:cubicBezTo>
                      <a:pt x="316379" y="53897"/>
                      <a:pt x="313953" y="56675"/>
                      <a:pt x="311041" y="56675"/>
                    </a:cubicBezTo>
                    <a:cubicBezTo>
                      <a:pt x="308130" y="56675"/>
                      <a:pt x="305704" y="53897"/>
                      <a:pt x="305704" y="51119"/>
                    </a:cubicBezTo>
                    <a:cubicBezTo>
                      <a:pt x="305704" y="47785"/>
                      <a:pt x="308130" y="45007"/>
                      <a:pt x="311041" y="45007"/>
                    </a:cubicBezTo>
                    <a:close/>
                    <a:moveTo>
                      <a:pt x="923419" y="43896"/>
                    </a:moveTo>
                    <a:cubicBezTo>
                      <a:pt x="926816" y="43896"/>
                      <a:pt x="929242" y="46674"/>
                      <a:pt x="929242" y="51119"/>
                    </a:cubicBezTo>
                    <a:cubicBezTo>
                      <a:pt x="929242" y="55008"/>
                      <a:pt x="926816" y="57786"/>
                      <a:pt x="923419" y="57786"/>
                    </a:cubicBezTo>
                    <a:cubicBezTo>
                      <a:pt x="920022" y="57786"/>
                      <a:pt x="917111" y="55008"/>
                      <a:pt x="917111" y="51119"/>
                    </a:cubicBezTo>
                    <a:cubicBezTo>
                      <a:pt x="917111" y="46674"/>
                      <a:pt x="920022" y="43896"/>
                      <a:pt x="923419" y="43896"/>
                    </a:cubicBezTo>
                    <a:close/>
                    <a:moveTo>
                      <a:pt x="904009" y="43896"/>
                    </a:moveTo>
                    <a:cubicBezTo>
                      <a:pt x="907406" y="43896"/>
                      <a:pt x="910317" y="46674"/>
                      <a:pt x="910317" y="51119"/>
                    </a:cubicBezTo>
                    <a:cubicBezTo>
                      <a:pt x="910317" y="55008"/>
                      <a:pt x="907406" y="57786"/>
                      <a:pt x="904009" y="57786"/>
                    </a:cubicBezTo>
                    <a:cubicBezTo>
                      <a:pt x="900613" y="57786"/>
                      <a:pt x="897701" y="55008"/>
                      <a:pt x="897701" y="51119"/>
                    </a:cubicBezTo>
                    <a:cubicBezTo>
                      <a:pt x="897701" y="46674"/>
                      <a:pt x="900613" y="43896"/>
                      <a:pt x="904009" y="43896"/>
                    </a:cubicBezTo>
                    <a:close/>
                    <a:moveTo>
                      <a:pt x="885085" y="43896"/>
                    </a:moveTo>
                    <a:cubicBezTo>
                      <a:pt x="888481" y="43896"/>
                      <a:pt x="890908" y="46674"/>
                      <a:pt x="890908" y="51119"/>
                    </a:cubicBezTo>
                    <a:cubicBezTo>
                      <a:pt x="890908" y="55008"/>
                      <a:pt x="888481" y="57786"/>
                      <a:pt x="885085" y="57786"/>
                    </a:cubicBezTo>
                    <a:cubicBezTo>
                      <a:pt x="881688" y="57786"/>
                      <a:pt x="878777" y="55008"/>
                      <a:pt x="878777" y="51119"/>
                    </a:cubicBezTo>
                    <a:cubicBezTo>
                      <a:pt x="878777" y="46674"/>
                      <a:pt x="881688" y="43896"/>
                      <a:pt x="885085" y="43896"/>
                    </a:cubicBezTo>
                    <a:close/>
                    <a:moveTo>
                      <a:pt x="712823" y="43896"/>
                    </a:moveTo>
                    <a:cubicBezTo>
                      <a:pt x="716220" y="43896"/>
                      <a:pt x="719131" y="46674"/>
                      <a:pt x="719131" y="51119"/>
                    </a:cubicBezTo>
                    <a:cubicBezTo>
                      <a:pt x="719131" y="55008"/>
                      <a:pt x="716220" y="57786"/>
                      <a:pt x="712823" y="57786"/>
                    </a:cubicBezTo>
                    <a:cubicBezTo>
                      <a:pt x="709427" y="57786"/>
                      <a:pt x="706515" y="55008"/>
                      <a:pt x="706515" y="51119"/>
                    </a:cubicBezTo>
                    <a:cubicBezTo>
                      <a:pt x="706515" y="46674"/>
                      <a:pt x="709427" y="43896"/>
                      <a:pt x="712823" y="43896"/>
                    </a:cubicBezTo>
                    <a:close/>
                    <a:moveTo>
                      <a:pt x="693413" y="43896"/>
                    </a:moveTo>
                    <a:cubicBezTo>
                      <a:pt x="697295" y="43896"/>
                      <a:pt x="699722" y="46674"/>
                      <a:pt x="699722" y="51119"/>
                    </a:cubicBezTo>
                    <a:cubicBezTo>
                      <a:pt x="699722" y="55008"/>
                      <a:pt x="697295" y="57786"/>
                      <a:pt x="693413" y="57786"/>
                    </a:cubicBezTo>
                    <a:cubicBezTo>
                      <a:pt x="690017" y="57786"/>
                      <a:pt x="687591" y="55008"/>
                      <a:pt x="687591" y="51119"/>
                    </a:cubicBezTo>
                    <a:cubicBezTo>
                      <a:pt x="687591" y="46674"/>
                      <a:pt x="690017" y="43896"/>
                      <a:pt x="693413" y="43896"/>
                    </a:cubicBezTo>
                    <a:close/>
                    <a:moveTo>
                      <a:pt x="674489" y="43896"/>
                    </a:moveTo>
                    <a:cubicBezTo>
                      <a:pt x="677886" y="43896"/>
                      <a:pt x="680797" y="46674"/>
                      <a:pt x="680797" y="51119"/>
                    </a:cubicBezTo>
                    <a:cubicBezTo>
                      <a:pt x="680797" y="55008"/>
                      <a:pt x="677886" y="57786"/>
                      <a:pt x="674489" y="57786"/>
                    </a:cubicBezTo>
                    <a:cubicBezTo>
                      <a:pt x="671092" y="57786"/>
                      <a:pt x="668181" y="55008"/>
                      <a:pt x="668181" y="51119"/>
                    </a:cubicBezTo>
                    <a:cubicBezTo>
                      <a:pt x="668181" y="46674"/>
                      <a:pt x="671092" y="43896"/>
                      <a:pt x="674489" y="43896"/>
                    </a:cubicBezTo>
                    <a:close/>
                    <a:moveTo>
                      <a:pt x="655564" y="43896"/>
                    </a:moveTo>
                    <a:cubicBezTo>
                      <a:pt x="658961" y="43896"/>
                      <a:pt x="661387" y="46674"/>
                      <a:pt x="661387" y="51119"/>
                    </a:cubicBezTo>
                    <a:cubicBezTo>
                      <a:pt x="661387" y="55008"/>
                      <a:pt x="658961" y="57786"/>
                      <a:pt x="655564" y="57786"/>
                    </a:cubicBezTo>
                    <a:cubicBezTo>
                      <a:pt x="652168" y="57786"/>
                      <a:pt x="649256" y="55008"/>
                      <a:pt x="649256" y="51119"/>
                    </a:cubicBezTo>
                    <a:cubicBezTo>
                      <a:pt x="649256" y="46674"/>
                      <a:pt x="652168" y="43896"/>
                      <a:pt x="655564" y="43896"/>
                    </a:cubicBezTo>
                    <a:close/>
                    <a:moveTo>
                      <a:pt x="636155" y="43896"/>
                    </a:moveTo>
                    <a:cubicBezTo>
                      <a:pt x="639551" y="43896"/>
                      <a:pt x="642463" y="46674"/>
                      <a:pt x="642463" y="51119"/>
                    </a:cubicBezTo>
                    <a:cubicBezTo>
                      <a:pt x="642463" y="55008"/>
                      <a:pt x="639551" y="57786"/>
                      <a:pt x="636155" y="57786"/>
                    </a:cubicBezTo>
                    <a:cubicBezTo>
                      <a:pt x="632758" y="57786"/>
                      <a:pt x="629847" y="55008"/>
                      <a:pt x="629847" y="51119"/>
                    </a:cubicBezTo>
                    <a:cubicBezTo>
                      <a:pt x="629847" y="46674"/>
                      <a:pt x="632758" y="43896"/>
                      <a:pt x="636155" y="43896"/>
                    </a:cubicBezTo>
                    <a:close/>
                    <a:moveTo>
                      <a:pt x="617230" y="43896"/>
                    </a:moveTo>
                    <a:cubicBezTo>
                      <a:pt x="620627" y="43896"/>
                      <a:pt x="623538" y="46674"/>
                      <a:pt x="623538" y="51119"/>
                    </a:cubicBezTo>
                    <a:cubicBezTo>
                      <a:pt x="623538" y="55008"/>
                      <a:pt x="620627" y="57786"/>
                      <a:pt x="617230" y="57786"/>
                    </a:cubicBezTo>
                    <a:cubicBezTo>
                      <a:pt x="613833" y="57786"/>
                      <a:pt x="610922" y="55008"/>
                      <a:pt x="610922" y="51119"/>
                    </a:cubicBezTo>
                    <a:cubicBezTo>
                      <a:pt x="610922" y="46674"/>
                      <a:pt x="613833" y="43896"/>
                      <a:pt x="617230" y="43896"/>
                    </a:cubicBezTo>
                    <a:close/>
                    <a:moveTo>
                      <a:pt x="597820" y="43896"/>
                    </a:moveTo>
                    <a:cubicBezTo>
                      <a:pt x="601217" y="43896"/>
                      <a:pt x="604129" y="46674"/>
                      <a:pt x="604129" y="51119"/>
                    </a:cubicBezTo>
                    <a:cubicBezTo>
                      <a:pt x="604129" y="55008"/>
                      <a:pt x="601217" y="57786"/>
                      <a:pt x="597820" y="57786"/>
                    </a:cubicBezTo>
                    <a:cubicBezTo>
                      <a:pt x="594424" y="57786"/>
                      <a:pt x="591998" y="55008"/>
                      <a:pt x="591998" y="51119"/>
                    </a:cubicBezTo>
                    <a:cubicBezTo>
                      <a:pt x="591998" y="46674"/>
                      <a:pt x="594424" y="43896"/>
                      <a:pt x="597820" y="43896"/>
                    </a:cubicBezTo>
                    <a:close/>
                    <a:moveTo>
                      <a:pt x="578896" y="43896"/>
                    </a:moveTo>
                    <a:cubicBezTo>
                      <a:pt x="582293" y="43896"/>
                      <a:pt x="585204" y="46674"/>
                      <a:pt x="585204" y="51119"/>
                    </a:cubicBezTo>
                    <a:cubicBezTo>
                      <a:pt x="585204" y="55008"/>
                      <a:pt x="582293" y="57786"/>
                      <a:pt x="578896" y="57786"/>
                    </a:cubicBezTo>
                    <a:cubicBezTo>
                      <a:pt x="575499" y="57786"/>
                      <a:pt x="572588" y="55008"/>
                      <a:pt x="572588" y="51119"/>
                    </a:cubicBezTo>
                    <a:cubicBezTo>
                      <a:pt x="572588" y="46674"/>
                      <a:pt x="575499" y="43896"/>
                      <a:pt x="578896" y="43896"/>
                    </a:cubicBezTo>
                    <a:close/>
                    <a:moveTo>
                      <a:pt x="559486" y="43896"/>
                    </a:moveTo>
                    <a:cubicBezTo>
                      <a:pt x="563368" y="43896"/>
                      <a:pt x="565794" y="46674"/>
                      <a:pt x="565794" y="51119"/>
                    </a:cubicBezTo>
                    <a:cubicBezTo>
                      <a:pt x="565794" y="55008"/>
                      <a:pt x="563368" y="57786"/>
                      <a:pt x="559486" y="57786"/>
                    </a:cubicBezTo>
                    <a:cubicBezTo>
                      <a:pt x="556089" y="57786"/>
                      <a:pt x="553663" y="55008"/>
                      <a:pt x="553663" y="51119"/>
                    </a:cubicBezTo>
                    <a:cubicBezTo>
                      <a:pt x="553663" y="46674"/>
                      <a:pt x="556089" y="43896"/>
                      <a:pt x="559486" y="43896"/>
                    </a:cubicBezTo>
                    <a:close/>
                    <a:moveTo>
                      <a:pt x="540562" y="43896"/>
                    </a:moveTo>
                    <a:cubicBezTo>
                      <a:pt x="543958" y="43896"/>
                      <a:pt x="546870" y="46674"/>
                      <a:pt x="546870" y="51119"/>
                    </a:cubicBezTo>
                    <a:cubicBezTo>
                      <a:pt x="546870" y="55008"/>
                      <a:pt x="543958" y="57786"/>
                      <a:pt x="540562" y="57786"/>
                    </a:cubicBezTo>
                    <a:cubicBezTo>
                      <a:pt x="537165" y="57786"/>
                      <a:pt x="534254" y="55008"/>
                      <a:pt x="534254" y="51119"/>
                    </a:cubicBezTo>
                    <a:cubicBezTo>
                      <a:pt x="534254" y="46674"/>
                      <a:pt x="537165" y="43896"/>
                      <a:pt x="540562" y="43896"/>
                    </a:cubicBezTo>
                    <a:close/>
                    <a:moveTo>
                      <a:pt x="521637" y="43896"/>
                    </a:moveTo>
                    <a:cubicBezTo>
                      <a:pt x="525034" y="43896"/>
                      <a:pt x="527460" y="46674"/>
                      <a:pt x="527460" y="51119"/>
                    </a:cubicBezTo>
                    <a:cubicBezTo>
                      <a:pt x="527460" y="55008"/>
                      <a:pt x="525034" y="57786"/>
                      <a:pt x="521637" y="57786"/>
                    </a:cubicBezTo>
                    <a:cubicBezTo>
                      <a:pt x="518241" y="57786"/>
                      <a:pt x="515329" y="55008"/>
                      <a:pt x="515329" y="51119"/>
                    </a:cubicBezTo>
                    <a:cubicBezTo>
                      <a:pt x="515329" y="46674"/>
                      <a:pt x="518241" y="43896"/>
                      <a:pt x="521637" y="43896"/>
                    </a:cubicBezTo>
                    <a:close/>
                    <a:moveTo>
                      <a:pt x="502227" y="43896"/>
                    </a:moveTo>
                    <a:cubicBezTo>
                      <a:pt x="505624" y="43896"/>
                      <a:pt x="508536" y="46674"/>
                      <a:pt x="508536" y="51119"/>
                    </a:cubicBezTo>
                    <a:cubicBezTo>
                      <a:pt x="508536" y="55008"/>
                      <a:pt x="505624" y="57786"/>
                      <a:pt x="502227" y="57786"/>
                    </a:cubicBezTo>
                    <a:cubicBezTo>
                      <a:pt x="498831" y="57786"/>
                      <a:pt x="495919" y="55008"/>
                      <a:pt x="495919" y="51119"/>
                    </a:cubicBezTo>
                    <a:cubicBezTo>
                      <a:pt x="495919" y="46674"/>
                      <a:pt x="498831" y="43896"/>
                      <a:pt x="502227" y="43896"/>
                    </a:cubicBezTo>
                    <a:close/>
                    <a:moveTo>
                      <a:pt x="483303" y="43896"/>
                    </a:moveTo>
                    <a:cubicBezTo>
                      <a:pt x="486700" y="43896"/>
                      <a:pt x="489611" y="46674"/>
                      <a:pt x="489611" y="51119"/>
                    </a:cubicBezTo>
                    <a:cubicBezTo>
                      <a:pt x="489611" y="55008"/>
                      <a:pt x="486700" y="57786"/>
                      <a:pt x="483303" y="57786"/>
                    </a:cubicBezTo>
                    <a:cubicBezTo>
                      <a:pt x="479906" y="57786"/>
                      <a:pt x="476995" y="55008"/>
                      <a:pt x="476995" y="51119"/>
                    </a:cubicBezTo>
                    <a:cubicBezTo>
                      <a:pt x="476995" y="46674"/>
                      <a:pt x="479906" y="43896"/>
                      <a:pt x="483303" y="43896"/>
                    </a:cubicBezTo>
                    <a:close/>
                    <a:moveTo>
                      <a:pt x="444969" y="43896"/>
                    </a:moveTo>
                    <a:cubicBezTo>
                      <a:pt x="448365" y="43896"/>
                      <a:pt x="451277" y="46674"/>
                      <a:pt x="451277" y="51119"/>
                    </a:cubicBezTo>
                    <a:cubicBezTo>
                      <a:pt x="451277" y="55008"/>
                      <a:pt x="448365" y="57786"/>
                      <a:pt x="444969" y="57786"/>
                    </a:cubicBezTo>
                    <a:cubicBezTo>
                      <a:pt x="441572" y="57786"/>
                      <a:pt x="438661" y="55008"/>
                      <a:pt x="438661" y="51119"/>
                    </a:cubicBezTo>
                    <a:cubicBezTo>
                      <a:pt x="438661" y="46674"/>
                      <a:pt x="441572" y="43896"/>
                      <a:pt x="444969" y="43896"/>
                    </a:cubicBezTo>
                    <a:close/>
                    <a:moveTo>
                      <a:pt x="426044" y="43896"/>
                    </a:moveTo>
                    <a:cubicBezTo>
                      <a:pt x="429441" y="43896"/>
                      <a:pt x="431867" y="46674"/>
                      <a:pt x="431867" y="51119"/>
                    </a:cubicBezTo>
                    <a:cubicBezTo>
                      <a:pt x="431867" y="55008"/>
                      <a:pt x="429441" y="57786"/>
                      <a:pt x="426044" y="57786"/>
                    </a:cubicBezTo>
                    <a:cubicBezTo>
                      <a:pt x="422162" y="57786"/>
                      <a:pt x="419736" y="55008"/>
                      <a:pt x="419736" y="51119"/>
                    </a:cubicBezTo>
                    <a:cubicBezTo>
                      <a:pt x="419736" y="46674"/>
                      <a:pt x="422162" y="43896"/>
                      <a:pt x="426044" y="43896"/>
                    </a:cubicBezTo>
                    <a:close/>
                    <a:moveTo>
                      <a:pt x="406634" y="43896"/>
                    </a:moveTo>
                    <a:cubicBezTo>
                      <a:pt x="410031" y="43896"/>
                      <a:pt x="412943" y="46674"/>
                      <a:pt x="412943" y="51119"/>
                    </a:cubicBezTo>
                    <a:cubicBezTo>
                      <a:pt x="412943" y="55008"/>
                      <a:pt x="410031" y="57786"/>
                      <a:pt x="406634" y="57786"/>
                    </a:cubicBezTo>
                    <a:cubicBezTo>
                      <a:pt x="403238" y="57786"/>
                      <a:pt x="400326" y="55008"/>
                      <a:pt x="400326" y="51119"/>
                    </a:cubicBezTo>
                    <a:cubicBezTo>
                      <a:pt x="400326" y="46674"/>
                      <a:pt x="403238" y="43896"/>
                      <a:pt x="406634" y="43896"/>
                    </a:cubicBezTo>
                    <a:close/>
                    <a:moveTo>
                      <a:pt x="387710" y="43896"/>
                    </a:moveTo>
                    <a:cubicBezTo>
                      <a:pt x="391107" y="43896"/>
                      <a:pt x="393533" y="46674"/>
                      <a:pt x="393533" y="51119"/>
                    </a:cubicBezTo>
                    <a:cubicBezTo>
                      <a:pt x="393533" y="55008"/>
                      <a:pt x="391107" y="57786"/>
                      <a:pt x="387710" y="57786"/>
                    </a:cubicBezTo>
                    <a:cubicBezTo>
                      <a:pt x="384313" y="57786"/>
                      <a:pt x="381402" y="55008"/>
                      <a:pt x="381402" y="51119"/>
                    </a:cubicBezTo>
                    <a:cubicBezTo>
                      <a:pt x="381402" y="46674"/>
                      <a:pt x="384313" y="43896"/>
                      <a:pt x="387710" y="43896"/>
                    </a:cubicBezTo>
                    <a:close/>
                    <a:moveTo>
                      <a:pt x="368300" y="43896"/>
                    </a:moveTo>
                    <a:cubicBezTo>
                      <a:pt x="371697" y="43896"/>
                      <a:pt x="374608" y="46674"/>
                      <a:pt x="374608" y="51119"/>
                    </a:cubicBezTo>
                    <a:cubicBezTo>
                      <a:pt x="374608" y="55008"/>
                      <a:pt x="371697" y="57786"/>
                      <a:pt x="368300" y="57786"/>
                    </a:cubicBezTo>
                    <a:cubicBezTo>
                      <a:pt x="364903" y="57786"/>
                      <a:pt x="361992" y="55008"/>
                      <a:pt x="361992" y="51119"/>
                    </a:cubicBezTo>
                    <a:cubicBezTo>
                      <a:pt x="361992" y="46674"/>
                      <a:pt x="364903" y="43896"/>
                      <a:pt x="368300" y="43896"/>
                    </a:cubicBezTo>
                    <a:close/>
                    <a:moveTo>
                      <a:pt x="406634" y="23893"/>
                    </a:moveTo>
                    <a:cubicBezTo>
                      <a:pt x="409061" y="23893"/>
                      <a:pt x="411002" y="26115"/>
                      <a:pt x="411002" y="28893"/>
                    </a:cubicBezTo>
                    <a:cubicBezTo>
                      <a:pt x="411002" y="31671"/>
                      <a:pt x="409061" y="33894"/>
                      <a:pt x="406634" y="33894"/>
                    </a:cubicBezTo>
                    <a:cubicBezTo>
                      <a:pt x="404208" y="33894"/>
                      <a:pt x="402267" y="31671"/>
                      <a:pt x="402267" y="28893"/>
                    </a:cubicBezTo>
                    <a:cubicBezTo>
                      <a:pt x="402267" y="26115"/>
                      <a:pt x="404208" y="23893"/>
                      <a:pt x="406634" y="23893"/>
                    </a:cubicBezTo>
                    <a:close/>
                    <a:moveTo>
                      <a:pt x="731748" y="21670"/>
                    </a:moveTo>
                    <a:cubicBezTo>
                      <a:pt x="735144" y="21670"/>
                      <a:pt x="738056" y="25004"/>
                      <a:pt x="738056" y="28893"/>
                    </a:cubicBezTo>
                    <a:cubicBezTo>
                      <a:pt x="738056" y="32783"/>
                      <a:pt x="735144" y="36117"/>
                      <a:pt x="731748" y="36117"/>
                    </a:cubicBezTo>
                    <a:cubicBezTo>
                      <a:pt x="728351" y="36117"/>
                      <a:pt x="725925" y="32783"/>
                      <a:pt x="725925" y="28893"/>
                    </a:cubicBezTo>
                    <a:cubicBezTo>
                      <a:pt x="725925" y="25004"/>
                      <a:pt x="728351" y="21670"/>
                      <a:pt x="731748" y="21670"/>
                    </a:cubicBezTo>
                    <a:close/>
                    <a:moveTo>
                      <a:pt x="712823" y="21670"/>
                    </a:moveTo>
                    <a:cubicBezTo>
                      <a:pt x="716220" y="21670"/>
                      <a:pt x="719131" y="25004"/>
                      <a:pt x="719131" y="28893"/>
                    </a:cubicBezTo>
                    <a:cubicBezTo>
                      <a:pt x="719131" y="32783"/>
                      <a:pt x="716220" y="36117"/>
                      <a:pt x="712823" y="36117"/>
                    </a:cubicBezTo>
                    <a:cubicBezTo>
                      <a:pt x="709427" y="36117"/>
                      <a:pt x="706515" y="32783"/>
                      <a:pt x="706515" y="28893"/>
                    </a:cubicBezTo>
                    <a:cubicBezTo>
                      <a:pt x="706515" y="25004"/>
                      <a:pt x="709427" y="21670"/>
                      <a:pt x="712823" y="21670"/>
                    </a:cubicBezTo>
                    <a:close/>
                    <a:moveTo>
                      <a:pt x="693413" y="21670"/>
                    </a:moveTo>
                    <a:cubicBezTo>
                      <a:pt x="697295" y="21670"/>
                      <a:pt x="699722" y="25004"/>
                      <a:pt x="699722" y="28893"/>
                    </a:cubicBezTo>
                    <a:cubicBezTo>
                      <a:pt x="699722" y="32783"/>
                      <a:pt x="697295" y="36117"/>
                      <a:pt x="693413" y="36117"/>
                    </a:cubicBezTo>
                    <a:cubicBezTo>
                      <a:pt x="690017" y="36117"/>
                      <a:pt x="687591" y="32783"/>
                      <a:pt x="687591" y="28893"/>
                    </a:cubicBezTo>
                    <a:cubicBezTo>
                      <a:pt x="687591" y="25004"/>
                      <a:pt x="690017" y="21670"/>
                      <a:pt x="693413" y="21670"/>
                    </a:cubicBezTo>
                    <a:close/>
                    <a:moveTo>
                      <a:pt x="674489" y="21670"/>
                    </a:moveTo>
                    <a:cubicBezTo>
                      <a:pt x="677886" y="21670"/>
                      <a:pt x="680797" y="25004"/>
                      <a:pt x="680797" y="28893"/>
                    </a:cubicBezTo>
                    <a:cubicBezTo>
                      <a:pt x="680797" y="32783"/>
                      <a:pt x="677886" y="36117"/>
                      <a:pt x="674489" y="36117"/>
                    </a:cubicBezTo>
                    <a:cubicBezTo>
                      <a:pt x="671092" y="36117"/>
                      <a:pt x="668181" y="32783"/>
                      <a:pt x="668181" y="28893"/>
                    </a:cubicBezTo>
                    <a:cubicBezTo>
                      <a:pt x="668181" y="25004"/>
                      <a:pt x="671092" y="21670"/>
                      <a:pt x="674489" y="21670"/>
                    </a:cubicBezTo>
                    <a:close/>
                    <a:moveTo>
                      <a:pt x="655564" y="21670"/>
                    </a:moveTo>
                    <a:cubicBezTo>
                      <a:pt x="658961" y="21670"/>
                      <a:pt x="661387" y="25004"/>
                      <a:pt x="661387" y="28893"/>
                    </a:cubicBezTo>
                    <a:cubicBezTo>
                      <a:pt x="661387" y="32783"/>
                      <a:pt x="658961" y="36117"/>
                      <a:pt x="655564" y="36117"/>
                    </a:cubicBezTo>
                    <a:cubicBezTo>
                      <a:pt x="652168" y="36117"/>
                      <a:pt x="649256" y="32783"/>
                      <a:pt x="649256" y="28893"/>
                    </a:cubicBezTo>
                    <a:cubicBezTo>
                      <a:pt x="649256" y="25004"/>
                      <a:pt x="652168" y="21670"/>
                      <a:pt x="655564" y="21670"/>
                    </a:cubicBezTo>
                    <a:close/>
                    <a:moveTo>
                      <a:pt x="636155" y="21670"/>
                    </a:moveTo>
                    <a:cubicBezTo>
                      <a:pt x="639551" y="21670"/>
                      <a:pt x="642463" y="25004"/>
                      <a:pt x="642463" y="28893"/>
                    </a:cubicBezTo>
                    <a:cubicBezTo>
                      <a:pt x="642463" y="32783"/>
                      <a:pt x="639551" y="36117"/>
                      <a:pt x="636155" y="36117"/>
                    </a:cubicBezTo>
                    <a:cubicBezTo>
                      <a:pt x="632758" y="36117"/>
                      <a:pt x="629847" y="32783"/>
                      <a:pt x="629847" y="28893"/>
                    </a:cubicBezTo>
                    <a:cubicBezTo>
                      <a:pt x="629847" y="25004"/>
                      <a:pt x="632758" y="21670"/>
                      <a:pt x="636155" y="21670"/>
                    </a:cubicBezTo>
                    <a:close/>
                    <a:moveTo>
                      <a:pt x="617230" y="21670"/>
                    </a:moveTo>
                    <a:cubicBezTo>
                      <a:pt x="620627" y="21670"/>
                      <a:pt x="623538" y="25004"/>
                      <a:pt x="623538" y="28893"/>
                    </a:cubicBezTo>
                    <a:cubicBezTo>
                      <a:pt x="623538" y="32783"/>
                      <a:pt x="620627" y="36117"/>
                      <a:pt x="617230" y="36117"/>
                    </a:cubicBezTo>
                    <a:cubicBezTo>
                      <a:pt x="613833" y="36117"/>
                      <a:pt x="610922" y="32783"/>
                      <a:pt x="610922" y="28893"/>
                    </a:cubicBezTo>
                    <a:cubicBezTo>
                      <a:pt x="610922" y="25004"/>
                      <a:pt x="613833" y="21670"/>
                      <a:pt x="617230" y="21670"/>
                    </a:cubicBezTo>
                    <a:close/>
                    <a:moveTo>
                      <a:pt x="597820" y="21670"/>
                    </a:moveTo>
                    <a:cubicBezTo>
                      <a:pt x="601217" y="21670"/>
                      <a:pt x="604129" y="25004"/>
                      <a:pt x="604129" y="28893"/>
                    </a:cubicBezTo>
                    <a:cubicBezTo>
                      <a:pt x="604129" y="32783"/>
                      <a:pt x="601217" y="36117"/>
                      <a:pt x="597820" y="36117"/>
                    </a:cubicBezTo>
                    <a:cubicBezTo>
                      <a:pt x="594424" y="36117"/>
                      <a:pt x="591998" y="32783"/>
                      <a:pt x="591998" y="28893"/>
                    </a:cubicBezTo>
                    <a:cubicBezTo>
                      <a:pt x="591998" y="25004"/>
                      <a:pt x="594424" y="21670"/>
                      <a:pt x="597820" y="21670"/>
                    </a:cubicBezTo>
                    <a:close/>
                    <a:moveTo>
                      <a:pt x="578896" y="21670"/>
                    </a:moveTo>
                    <a:cubicBezTo>
                      <a:pt x="582293" y="21670"/>
                      <a:pt x="585204" y="25004"/>
                      <a:pt x="585204" y="28893"/>
                    </a:cubicBezTo>
                    <a:cubicBezTo>
                      <a:pt x="585204" y="32783"/>
                      <a:pt x="582293" y="36117"/>
                      <a:pt x="578896" y="36117"/>
                    </a:cubicBezTo>
                    <a:cubicBezTo>
                      <a:pt x="575499" y="36117"/>
                      <a:pt x="572588" y="32783"/>
                      <a:pt x="572588" y="28893"/>
                    </a:cubicBezTo>
                    <a:cubicBezTo>
                      <a:pt x="572588" y="25004"/>
                      <a:pt x="575499" y="21670"/>
                      <a:pt x="578896" y="21670"/>
                    </a:cubicBezTo>
                    <a:close/>
                    <a:moveTo>
                      <a:pt x="559486" y="21670"/>
                    </a:moveTo>
                    <a:cubicBezTo>
                      <a:pt x="563368" y="21670"/>
                      <a:pt x="565794" y="25004"/>
                      <a:pt x="565794" y="28893"/>
                    </a:cubicBezTo>
                    <a:cubicBezTo>
                      <a:pt x="565794" y="32783"/>
                      <a:pt x="563368" y="36117"/>
                      <a:pt x="559486" y="36117"/>
                    </a:cubicBezTo>
                    <a:cubicBezTo>
                      <a:pt x="556089" y="36117"/>
                      <a:pt x="553663" y="32783"/>
                      <a:pt x="553663" y="28893"/>
                    </a:cubicBezTo>
                    <a:cubicBezTo>
                      <a:pt x="553663" y="25004"/>
                      <a:pt x="556089" y="21670"/>
                      <a:pt x="559486" y="21670"/>
                    </a:cubicBezTo>
                    <a:close/>
                    <a:moveTo>
                      <a:pt x="540562" y="21670"/>
                    </a:moveTo>
                    <a:cubicBezTo>
                      <a:pt x="543958" y="21670"/>
                      <a:pt x="546870" y="25004"/>
                      <a:pt x="546870" y="28893"/>
                    </a:cubicBezTo>
                    <a:cubicBezTo>
                      <a:pt x="546870" y="32783"/>
                      <a:pt x="543958" y="36117"/>
                      <a:pt x="540562" y="36117"/>
                    </a:cubicBezTo>
                    <a:cubicBezTo>
                      <a:pt x="537165" y="36117"/>
                      <a:pt x="534254" y="32783"/>
                      <a:pt x="534254" y="28893"/>
                    </a:cubicBezTo>
                    <a:cubicBezTo>
                      <a:pt x="534254" y="25004"/>
                      <a:pt x="537165" y="21670"/>
                      <a:pt x="540562" y="21670"/>
                    </a:cubicBezTo>
                    <a:close/>
                    <a:moveTo>
                      <a:pt x="521637" y="21670"/>
                    </a:moveTo>
                    <a:cubicBezTo>
                      <a:pt x="525034" y="21670"/>
                      <a:pt x="527460" y="25004"/>
                      <a:pt x="527460" y="28893"/>
                    </a:cubicBezTo>
                    <a:cubicBezTo>
                      <a:pt x="527460" y="32783"/>
                      <a:pt x="525034" y="36117"/>
                      <a:pt x="521637" y="36117"/>
                    </a:cubicBezTo>
                    <a:cubicBezTo>
                      <a:pt x="518241" y="36117"/>
                      <a:pt x="515329" y="32783"/>
                      <a:pt x="515329" y="28893"/>
                    </a:cubicBezTo>
                    <a:cubicBezTo>
                      <a:pt x="515329" y="25004"/>
                      <a:pt x="518241" y="21670"/>
                      <a:pt x="521637" y="21670"/>
                    </a:cubicBezTo>
                    <a:close/>
                    <a:moveTo>
                      <a:pt x="502227" y="21670"/>
                    </a:moveTo>
                    <a:cubicBezTo>
                      <a:pt x="505624" y="21670"/>
                      <a:pt x="508536" y="25004"/>
                      <a:pt x="508536" y="28893"/>
                    </a:cubicBezTo>
                    <a:cubicBezTo>
                      <a:pt x="508536" y="32783"/>
                      <a:pt x="505624" y="36117"/>
                      <a:pt x="502227" y="36117"/>
                    </a:cubicBezTo>
                    <a:cubicBezTo>
                      <a:pt x="498831" y="36117"/>
                      <a:pt x="495919" y="32783"/>
                      <a:pt x="495919" y="28893"/>
                    </a:cubicBezTo>
                    <a:cubicBezTo>
                      <a:pt x="495919" y="25004"/>
                      <a:pt x="498831" y="21670"/>
                      <a:pt x="502227" y="21670"/>
                    </a:cubicBezTo>
                    <a:close/>
                    <a:moveTo>
                      <a:pt x="463893" y="21670"/>
                    </a:moveTo>
                    <a:cubicBezTo>
                      <a:pt x="467290" y="21670"/>
                      <a:pt x="470201" y="25004"/>
                      <a:pt x="470201" y="28893"/>
                    </a:cubicBezTo>
                    <a:cubicBezTo>
                      <a:pt x="470201" y="32783"/>
                      <a:pt x="467290" y="36117"/>
                      <a:pt x="463893" y="36117"/>
                    </a:cubicBezTo>
                    <a:cubicBezTo>
                      <a:pt x="460497" y="36117"/>
                      <a:pt x="458070" y="32783"/>
                      <a:pt x="458070" y="28893"/>
                    </a:cubicBezTo>
                    <a:cubicBezTo>
                      <a:pt x="458070" y="25004"/>
                      <a:pt x="460497" y="21670"/>
                      <a:pt x="463893" y="21670"/>
                    </a:cubicBezTo>
                    <a:close/>
                    <a:moveTo>
                      <a:pt x="444969" y="21670"/>
                    </a:moveTo>
                    <a:cubicBezTo>
                      <a:pt x="448365" y="21670"/>
                      <a:pt x="451277" y="25004"/>
                      <a:pt x="451277" y="28893"/>
                    </a:cubicBezTo>
                    <a:cubicBezTo>
                      <a:pt x="451277" y="32783"/>
                      <a:pt x="448365" y="36117"/>
                      <a:pt x="444969" y="36117"/>
                    </a:cubicBezTo>
                    <a:cubicBezTo>
                      <a:pt x="441572" y="36117"/>
                      <a:pt x="438661" y="32783"/>
                      <a:pt x="438661" y="28893"/>
                    </a:cubicBezTo>
                    <a:cubicBezTo>
                      <a:pt x="438661" y="25004"/>
                      <a:pt x="441572" y="21670"/>
                      <a:pt x="444969" y="21670"/>
                    </a:cubicBezTo>
                    <a:close/>
                    <a:moveTo>
                      <a:pt x="368300" y="21670"/>
                    </a:moveTo>
                    <a:cubicBezTo>
                      <a:pt x="371697" y="21670"/>
                      <a:pt x="374608" y="25004"/>
                      <a:pt x="374608" y="28893"/>
                    </a:cubicBezTo>
                    <a:cubicBezTo>
                      <a:pt x="374608" y="32783"/>
                      <a:pt x="371697" y="36117"/>
                      <a:pt x="368300" y="36117"/>
                    </a:cubicBezTo>
                    <a:cubicBezTo>
                      <a:pt x="364903" y="36117"/>
                      <a:pt x="361992" y="32783"/>
                      <a:pt x="361992" y="28893"/>
                    </a:cubicBezTo>
                    <a:cubicBezTo>
                      <a:pt x="361992" y="25004"/>
                      <a:pt x="364903" y="21670"/>
                      <a:pt x="368300" y="21670"/>
                    </a:cubicBezTo>
                    <a:close/>
                    <a:moveTo>
                      <a:pt x="693413" y="2778"/>
                    </a:moveTo>
                    <a:cubicBezTo>
                      <a:pt x="695840" y="2778"/>
                      <a:pt x="697295" y="5001"/>
                      <a:pt x="697295" y="7223"/>
                    </a:cubicBezTo>
                    <a:cubicBezTo>
                      <a:pt x="697295" y="9446"/>
                      <a:pt x="695840" y="11113"/>
                      <a:pt x="693413" y="11113"/>
                    </a:cubicBezTo>
                    <a:cubicBezTo>
                      <a:pt x="691472" y="11113"/>
                      <a:pt x="690017" y="9446"/>
                      <a:pt x="690017" y="7223"/>
                    </a:cubicBezTo>
                    <a:cubicBezTo>
                      <a:pt x="690017" y="5001"/>
                      <a:pt x="691472" y="2778"/>
                      <a:pt x="693413" y="2778"/>
                    </a:cubicBezTo>
                    <a:close/>
                    <a:moveTo>
                      <a:pt x="674489" y="0"/>
                    </a:moveTo>
                    <a:cubicBezTo>
                      <a:pt x="677886" y="0"/>
                      <a:pt x="680797" y="3334"/>
                      <a:pt x="680797" y="7223"/>
                    </a:cubicBezTo>
                    <a:cubicBezTo>
                      <a:pt x="680797" y="11113"/>
                      <a:pt x="677886" y="13891"/>
                      <a:pt x="674489" y="13891"/>
                    </a:cubicBezTo>
                    <a:cubicBezTo>
                      <a:pt x="671092" y="13891"/>
                      <a:pt x="668181" y="11113"/>
                      <a:pt x="668181" y="7223"/>
                    </a:cubicBezTo>
                    <a:cubicBezTo>
                      <a:pt x="668181" y="3334"/>
                      <a:pt x="671092" y="0"/>
                      <a:pt x="674489" y="0"/>
                    </a:cubicBezTo>
                    <a:close/>
                    <a:moveTo>
                      <a:pt x="655564" y="0"/>
                    </a:moveTo>
                    <a:cubicBezTo>
                      <a:pt x="658961" y="0"/>
                      <a:pt x="661387" y="3334"/>
                      <a:pt x="661387" y="7223"/>
                    </a:cubicBezTo>
                    <a:cubicBezTo>
                      <a:pt x="661387" y="11113"/>
                      <a:pt x="658961" y="13891"/>
                      <a:pt x="655564" y="13891"/>
                    </a:cubicBezTo>
                    <a:cubicBezTo>
                      <a:pt x="652168" y="13891"/>
                      <a:pt x="649256" y="11113"/>
                      <a:pt x="649256" y="7223"/>
                    </a:cubicBezTo>
                    <a:cubicBezTo>
                      <a:pt x="649256" y="3334"/>
                      <a:pt x="652168" y="0"/>
                      <a:pt x="655564" y="0"/>
                    </a:cubicBezTo>
                    <a:close/>
                    <a:moveTo>
                      <a:pt x="636155" y="0"/>
                    </a:moveTo>
                    <a:cubicBezTo>
                      <a:pt x="639551" y="0"/>
                      <a:pt x="642463" y="3334"/>
                      <a:pt x="642463" y="7223"/>
                    </a:cubicBezTo>
                    <a:cubicBezTo>
                      <a:pt x="642463" y="11113"/>
                      <a:pt x="639551" y="13891"/>
                      <a:pt x="636155" y="13891"/>
                    </a:cubicBezTo>
                    <a:cubicBezTo>
                      <a:pt x="632758" y="13891"/>
                      <a:pt x="629847" y="11113"/>
                      <a:pt x="629847" y="7223"/>
                    </a:cubicBezTo>
                    <a:cubicBezTo>
                      <a:pt x="629847" y="3334"/>
                      <a:pt x="632758" y="0"/>
                      <a:pt x="636155" y="0"/>
                    </a:cubicBezTo>
                    <a:close/>
                    <a:moveTo>
                      <a:pt x="617230" y="0"/>
                    </a:moveTo>
                    <a:cubicBezTo>
                      <a:pt x="620627" y="0"/>
                      <a:pt x="623538" y="3334"/>
                      <a:pt x="623538" y="7223"/>
                    </a:cubicBezTo>
                    <a:cubicBezTo>
                      <a:pt x="623538" y="11113"/>
                      <a:pt x="620627" y="13891"/>
                      <a:pt x="617230" y="13891"/>
                    </a:cubicBezTo>
                    <a:cubicBezTo>
                      <a:pt x="613833" y="13891"/>
                      <a:pt x="610922" y="11113"/>
                      <a:pt x="610922" y="7223"/>
                    </a:cubicBezTo>
                    <a:cubicBezTo>
                      <a:pt x="610922" y="3334"/>
                      <a:pt x="613833" y="0"/>
                      <a:pt x="617230" y="0"/>
                    </a:cubicBezTo>
                    <a:close/>
                    <a:moveTo>
                      <a:pt x="578896" y="0"/>
                    </a:moveTo>
                    <a:cubicBezTo>
                      <a:pt x="582293" y="0"/>
                      <a:pt x="585204" y="3334"/>
                      <a:pt x="585204" y="7223"/>
                    </a:cubicBezTo>
                    <a:cubicBezTo>
                      <a:pt x="585204" y="11113"/>
                      <a:pt x="582293" y="13891"/>
                      <a:pt x="578896" y="13891"/>
                    </a:cubicBezTo>
                    <a:cubicBezTo>
                      <a:pt x="575499" y="13891"/>
                      <a:pt x="572588" y="11113"/>
                      <a:pt x="572588" y="7223"/>
                    </a:cubicBezTo>
                    <a:cubicBezTo>
                      <a:pt x="572588" y="3334"/>
                      <a:pt x="575499" y="0"/>
                      <a:pt x="578896" y="0"/>
                    </a:cubicBezTo>
                    <a:close/>
                    <a:moveTo>
                      <a:pt x="540562" y="0"/>
                    </a:moveTo>
                    <a:cubicBezTo>
                      <a:pt x="543958" y="0"/>
                      <a:pt x="546870" y="3334"/>
                      <a:pt x="546870" y="7223"/>
                    </a:cubicBezTo>
                    <a:cubicBezTo>
                      <a:pt x="546870" y="11113"/>
                      <a:pt x="543958" y="13891"/>
                      <a:pt x="540562" y="13891"/>
                    </a:cubicBezTo>
                    <a:cubicBezTo>
                      <a:pt x="537165" y="13891"/>
                      <a:pt x="534254" y="11113"/>
                      <a:pt x="534254" y="7223"/>
                    </a:cubicBezTo>
                    <a:cubicBezTo>
                      <a:pt x="534254" y="3334"/>
                      <a:pt x="537165" y="0"/>
                      <a:pt x="540562" y="0"/>
                    </a:cubicBezTo>
                    <a:close/>
                    <a:moveTo>
                      <a:pt x="502227" y="0"/>
                    </a:moveTo>
                    <a:cubicBezTo>
                      <a:pt x="505624" y="0"/>
                      <a:pt x="508536" y="3334"/>
                      <a:pt x="508536" y="7223"/>
                    </a:cubicBezTo>
                    <a:cubicBezTo>
                      <a:pt x="508536" y="11113"/>
                      <a:pt x="505624" y="13891"/>
                      <a:pt x="502227" y="13891"/>
                    </a:cubicBezTo>
                    <a:cubicBezTo>
                      <a:pt x="498831" y="13891"/>
                      <a:pt x="495919" y="11113"/>
                      <a:pt x="495919" y="7223"/>
                    </a:cubicBezTo>
                    <a:cubicBezTo>
                      <a:pt x="495919" y="3334"/>
                      <a:pt x="498831" y="0"/>
                      <a:pt x="502227" y="0"/>
                    </a:cubicBezTo>
                    <a:close/>
                    <a:moveTo>
                      <a:pt x="483303" y="0"/>
                    </a:moveTo>
                    <a:cubicBezTo>
                      <a:pt x="486700" y="0"/>
                      <a:pt x="489611" y="3334"/>
                      <a:pt x="489611" y="7223"/>
                    </a:cubicBezTo>
                    <a:cubicBezTo>
                      <a:pt x="489611" y="11113"/>
                      <a:pt x="486700" y="13891"/>
                      <a:pt x="483303" y="13891"/>
                    </a:cubicBezTo>
                    <a:cubicBezTo>
                      <a:pt x="479906" y="13891"/>
                      <a:pt x="476995" y="11113"/>
                      <a:pt x="476995" y="7223"/>
                    </a:cubicBezTo>
                    <a:cubicBezTo>
                      <a:pt x="476995" y="3334"/>
                      <a:pt x="479906" y="0"/>
                      <a:pt x="483303" y="0"/>
                    </a:cubicBezTo>
                    <a:close/>
                    <a:moveTo>
                      <a:pt x="463893" y="0"/>
                    </a:moveTo>
                    <a:cubicBezTo>
                      <a:pt x="467290" y="0"/>
                      <a:pt x="470201" y="3334"/>
                      <a:pt x="470201" y="7223"/>
                    </a:cubicBezTo>
                    <a:cubicBezTo>
                      <a:pt x="470201" y="11113"/>
                      <a:pt x="467290" y="13891"/>
                      <a:pt x="463893" y="13891"/>
                    </a:cubicBezTo>
                    <a:cubicBezTo>
                      <a:pt x="460497" y="13891"/>
                      <a:pt x="458070" y="11113"/>
                      <a:pt x="458070" y="7223"/>
                    </a:cubicBezTo>
                    <a:cubicBezTo>
                      <a:pt x="458070" y="3334"/>
                      <a:pt x="460497" y="0"/>
                      <a:pt x="463893" y="0"/>
                    </a:cubicBezTo>
                    <a:close/>
                    <a:moveTo>
                      <a:pt x="444969" y="0"/>
                    </a:moveTo>
                    <a:cubicBezTo>
                      <a:pt x="448365" y="0"/>
                      <a:pt x="451277" y="3334"/>
                      <a:pt x="451277" y="7223"/>
                    </a:cubicBezTo>
                    <a:cubicBezTo>
                      <a:pt x="451277" y="11113"/>
                      <a:pt x="448365" y="13891"/>
                      <a:pt x="444969" y="13891"/>
                    </a:cubicBezTo>
                    <a:cubicBezTo>
                      <a:pt x="441572" y="13891"/>
                      <a:pt x="438661" y="11113"/>
                      <a:pt x="438661" y="7223"/>
                    </a:cubicBezTo>
                    <a:cubicBezTo>
                      <a:pt x="438661" y="3334"/>
                      <a:pt x="441572" y="0"/>
                      <a:pt x="444969" y="0"/>
                    </a:cubicBezTo>
                    <a:close/>
                    <a:moveTo>
                      <a:pt x="426044" y="0"/>
                    </a:moveTo>
                    <a:cubicBezTo>
                      <a:pt x="429441" y="0"/>
                      <a:pt x="431867" y="3334"/>
                      <a:pt x="431867" y="7223"/>
                    </a:cubicBezTo>
                    <a:cubicBezTo>
                      <a:pt x="431867" y="11113"/>
                      <a:pt x="429441" y="13891"/>
                      <a:pt x="426044" y="13891"/>
                    </a:cubicBezTo>
                    <a:cubicBezTo>
                      <a:pt x="422162" y="13891"/>
                      <a:pt x="419736" y="11113"/>
                      <a:pt x="419736" y="7223"/>
                    </a:cubicBezTo>
                    <a:cubicBezTo>
                      <a:pt x="419736" y="3334"/>
                      <a:pt x="422162" y="0"/>
                      <a:pt x="426044" y="0"/>
                    </a:cubicBezTo>
                    <a:close/>
                    <a:moveTo>
                      <a:pt x="406634" y="0"/>
                    </a:moveTo>
                    <a:cubicBezTo>
                      <a:pt x="410031" y="0"/>
                      <a:pt x="412943" y="3334"/>
                      <a:pt x="412943" y="7223"/>
                    </a:cubicBezTo>
                    <a:cubicBezTo>
                      <a:pt x="412943" y="11113"/>
                      <a:pt x="410031" y="13891"/>
                      <a:pt x="406634" y="13891"/>
                    </a:cubicBezTo>
                    <a:cubicBezTo>
                      <a:pt x="403238" y="13891"/>
                      <a:pt x="400326" y="11113"/>
                      <a:pt x="400326" y="7223"/>
                    </a:cubicBezTo>
                    <a:cubicBezTo>
                      <a:pt x="400326" y="3334"/>
                      <a:pt x="403238" y="0"/>
                      <a:pt x="406634" y="0"/>
                    </a:cubicBezTo>
                    <a:close/>
                  </a:path>
                </a:pathLst>
              </a:custGeom>
              <a:solidFill>
                <a:srgbClr val="CADEE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argeting_269004"/>
            <p:cNvSpPr>
              <a:spLocks noChangeAspect="1"/>
            </p:cNvSpPr>
            <p:nvPr/>
          </p:nvSpPr>
          <p:spPr bwMode="auto">
            <a:xfrm>
              <a:off x="7123646" y="3407268"/>
              <a:ext cx="525622" cy="524818"/>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solidFill>
              <a:schemeClr val="bg1"/>
            </a:solidFill>
            <a:ln>
              <a:noFill/>
            </a:ln>
          </p:spPr>
        </p:sp>
      </p:grpSp>
      <p:grpSp>
        <p:nvGrpSpPr>
          <p:cNvPr id="84" name="组合 83"/>
          <p:cNvGrpSpPr/>
          <p:nvPr/>
        </p:nvGrpSpPr>
        <p:grpSpPr>
          <a:xfrm>
            <a:off x="3076081" y="3391911"/>
            <a:ext cx="402598" cy="402596"/>
            <a:chOff x="1357833" y="1607785"/>
            <a:chExt cx="3642430" cy="3642430"/>
          </a:xfrm>
        </p:grpSpPr>
        <p:sp>
          <p:nvSpPr>
            <p:cNvPr id="85" name="椭圆 84"/>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7" name="TextBox 53"/>
          <p:cNvSpPr txBox="1"/>
          <p:nvPr/>
        </p:nvSpPr>
        <p:spPr>
          <a:xfrm>
            <a:off x="3856990" y="3350895"/>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结合在自学探究中的结论，梳理抖音平台的直播规则</a:t>
            </a:r>
          </a:p>
        </p:txBody>
      </p:sp>
      <p:grpSp>
        <p:nvGrpSpPr>
          <p:cNvPr id="88" name="组合 87"/>
          <p:cNvGrpSpPr/>
          <p:nvPr/>
        </p:nvGrpSpPr>
        <p:grpSpPr>
          <a:xfrm>
            <a:off x="3076081" y="4072094"/>
            <a:ext cx="402598" cy="402596"/>
            <a:chOff x="1357833" y="1607785"/>
            <a:chExt cx="3642430" cy="3642430"/>
          </a:xfrm>
        </p:grpSpPr>
        <p:sp>
          <p:nvSpPr>
            <p:cNvPr id="89" name="椭圆 88"/>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1" name="TextBox 53"/>
          <p:cNvSpPr txBox="1"/>
          <p:nvPr/>
        </p:nvSpPr>
        <p:spPr>
          <a:xfrm>
            <a:off x="3856990" y="4032250"/>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结合在自学探究中的结论，掌握抖音平台的直播入驻流程</a:t>
            </a:r>
          </a:p>
        </p:txBody>
      </p:sp>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2" name="组合 1"/>
          <p:cNvGrpSpPr/>
          <p:nvPr/>
        </p:nvGrpSpPr>
        <p:grpSpPr>
          <a:xfrm>
            <a:off x="3076081" y="4753449"/>
            <a:ext cx="402598" cy="402596"/>
            <a:chOff x="1357833" y="1607785"/>
            <a:chExt cx="3642430" cy="3642430"/>
          </a:xfrm>
        </p:grpSpPr>
        <p:sp>
          <p:nvSpPr>
            <p:cNvPr id="3" name="椭圆 2"/>
            <p:cNvSpPr/>
            <p:nvPr>
              <p:custDataLst>
                <p:tags r:id="rId2"/>
              </p:custDataLst>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椭圆 3"/>
            <p:cNvSpPr/>
            <p:nvPr>
              <p:custDataLst>
                <p:tags r:id="rId3"/>
              </p:custDataLst>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TextBox 53"/>
          <p:cNvSpPr txBox="1"/>
          <p:nvPr>
            <p:custDataLst>
              <p:tags r:id="rId1"/>
            </p:custDataLst>
          </p:nvPr>
        </p:nvSpPr>
        <p:spPr>
          <a:xfrm>
            <a:off x="3856990" y="4713605"/>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结合在自学探究中的结论，了解抖音平台的直播推广方式</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3012440"/>
            <a:ext cx="2562225" cy="323786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20590" y="3002915"/>
            <a:ext cx="2562225" cy="324612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3002915"/>
            <a:ext cx="2562225" cy="324612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53515" y="3503930"/>
            <a:ext cx="2475865" cy="21558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lnSpc>
                <a:spcPct val="120000"/>
              </a:lnSpc>
              <a:spcBef>
                <a:spcPts val="0"/>
              </a:spcBef>
              <a:spcAft>
                <a:spcPts val="0"/>
              </a:spcAft>
              <a:buFont typeface="Arial" panose="020B0604020202020204" pitchFamily="34" charset="0"/>
              <a:buNone/>
            </a:pPr>
            <a:r>
              <a:rPr sz="1600" dirty="0">
                <a:solidFill>
                  <a:schemeClr val="tx1">
                    <a:lumMod val="75000"/>
                    <a:lumOff val="25000"/>
                  </a:schemeClr>
                </a:solidFill>
                <a:latin typeface="黑体" panose="02010609060101010101" charset="-122"/>
                <a:ea typeface="黑体" panose="02010609060101010101" charset="-122"/>
                <a:sym typeface="+mn-ea"/>
              </a:rPr>
              <a:t>基于</a:t>
            </a:r>
            <a:r>
              <a:rPr lang="en-US" sz="1600" dirty="0">
                <a:solidFill>
                  <a:schemeClr val="tx1">
                    <a:lumMod val="75000"/>
                    <a:lumOff val="25000"/>
                  </a:schemeClr>
                </a:solidFill>
                <a:latin typeface="黑体" panose="02010609060101010101" charset="-122"/>
                <a:ea typeface="黑体" panose="02010609060101010101" charset="-122"/>
                <a:sym typeface="+mn-ea"/>
              </a:rPr>
              <a:t>PART 1</a:t>
            </a:r>
            <a:r>
              <a:rPr sz="1600" dirty="0">
                <a:solidFill>
                  <a:schemeClr val="tx1">
                    <a:lumMod val="75000"/>
                    <a:lumOff val="25000"/>
                  </a:schemeClr>
                </a:solidFill>
                <a:latin typeface="黑体" panose="02010609060101010101" charset="-122"/>
                <a:ea typeface="黑体" panose="02010609060101010101" charset="-122"/>
                <a:sym typeface="+mn-ea"/>
              </a:rPr>
              <a:t>的活动背景，此服装品牌选择在抖音和淘宝平台进行直播。首先需要开通抖音平台，获得直播权限，接着进行一场试播，并选择一种推广形式完成直播推广。</a:t>
            </a:r>
          </a:p>
        </p:txBody>
      </p:sp>
      <p:sp>
        <p:nvSpPr>
          <p:cNvPr id="21" name="文本框 26"/>
          <p:cNvSpPr txBox="1"/>
          <p:nvPr/>
        </p:nvSpPr>
        <p:spPr>
          <a:xfrm>
            <a:off x="1788176" y="305305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2" name="文本框 27"/>
          <p:cNvSpPr txBox="1"/>
          <p:nvPr/>
        </p:nvSpPr>
        <p:spPr>
          <a:xfrm>
            <a:off x="8524875" y="3820795"/>
            <a:ext cx="196659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p>
        </p:txBody>
      </p:sp>
      <p:sp>
        <p:nvSpPr>
          <p:cNvPr id="23" name="文本框 26"/>
          <p:cNvSpPr txBox="1"/>
          <p:nvPr/>
        </p:nvSpPr>
        <p:spPr>
          <a:xfrm>
            <a:off x="8657245" y="305305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832350" y="3503930"/>
            <a:ext cx="2499360" cy="27457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sz="1600" dirty="0">
                <a:solidFill>
                  <a:schemeClr val="tx1">
                    <a:lumMod val="75000"/>
                    <a:lumOff val="25000"/>
                  </a:schemeClr>
                </a:solidFill>
                <a:latin typeface="黑体" panose="02010609060101010101" charset="-122"/>
                <a:ea typeface="黑体" panose="02010609060101010101" charset="-122"/>
                <a:sym typeface="+mn-ea"/>
              </a:rPr>
              <a:t>分组讨论</a:t>
            </a:r>
            <a:r>
              <a:rPr lang="zh-CN" sz="1600" dirty="0">
                <a:solidFill>
                  <a:schemeClr val="tx1">
                    <a:lumMod val="75000"/>
                    <a:lumOff val="25000"/>
                  </a:schemeClr>
                </a:solidFill>
                <a:latin typeface="黑体" panose="02010609060101010101" charset="-122"/>
                <a:ea typeface="黑体" panose="02010609060101010101" charset="-122"/>
              </a:rPr>
              <a:t>抖音平台的定位和规则并总结梳理</a:t>
            </a:r>
          </a:p>
          <a:p>
            <a:pPr algn="l">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lang="zh-CN" altLang="en-US" sz="1600" dirty="0">
                <a:solidFill>
                  <a:schemeClr val="tx1">
                    <a:lumMod val="75000"/>
                    <a:lumOff val="25000"/>
                  </a:schemeClr>
                </a:solidFill>
                <a:latin typeface="黑体" panose="02010609060101010101" charset="-122"/>
                <a:ea typeface="黑体" panose="02010609060101010101" charset="-122"/>
              </a:rPr>
              <a:t>完成抖音平台的直播入驻申请，获得开通直播的权限，并开展一场直播，截图全过程</a:t>
            </a:r>
          </a:p>
          <a:p>
            <a:pPr algn="l">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3.列举抖音直播常见的推广方式，并任选其中一种</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简述其特点</a:t>
            </a:r>
            <a:endParaRPr lang="zh-CN" altLang="en-US" sz="1600" dirty="0">
              <a:solidFill>
                <a:schemeClr val="tx1">
                  <a:lumMod val="75000"/>
                  <a:lumOff val="25000"/>
                </a:schemeClr>
              </a:solidFill>
              <a:latin typeface="黑体" panose="02010609060101010101" charset="-122"/>
              <a:ea typeface="黑体" panose="02010609060101010101" charset="-122"/>
            </a:endParaRPr>
          </a:p>
        </p:txBody>
      </p:sp>
      <p:sp>
        <p:nvSpPr>
          <p:cNvPr id="27" name="文本框 26"/>
          <p:cNvSpPr txBox="1"/>
          <p:nvPr/>
        </p:nvSpPr>
        <p:spPr>
          <a:xfrm>
            <a:off x="5222844" y="305305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3</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675640"/>
          </a:xfrm>
          <a:prstGeom prst="rect">
            <a:avLst/>
          </a:prstGeom>
          <a:noFill/>
        </p:spPr>
        <p:txBody>
          <a:bodyPr wrap="square" rtlCol="0">
            <a:spAutoFit/>
          </a:bodyPr>
          <a:lstStyle/>
          <a:p>
            <a:pPr algn="ctr"/>
            <a:r>
              <a:rPr lang="zh-CN" altLang="en-US" sz="3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利用淘宝直播销售商品</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8484" y="3602315"/>
            <a:ext cx="1908175" cy="223647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666875"/>
            <a:ext cx="4428490" cy="47358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66800" y="2219960"/>
            <a:ext cx="4035425" cy="4154170"/>
          </a:xfrm>
          <a:prstGeom prst="rect">
            <a:avLst/>
          </a:prstGeom>
          <a:noFill/>
        </p:spPr>
        <p:txBody>
          <a:bodyPr wrap="square" rtlCol="0">
            <a:spAutoFit/>
          </a:bodyPr>
          <a:lstStyle/>
          <a:p>
            <a:pPr indent="406400" fontAlgn="auto">
              <a:lnSpc>
                <a:spcPct val="150000"/>
              </a:lnSpc>
              <a:extLst>
                <a:ext uri="{35155182-B16C-46BC-9424-99874614C6A1}">
                  <wpsdc:indentchars xmlns="" xmlns:wpsdc="http://www.wps.cn/officeDocument/2017/drawingmlCustomData" val="200" checksum="1740828767"/>
                </a:ext>
              </a:extLst>
            </a:pPr>
            <a:r>
              <a:rPr lang="en-US" altLang="zh-CN" sz="1600" dirty="0">
                <a:latin typeface="+mn-ea"/>
              </a:rPr>
              <a:t>2022</a:t>
            </a:r>
            <a:r>
              <a:rPr lang="zh-CN" altLang="en-US" sz="1600" dirty="0">
                <a:latin typeface="+mn-ea"/>
              </a:rPr>
              <a:t>年</a:t>
            </a:r>
            <a:r>
              <a:rPr lang="en-US" altLang="zh-CN" sz="1600" dirty="0">
                <a:latin typeface="+mn-ea"/>
              </a:rPr>
              <a:t>5</a:t>
            </a:r>
            <a:r>
              <a:rPr lang="zh-CN" altLang="en-US" sz="1600" dirty="0">
                <a:latin typeface="+mn-ea"/>
              </a:rPr>
              <a:t>月，</a:t>
            </a:r>
            <a:r>
              <a:rPr lang="zh-CN" sz="1600" dirty="0">
                <a:latin typeface="+mn-ea"/>
              </a:rPr>
              <a:t>淘宝天猫向外公布了“从交易到消费”的核心战略，淘宝直播2.0将进入新内容时代。平台流量分配机制的逻辑，将从以成交为主要指标转为成交、内容双指标，内容更好或是转化更高的直播间可以获得更多的公域流量，同时还明晰了“从内容种草到成交爆发”的双轮驱动成长新路径。淘宝直播还会和猜你喜欢、逛逛、搜索等手淘场域以及点淘实现“大公域贯通”，以此探索更大的增量空间，帮助商家触达更广泛的消费人群。</a:t>
            </a:r>
          </a:p>
        </p:txBody>
      </p:sp>
      <p:sp>
        <p:nvSpPr>
          <p:cNvPr id="67" name="文本框 66"/>
          <p:cNvSpPr txBox="1"/>
          <p:nvPr/>
        </p:nvSpPr>
        <p:spPr>
          <a:xfrm>
            <a:off x="1967865" y="1757680"/>
            <a:ext cx="2232660" cy="553085"/>
          </a:xfrm>
          <a:prstGeom prst="rect">
            <a:avLst/>
          </a:prstGeom>
          <a:noFill/>
        </p:spPr>
        <p:txBody>
          <a:bodyPr wrap="square" rtlCol="0">
            <a:spAutoFit/>
          </a:bodyPr>
          <a:lstStyle/>
          <a:p>
            <a:pPr>
              <a:lnSpc>
                <a:spcPct val="150000"/>
              </a:lnSpc>
            </a:pPr>
            <a:r>
              <a:rPr lang="zh-CN" altLang="en-US" sz="2000" dirty="0">
                <a:solidFill>
                  <a:schemeClr val="tx1"/>
                </a:solidFill>
              </a:rPr>
              <a:t>淘宝直播战略升级</a:t>
            </a:r>
          </a:p>
        </p:txBody>
      </p:sp>
      <p:grpSp>
        <p:nvGrpSpPr>
          <p:cNvPr id="113" name="组合 112"/>
          <p:cNvGrpSpPr/>
          <p:nvPr/>
        </p:nvGrpSpPr>
        <p:grpSpPr>
          <a:xfrm>
            <a:off x="5801618" y="2952071"/>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195"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270625" y="4092575"/>
            <a:ext cx="173609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淘宝直播营销平台流量分配机制是怎样的？</a:t>
            </a:r>
          </a:p>
        </p:txBody>
      </p:sp>
      <p:sp>
        <p:nvSpPr>
          <p:cNvPr id="119" name="KSO_Shape"/>
          <p:cNvSpPr/>
          <p:nvPr/>
        </p:nvSpPr>
        <p:spPr bwMode="auto">
          <a:xfrm>
            <a:off x="6670040" y="3455035"/>
            <a:ext cx="822960" cy="63754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362440" y="4121150"/>
            <a:ext cx="145415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淘宝直播营销的核心战略是什么？</a:t>
            </a:r>
          </a:p>
        </p:txBody>
      </p:sp>
      <p:sp>
        <p:nvSpPr>
          <p:cNvPr id="126" name="KSO_Shape"/>
          <p:cNvSpPr/>
          <p:nvPr/>
        </p:nvSpPr>
        <p:spPr bwMode="auto">
          <a:xfrm>
            <a:off x="9661514" y="349041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224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1"/>
            </p:custDataLst>
          </p:nvPr>
        </p:nvSpPr>
        <p:spPr>
          <a:xfrm>
            <a:off x="5485765" y="930910"/>
            <a:ext cx="203835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认识淘宝直播</a:t>
            </a:r>
          </a:p>
        </p:txBody>
      </p:sp>
      <p:grpSp>
        <p:nvGrpSpPr>
          <p:cNvPr id="24" name="组合 23"/>
          <p:cNvGrpSpPr/>
          <p:nvPr/>
        </p:nvGrpSpPr>
        <p:grpSpPr>
          <a:xfrm>
            <a:off x="-772258" y="1124396"/>
            <a:ext cx="5496265" cy="5137018"/>
            <a:chOff x="189161" y="1089805"/>
            <a:chExt cx="5496265" cy="5137018"/>
          </a:xfrm>
        </p:grpSpPr>
        <p:sp>
          <p:nvSpPr>
            <p:cNvPr id="25" name="弧形 24"/>
            <p:cNvSpPr/>
            <p:nvPr>
              <p:custDataLst>
                <p:tags r:id="rId5"/>
              </p:custDataLst>
            </p:nvPr>
          </p:nvSpPr>
          <p:spPr>
            <a:xfrm>
              <a:off x="189161" y="1089805"/>
              <a:ext cx="5137018" cy="5137018"/>
            </a:xfrm>
            <a:prstGeom prst="arc">
              <a:avLst>
                <a:gd name="adj1" fmla="val 18743766"/>
                <a:gd name="adj2" fmla="val 2405686"/>
              </a:avLst>
            </a:prstGeom>
            <a:noFill/>
            <a:ln w="12700" cap="flat" cmpd="sng" algn="ctr">
              <a:solidFill>
                <a:sysClr val="window" lastClr="FFFFFF">
                  <a:lumMod val="75000"/>
                </a:sysClr>
              </a:solidFill>
              <a:prstDash val="dash"/>
              <a:miter lim="800000"/>
            </a:ln>
            <a:effectLst/>
          </p:spPr>
          <p:txBody>
            <a:bodyPr rtlCol="0" anchor="ctr"/>
            <a:lstStyle/>
            <a:p>
              <a:pPr algn="ctr">
                <a:defRPr/>
              </a:pPr>
              <a:endParaRPr lang="zh-CN" altLang="en-US" kern="0" dirty="0">
                <a:solidFill>
                  <a:prstClr val="black"/>
                </a:solidFill>
                <a:latin typeface="黑体" panose="02010609060101010101" charset="-122"/>
                <a:ea typeface="黑体" panose="02010609060101010101" charset="-122"/>
              </a:endParaRPr>
            </a:p>
          </p:txBody>
        </p:sp>
        <p:grpSp>
          <p:nvGrpSpPr>
            <p:cNvPr id="26" name="组合 25"/>
            <p:cNvGrpSpPr/>
            <p:nvPr/>
          </p:nvGrpSpPr>
          <p:grpSpPr>
            <a:xfrm>
              <a:off x="4317111" y="1670673"/>
              <a:ext cx="651614" cy="651614"/>
              <a:chOff x="4317111" y="1670673"/>
              <a:chExt cx="651614" cy="651614"/>
            </a:xfrm>
          </p:grpSpPr>
          <p:sp>
            <p:nvSpPr>
              <p:cNvPr id="33" name="椭圆 32"/>
              <p:cNvSpPr/>
              <p:nvPr>
                <p:custDataLst>
                  <p:tags r:id="rId10"/>
                </p:custDataLst>
              </p:nvPr>
            </p:nvSpPr>
            <p:spPr>
              <a:xfrm>
                <a:off x="4317111" y="1670673"/>
                <a:ext cx="651614" cy="651614"/>
              </a:xfrm>
              <a:prstGeom prst="ellipse">
                <a:avLst/>
              </a:prstGeom>
              <a:solidFill>
                <a:srgbClr val="2D74B1"/>
              </a:solidFill>
              <a:ln w="28575" cap="flat">
                <a:noFill/>
                <a:prstDash val="solid"/>
                <a:miter lim="800000"/>
              </a:ln>
              <a:effectLst>
                <a:outerShdw blurRad="228600" dist="228600" dir="5400000" algn="t" rotWithShape="0">
                  <a:sysClr val="windowText" lastClr="000000">
                    <a:lumMod val="85000"/>
                    <a:lumOff val="15000"/>
                    <a:alpha val="15000"/>
                  </a:sysClr>
                </a:outerShdw>
              </a:effectLst>
            </p:spPr>
            <p:txBody>
              <a:bodyPr vert="horz" wrap="square" lIns="91440" tIns="45720" rIns="91440" bIns="45720" numCol="1" anchor="t" anchorCtr="0" compatLnSpc="1"/>
              <a:lstStyle/>
              <a:p>
                <a:pPr>
                  <a:defRPr/>
                </a:pPr>
                <a:endParaRPr lang="zh-CN" altLang="en-US" kern="0" dirty="0">
                  <a:solidFill>
                    <a:prstClr val="black"/>
                  </a:solidFill>
                  <a:latin typeface="黑体" panose="02010609060101010101" charset="-122"/>
                  <a:ea typeface="黑体" panose="02010609060101010101" charset="-122"/>
                </a:endParaRPr>
              </a:p>
            </p:txBody>
          </p:sp>
          <p:sp>
            <p:nvSpPr>
              <p:cNvPr id="34" name="KSO_Shape"/>
              <p:cNvSpPr/>
              <p:nvPr>
                <p:custDataLst>
                  <p:tags r:id="rId11"/>
                </p:custDataLst>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黑体" panose="02010609060101010101" charset="-122"/>
                  <a:ea typeface="黑体" panose="02010609060101010101" charset="-122"/>
                </a:endParaRPr>
              </a:p>
            </p:txBody>
          </p:sp>
        </p:grpSp>
        <p:grpSp>
          <p:nvGrpSpPr>
            <p:cNvPr id="27" name="组合 26"/>
            <p:cNvGrpSpPr/>
            <p:nvPr/>
          </p:nvGrpSpPr>
          <p:grpSpPr>
            <a:xfrm>
              <a:off x="5033812" y="3301037"/>
              <a:ext cx="651614" cy="651614"/>
              <a:chOff x="5033812" y="3301037"/>
              <a:chExt cx="651614" cy="651614"/>
            </a:xfrm>
          </p:grpSpPr>
          <p:sp>
            <p:nvSpPr>
              <p:cNvPr id="31" name="椭圆 30"/>
              <p:cNvSpPr/>
              <p:nvPr>
                <p:custDataLst>
                  <p:tags r:id="rId8"/>
                </p:custDataLst>
              </p:nvPr>
            </p:nvSpPr>
            <p:spPr>
              <a:xfrm>
                <a:off x="5033812" y="3301037"/>
                <a:ext cx="651614" cy="651614"/>
              </a:xfrm>
              <a:prstGeom prst="ellipse">
                <a:avLst/>
              </a:prstGeom>
              <a:solidFill>
                <a:srgbClr val="3486C3"/>
              </a:solidFill>
              <a:ln w="28575" cap="flat">
                <a:noFill/>
                <a:prstDash val="solid"/>
                <a:miter lim="800000"/>
              </a:ln>
              <a:effectLst>
                <a:outerShdw blurRad="228600" dist="228600" dir="5400000" algn="t" rotWithShape="0">
                  <a:sysClr val="windowText" lastClr="000000">
                    <a:lumMod val="85000"/>
                    <a:lumOff val="15000"/>
                    <a:alpha val="15000"/>
                  </a:sysClr>
                </a:outerShdw>
              </a:effectLst>
            </p:spPr>
            <p:txBody>
              <a:bodyPr vert="horz" wrap="square" lIns="91440" tIns="45720" rIns="91440" bIns="45720" numCol="1" anchor="t" anchorCtr="0" compatLnSpc="1"/>
              <a:lstStyle/>
              <a:p>
                <a:pPr>
                  <a:defRPr/>
                </a:pPr>
                <a:endParaRPr lang="zh-CN" altLang="en-US" kern="0" dirty="0">
                  <a:solidFill>
                    <a:prstClr val="black"/>
                  </a:solidFill>
                  <a:latin typeface="黑体" panose="02010609060101010101" charset="-122"/>
                  <a:ea typeface="黑体" panose="02010609060101010101" charset="-122"/>
                </a:endParaRPr>
              </a:p>
            </p:txBody>
          </p:sp>
          <p:sp>
            <p:nvSpPr>
              <p:cNvPr id="32" name="KSO_Shape"/>
              <p:cNvSpPr/>
              <p:nvPr>
                <p:custDataLst>
                  <p:tags r:id="rId9"/>
                </p:custDataLst>
              </p:nvPr>
            </p:nvSpPr>
            <p:spPr bwMode="auto">
              <a:xfrm>
                <a:off x="5169350" y="3458615"/>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7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7"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黑体" panose="02010609060101010101" charset="-122"/>
                  <a:ea typeface="黑体" panose="02010609060101010101" charset="-122"/>
                </a:endParaRPr>
              </a:p>
            </p:txBody>
          </p:sp>
        </p:grpSp>
        <p:grpSp>
          <p:nvGrpSpPr>
            <p:cNvPr id="28" name="组合 27"/>
            <p:cNvGrpSpPr/>
            <p:nvPr/>
          </p:nvGrpSpPr>
          <p:grpSpPr>
            <a:xfrm>
              <a:off x="4456262" y="4994920"/>
              <a:ext cx="651614" cy="651614"/>
              <a:chOff x="4456262" y="4994920"/>
              <a:chExt cx="651614" cy="651614"/>
            </a:xfrm>
          </p:grpSpPr>
          <p:sp>
            <p:nvSpPr>
              <p:cNvPr id="29" name="椭圆 28"/>
              <p:cNvSpPr/>
              <p:nvPr>
                <p:custDataLst>
                  <p:tags r:id="rId6"/>
                </p:custDataLst>
              </p:nvPr>
            </p:nvSpPr>
            <p:spPr>
              <a:xfrm>
                <a:off x="4456262" y="4994920"/>
                <a:ext cx="651614" cy="651614"/>
              </a:xfrm>
              <a:prstGeom prst="ellipse">
                <a:avLst/>
              </a:prstGeom>
              <a:solidFill>
                <a:srgbClr val="2D74B1"/>
              </a:solidFill>
              <a:ln w="28575" cap="flat">
                <a:noFill/>
                <a:prstDash val="solid"/>
                <a:miter lim="800000"/>
              </a:ln>
              <a:effectLst>
                <a:outerShdw blurRad="228600" dist="228600" dir="5400000" algn="t" rotWithShape="0">
                  <a:sysClr val="windowText" lastClr="000000">
                    <a:lumMod val="85000"/>
                    <a:lumOff val="15000"/>
                    <a:alpha val="15000"/>
                  </a:sysClr>
                </a:outerShdw>
              </a:effectLst>
            </p:spPr>
            <p:txBody>
              <a:bodyPr vert="horz" wrap="square" lIns="91440" tIns="45720" rIns="91440" bIns="45720" numCol="1" anchor="t" anchorCtr="0" compatLnSpc="1"/>
              <a:lstStyle/>
              <a:p>
                <a:pPr>
                  <a:defRPr/>
                </a:pPr>
                <a:endParaRPr lang="zh-CN" altLang="en-US" kern="0" dirty="0">
                  <a:solidFill>
                    <a:prstClr val="black"/>
                  </a:solidFill>
                  <a:latin typeface="黑体" panose="02010609060101010101" charset="-122"/>
                  <a:ea typeface="黑体" panose="02010609060101010101" charset="-122"/>
                </a:endParaRPr>
              </a:p>
            </p:txBody>
          </p:sp>
          <p:sp>
            <p:nvSpPr>
              <p:cNvPr id="30" name="KSO_Shape"/>
              <p:cNvSpPr/>
              <p:nvPr>
                <p:custDataLst>
                  <p:tags r:id="rId7"/>
                </p:custDataLst>
              </p:nvPr>
            </p:nvSpPr>
            <p:spPr bwMode="auto">
              <a:xfrm>
                <a:off x="4627580" y="5112011"/>
                <a:ext cx="329076" cy="4174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7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7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7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7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7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7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7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7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7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7"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黑体" panose="02010609060101010101" charset="-122"/>
                  <a:ea typeface="黑体" panose="02010609060101010101" charset="-122"/>
                </a:endParaRPr>
              </a:p>
            </p:txBody>
          </p:sp>
        </p:grpSp>
      </p:grpSp>
      <p:sp>
        <p:nvSpPr>
          <p:cNvPr id="4" name="矩形 3"/>
          <p:cNvSpPr/>
          <p:nvPr>
            <p:custDataLst>
              <p:tags r:id="rId2"/>
            </p:custDataLst>
          </p:nvPr>
        </p:nvSpPr>
        <p:spPr>
          <a:xfrm>
            <a:off x="4148455" y="1509395"/>
            <a:ext cx="6753860" cy="1291590"/>
          </a:xfrm>
          <a:prstGeom prst="rect">
            <a:avLst/>
          </a:prstGeom>
        </p:spPr>
        <p:txBody>
          <a:bodyPr wrap="square">
            <a:spAutoFit/>
          </a:bodyPr>
          <a:lstStyle/>
          <a:p>
            <a:pPr lvl="0">
              <a:lnSpc>
                <a:spcPct val="150000"/>
              </a:lnSpc>
              <a:defRPr/>
            </a:pPr>
            <a:r>
              <a:rPr lang="zh-CN" sz="2000" b="1" kern="0" dirty="0">
                <a:solidFill>
                  <a:srgbClr val="006BB6"/>
                </a:solidFill>
                <a:latin typeface="黑体" panose="02010609060101010101" charset="-122"/>
                <a:ea typeface="黑体" panose="02010609060101010101" charset="-122"/>
                <a:sym typeface="黑体" panose="02010609060101010101" charset="-122"/>
              </a:rPr>
              <a:t>平台定位</a:t>
            </a:r>
          </a:p>
          <a:p>
            <a:pPr lvl="0">
              <a:lnSpc>
                <a:spcPct val="150000"/>
              </a:lnSpc>
              <a:defRPr/>
            </a:pPr>
            <a:r>
              <a:rPr lang="zh-CN" altLang="en-US" sz="1600"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专注于生活消费、为消费者提供专业购物指引的电商直播平台，主播可以通过直播间与用户进行深度互动、沉淀粉丝，实现自身价值</a:t>
            </a:r>
          </a:p>
        </p:txBody>
      </p:sp>
      <p:sp>
        <p:nvSpPr>
          <p:cNvPr id="5" name="矩形 4"/>
          <p:cNvSpPr/>
          <p:nvPr>
            <p:custDataLst>
              <p:tags r:id="rId3"/>
            </p:custDataLst>
          </p:nvPr>
        </p:nvSpPr>
        <p:spPr>
          <a:xfrm>
            <a:off x="4838700" y="3232150"/>
            <a:ext cx="6216015" cy="1291590"/>
          </a:xfrm>
          <a:prstGeom prst="rect">
            <a:avLst/>
          </a:prstGeom>
        </p:spPr>
        <p:txBody>
          <a:bodyPr wrap="square">
            <a:spAutoFit/>
          </a:bodyPr>
          <a:lstStyle/>
          <a:p>
            <a:pPr lvl="0">
              <a:lnSpc>
                <a:spcPct val="150000"/>
              </a:lnSpc>
              <a:defRPr/>
            </a:pPr>
            <a:r>
              <a:rPr lang="zh-CN" sz="2000" b="1" kern="0" dirty="0">
                <a:solidFill>
                  <a:srgbClr val="006BB6"/>
                </a:solidFill>
                <a:latin typeface="黑体" panose="02010609060101010101" charset="-122"/>
                <a:ea typeface="黑体" panose="02010609060101010101" charset="-122"/>
                <a:sym typeface="黑体" panose="02010609060101010101" charset="-122"/>
              </a:rPr>
              <a:t>直播内容</a:t>
            </a:r>
          </a:p>
          <a:p>
            <a:pPr lvl="0">
              <a:lnSpc>
                <a:spcPct val="150000"/>
              </a:lnSpc>
              <a:defRPr/>
            </a:pPr>
            <a:r>
              <a:rPr lang="zh-CN" altLang="en-US" sz="1600" kern="0" dirty="0">
                <a:solidFill>
                  <a:prstClr val="black">
                    <a:lumMod val="65000"/>
                    <a:lumOff val="35000"/>
                  </a:prstClr>
                </a:solidFill>
                <a:latin typeface="黑体" panose="02010609060101010101" charset="-122"/>
                <a:ea typeface="黑体" panose="02010609060101010101" charset="-122"/>
                <a:sym typeface="黑体" panose="02010609060101010101" charset="-122"/>
              </a:rPr>
              <a:t>平台上的主导消费者为女性，直播内容涵盖了母婴、美妆、潮搭、美食、运动等</a:t>
            </a:r>
          </a:p>
        </p:txBody>
      </p:sp>
      <p:sp>
        <p:nvSpPr>
          <p:cNvPr id="7" name="矩形 6"/>
          <p:cNvSpPr/>
          <p:nvPr>
            <p:custDataLst>
              <p:tags r:id="rId4"/>
            </p:custDataLst>
          </p:nvPr>
        </p:nvSpPr>
        <p:spPr>
          <a:xfrm>
            <a:off x="4260850" y="4900295"/>
            <a:ext cx="6641465" cy="1291590"/>
          </a:xfrm>
          <a:prstGeom prst="rect">
            <a:avLst/>
          </a:prstGeom>
        </p:spPr>
        <p:txBody>
          <a:bodyPr wrap="square">
            <a:spAutoFit/>
          </a:bodyPr>
          <a:lstStyle/>
          <a:p>
            <a:pPr lvl="0">
              <a:lnSpc>
                <a:spcPct val="150000"/>
              </a:lnSpc>
              <a:defRPr/>
            </a:pPr>
            <a:r>
              <a:rPr lang="zh-CN" sz="2000" b="1" kern="0" dirty="0">
                <a:solidFill>
                  <a:srgbClr val="006BB6"/>
                </a:solidFill>
                <a:latin typeface="黑体" panose="02010609060101010101" charset="-122"/>
                <a:ea typeface="黑体" panose="02010609060101010101" charset="-122"/>
                <a:sym typeface="黑体" panose="02010609060101010101" charset="-122"/>
              </a:rPr>
              <a:t>特色功能</a:t>
            </a:r>
          </a:p>
          <a:p>
            <a:pPr lvl="0">
              <a:lnSpc>
                <a:spcPct val="150000"/>
              </a:lnSpc>
              <a:defRPr/>
            </a:pPr>
            <a:r>
              <a:rPr lang="zh-CN" altLang="en-US" sz="1600" kern="0" dirty="0">
                <a:solidFill>
                  <a:prstClr val="black">
                    <a:lumMod val="65000"/>
                    <a:lumOff val="35000"/>
                  </a:prstClr>
                </a:solidFill>
                <a:latin typeface="黑体" panose="02010609060101010101" charset="-122"/>
                <a:ea typeface="黑体" panose="02010609060101010101" charset="-122"/>
                <a:sym typeface="黑体" panose="02010609060101010101" charset="-122"/>
              </a:rPr>
              <a:t>“边看边买”功能，让消费者能够在不退出直播的情况下就可以直接下单主播推荐的商品</a:t>
            </a:r>
          </a:p>
        </p:txBody>
      </p:sp>
      <p:pic>
        <p:nvPicPr>
          <p:cNvPr id="102" name="图片 101"/>
          <p:cNvPicPr/>
          <p:nvPr/>
        </p:nvPicPr>
        <p:blipFill>
          <a:blip r:embed="rId14"/>
          <a:stretch>
            <a:fillRect/>
          </a:stretch>
        </p:blipFill>
        <p:spPr>
          <a:xfrm>
            <a:off x="1494155" y="2736215"/>
            <a:ext cx="1861820" cy="191262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1"/>
            </p:custDataLst>
          </p:nvPr>
        </p:nvSpPr>
        <p:spPr>
          <a:xfrm>
            <a:off x="4497070" y="1009650"/>
            <a:ext cx="2699385"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淘宝直播违规类型</a:t>
            </a:r>
          </a:p>
        </p:txBody>
      </p:sp>
      <p:grpSp>
        <p:nvGrpSpPr>
          <p:cNvPr id="3" name="组合 2"/>
          <p:cNvGrpSpPr/>
          <p:nvPr/>
        </p:nvGrpSpPr>
        <p:grpSpPr>
          <a:xfrm>
            <a:off x="1761493" y="2887311"/>
            <a:ext cx="2228378" cy="3075377"/>
            <a:chOff x="667222" y="3123932"/>
            <a:chExt cx="2228378" cy="3075377"/>
          </a:xfrm>
        </p:grpSpPr>
        <p:sp>
          <p:nvSpPr>
            <p:cNvPr id="31" name="文本框 30" descr="e7d195523061f1c09e9d68d7cf438b91ef959ecb14fc25d26BBA7F7DBC18E55DFF4014AF651F0BF2569D4B6C1DA7F1A4683A481403BD872FC687266AD13265C1DE7C373772FD8728ABDD69ADD03BFF5BE2862BC891DBB79ECA1F98F5F4CBC403F5B4FEF026150959993BDC0AC2F5837E952C9923820D54741133280FB48147F2C5417B7ACD912FCBA2A1168C29F28FD5"/>
            <p:cNvSpPr txBox="1"/>
            <p:nvPr>
              <p:custDataLst>
                <p:tags r:id="rId16"/>
              </p:custDataLst>
            </p:nvPr>
          </p:nvSpPr>
          <p:spPr>
            <a:xfrm>
              <a:off x="1179431" y="3123932"/>
              <a:ext cx="1203960" cy="398780"/>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006BB6"/>
                  </a:solidFill>
                  <a:effectLst/>
                  <a:uLnTx/>
                  <a:uFillTx/>
                  <a:cs typeface="+mn-ea"/>
                  <a:sym typeface="+mn-lt"/>
                </a:rPr>
                <a:t>一般违规</a:t>
              </a:r>
            </a:p>
          </p:txBody>
        </p:sp>
        <p:sp>
          <p:nvSpPr>
            <p:cNvPr id="36" name="矩形 35" descr="e7d195523061f1c09e9d68d7cf438b91ef959ecb14fc25d26BBA7F7DBC18E55DFF4014AF651F0BF2569D4B6C1DA7F1A4683A481403BD872FC687266AD13265C1DE7C373772FD8728ABDD69ADD03BFF5BE2862BC891DBB79ECA1F98F5F4CBC403F5B4FEF026150959993BDC0AC2F5837E952C9923820D54741133280FB48147F2C5417B7ACD912FCBA2A1168C29F28FD5"/>
            <p:cNvSpPr/>
            <p:nvPr>
              <p:custDataLst>
                <p:tags r:id="rId17"/>
              </p:custDataLst>
            </p:nvPr>
          </p:nvSpPr>
          <p:spPr>
            <a:xfrm>
              <a:off x="667222" y="3522784"/>
              <a:ext cx="2228378" cy="2676525"/>
            </a:xfrm>
            <a:prstGeom prst="rect">
              <a:avLst/>
            </a:prstGeom>
          </p:spPr>
          <p:txBody>
            <a:bodyPr wrap="square">
              <a:spAutoFit/>
            </a:bodyPr>
            <a:lstStyle/>
            <a:p>
              <a:pPr algn="l">
                <a:lnSpc>
                  <a:spcPct val="150000"/>
                </a:lnSpc>
              </a:pPr>
              <a:r>
                <a:rPr lang="zh-CN" altLang="en-US" sz="1600" dirty="0">
                  <a:solidFill>
                    <a:schemeClr val="tx1">
                      <a:lumMod val="75000"/>
                      <a:lumOff val="25000"/>
                    </a:schemeClr>
                  </a:solidFill>
                  <a:ea typeface="黑体" panose="02010609060101010101" charset="-122"/>
                  <a:cs typeface="+mn-ea"/>
                  <a:sym typeface="+mn-ea"/>
                </a:rPr>
                <a:t>1.发布低质量直播内容</a:t>
              </a:r>
              <a:endParaRPr lang="zh-CN" altLang="en-US" sz="1600" dirty="0">
                <a:solidFill>
                  <a:schemeClr val="tx1">
                    <a:lumMod val="75000"/>
                    <a:lumOff val="25000"/>
                  </a:schemeClr>
                </a:solidFill>
                <a:ea typeface="黑体" panose="02010609060101010101" charset="-122"/>
                <a:cs typeface="+mn-ea"/>
              </a:endParaRPr>
            </a:p>
            <a:p>
              <a:pPr algn="l">
                <a:lnSpc>
                  <a:spcPct val="150000"/>
                </a:lnSpc>
              </a:pPr>
              <a:r>
                <a:rPr lang="zh-CN" altLang="en-US" sz="1600" dirty="0">
                  <a:solidFill>
                    <a:schemeClr val="tx1">
                      <a:lumMod val="75000"/>
                      <a:lumOff val="25000"/>
                    </a:schemeClr>
                  </a:solidFill>
                  <a:ea typeface="黑体" panose="02010609060101010101" charset="-122"/>
                  <a:cs typeface="+mn-ea"/>
                  <a:sym typeface="+mn-ea"/>
                </a:rPr>
                <a:t>2.发布不当信息</a:t>
              </a:r>
              <a:endParaRPr lang="zh-CN" altLang="en-US" sz="1600" dirty="0">
                <a:solidFill>
                  <a:schemeClr val="tx1">
                    <a:lumMod val="75000"/>
                    <a:lumOff val="25000"/>
                  </a:schemeClr>
                </a:solidFill>
                <a:ea typeface="黑体" panose="02010609060101010101" charset="-122"/>
                <a:cs typeface="+mn-ea"/>
              </a:endParaRPr>
            </a:p>
            <a:p>
              <a:pPr algn="l">
                <a:lnSpc>
                  <a:spcPct val="150000"/>
                </a:lnSpc>
              </a:pPr>
              <a:r>
                <a:rPr lang="zh-CN" altLang="en-US" sz="1600" dirty="0">
                  <a:solidFill>
                    <a:schemeClr val="tx1">
                      <a:lumMod val="75000"/>
                      <a:lumOff val="25000"/>
                    </a:schemeClr>
                  </a:solidFill>
                  <a:ea typeface="黑体" panose="02010609060101010101" charset="-122"/>
                  <a:cs typeface="+mn-ea"/>
                  <a:sym typeface="+mn-ea"/>
                </a:rPr>
                <a:t>3.不正当竞争</a:t>
              </a:r>
              <a:endParaRPr lang="zh-CN" altLang="en-US" sz="1600" dirty="0">
                <a:solidFill>
                  <a:schemeClr val="tx1">
                    <a:lumMod val="75000"/>
                    <a:lumOff val="25000"/>
                  </a:schemeClr>
                </a:solidFill>
                <a:ea typeface="黑体" panose="02010609060101010101" charset="-122"/>
                <a:cs typeface="+mn-ea"/>
              </a:endParaRPr>
            </a:p>
            <a:p>
              <a:pPr algn="l">
                <a:lnSpc>
                  <a:spcPct val="150000"/>
                </a:lnSpc>
              </a:pPr>
              <a:r>
                <a:rPr lang="zh-CN" altLang="en-US" sz="1600" dirty="0">
                  <a:solidFill>
                    <a:schemeClr val="tx1">
                      <a:lumMod val="75000"/>
                      <a:lumOff val="25000"/>
                    </a:schemeClr>
                  </a:solidFill>
                  <a:ea typeface="黑体" panose="02010609060101010101" charset="-122"/>
                  <a:cs typeface="+mn-ea"/>
                  <a:sym typeface="+mn-ea"/>
                </a:rPr>
                <a:t>4.骚扰他人</a:t>
              </a:r>
              <a:endParaRPr lang="zh-CN" altLang="en-US" sz="1600" dirty="0">
                <a:solidFill>
                  <a:schemeClr val="tx1">
                    <a:lumMod val="75000"/>
                    <a:lumOff val="25000"/>
                  </a:schemeClr>
                </a:solidFill>
                <a:ea typeface="黑体" panose="02010609060101010101" charset="-122"/>
                <a:cs typeface="+mn-ea"/>
              </a:endParaRPr>
            </a:p>
            <a:p>
              <a:pPr algn="l">
                <a:lnSpc>
                  <a:spcPct val="150000"/>
                </a:lnSpc>
              </a:pPr>
              <a:r>
                <a:rPr lang="zh-CN" altLang="en-US" sz="1600" dirty="0">
                  <a:solidFill>
                    <a:schemeClr val="tx1">
                      <a:lumMod val="75000"/>
                      <a:lumOff val="25000"/>
                    </a:schemeClr>
                  </a:solidFill>
                  <a:ea typeface="黑体" panose="02010609060101010101" charset="-122"/>
                  <a:cs typeface="+mn-ea"/>
                  <a:sym typeface="+mn-ea"/>
                </a:rPr>
                <a:t>5.不当使用信息</a:t>
              </a:r>
              <a:endParaRPr lang="zh-CN" altLang="en-US" sz="1600" dirty="0">
                <a:solidFill>
                  <a:schemeClr val="tx1">
                    <a:lumMod val="75000"/>
                    <a:lumOff val="25000"/>
                  </a:schemeClr>
                </a:solidFill>
                <a:ea typeface="黑体" panose="02010609060101010101" charset="-122"/>
                <a:cs typeface="+mn-ea"/>
              </a:endParaRPr>
            </a:p>
            <a:p>
              <a:pPr algn="l">
                <a:lnSpc>
                  <a:spcPct val="150000"/>
                </a:lnSpc>
              </a:pPr>
              <a:r>
                <a:rPr lang="zh-CN" altLang="en-US" sz="1600" dirty="0">
                  <a:solidFill>
                    <a:schemeClr val="tx1">
                      <a:lumMod val="75000"/>
                      <a:lumOff val="25000"/>
                    </a:schemeClr>
                  </a:solidFill>
                  <a:ea typeface="黑体" panose="02010609060101010101" charset="-122"/>
                  <a:cs typeface="+mn-ea"/>
                  <a:sym typeface="+mn-ea"/>
                </a:rPr>
                <a:t>6.描述不当</a:t>
              </a:r>
              <a:endParaRPr lang="zh-CN" altLang="en-US" sz="1600" dirty="0">
                <a:solidFill>
                  <a:schemeClr val="tx1">
                    <a:lumMod val="75000"/>
                    <a:lumOff val="25000"/>
                  </a:schemeClr>
                </a:solidFill>
                <a:ea typeface="黑体" panose="02010609060101010101" charset="-122"/>
                <a:cs typeface="+mn-ea"/>
              </a:endParaRPr>
            </a:p>
            <a:p>
              <a:pPr algn="l">
                <a:lnSpc>
                  <a:spcPct val="150000"/>
                </a:lnSpc>
              </a:pPr>
              <a:r>
                <a:rPr lang="zh-CN" altLang="en-US" sz="1600" dirty="0">
                  <a:solidFill>
                    <a:schemeClr val="tx1">
                      <a:lumMod val="75000"/>
                      <a:lumOff val="25000"/>
                    </a:schemeClr>
                  </a:solidFill>
                  <a:ea typeface="黑体" panose="02010609060101010101" charset="-122"/>
                  <a:cs typeface="+mn-ea"/>
                  <a:sym typeface="+mn-ea"/>
                </a:rPr>
                <a:t>7.违背承诺</a:t>
              </a:r>
              <a:endParaRPr lang="zh-CN" altLang="en-US" sz="1600" dirty="0">
                <a:solidFill>
                  <a:schemeClr val="tx1">
                    <a:lumMod val="50000"/>
                    <a:lumOff val="50000"/>
                  </a:schemeClr>
                </a:solidFill>
                <a:cs typeface="+mn-ea"/>
                <a:sym typeface="+mn-lt"/>
              </a:endParaRPr>
            </a:p>
          </p:txBody>
        </p:sp>
      </p:grpSp>
      <p:grpSp>
        <p:nvGrpSpPr>
          <p:cNvPr id="8" name="组合 7"/>
          <p:cNvGrpSpPr/>
          <p:nvPr/>
        </p:nvGrpSpPr>
        <p:grpSpPr>
          <a:xfrm>
            <a:off x="4497306" y="2887311"/>
            <a:ext cx="2228378" cy="3075377"/>
            <a:chOff x="3457811" y="3202400"/>
            <a:chExt cx="2228378" cy="3075377"/>
          </a:xfrm>
        </p:grpSpPr>
        <p:sp>
          <p:nvSpPr>
            <p:cNvPr id="37" name="文本框 36" descr="e7d195523061f1c09e9d68d7cf438b91ef959ecb14fc25d26BBA7F7DBC18E55DFF4014AF651F0BF2569D4B6C1DA7F1A4683A481403BD872FC687266AD13265C1DE7C373772FD8728ABDD69ADD03BFF5BE2862BC891DBB79ECA1F98F5F4CBC403F5B4FEF026150959993BDC0AC2F5837E952C9923820D54741133280FB48147F2C5417B7ACD912FCBA2A1168C29F28FD5"/>
            <p:cNvSpPr txBox="1"/>
            <p:nvPr>
              <p:custDataLst>
                <p:tags r:id="rId14"/>
              </p:custDataLst>
            </p:nvPr>
          </p:nvSpPr>
          <p:spPr>
            <a:xfrm>
              <a:off x="3970020" y="3202400"/>
              <a:ext cx="1203960" cy="398780"/>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006BB6"/>
                  </a:solidFill>
                  <a:effectLst/>
                  <a:uLnTx/>
                  <a:uFillTx/>
                  <a:cs typeface="+mn-ea"/>
                  <a:sym typeface="+mn-lt"/>
                </a:rPr>
                <a:t>严重违规</a:t>
              </a:r>
            </a:p>
          </p:txBody>
        </p:sp>
        <p:sp>
          <p:nvSpPr>
            <p:cNvPr id="38" name="矩形 37" descr="e7d195523061f1c09e9d68d7cf438b91ef959ecb14fc25d26BBA7F7DBC18E55DFF4014AF651F0BF2569D4B6C1DA7F1A4683A481403BD872FC687266AD13265C1DE7C373772FD8728ABDD69ADD03BFF5BE2862BC891DBB79ECA1F98F5F4CBC403F5B4FEF026150959993BDC0AC2F5837E952C9923820D54741133280FB48147F2C5417B7ACD912FCBA2A1168C29F28FD5"/>
            <p:cNvSpPr/>
            <p:nvPr>
              <p:custDataLst>
                <p:tags r:id="rId15"/>
              </p:custDataLst>
            </p:nvPr>
          </p:nvSpPr>
          <p:spPr>
            <a:xfrm>
              <a:off x="3457811" y="3601252"/>
              <a:ext cx="2228378" cy="2676525"/>
            </a:xfrm>
            <a:prstGeom prst="rect">
              <a:avLst/>
            </a:prstGeom>
          </p:spPr>
          <p:txBody>
            <a:bodyPr wrap="square">
              <a:spAutoFit/>
            </a:bodyPr>
            <a:lstStyle/>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1.发布违禁信息</a:t>
              </a:r>
            </a:p>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2.推广假冒商品</a:t>
              </a:r>
            </a:p>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3.推广材质不符或不合格商品</a:t>
              </a:r>
            </a:p>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4.发布侵权信息</a:t>
              </a:r>
            </a:p>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5.扰乱市场秩序</a:t>
              </a:r>
            </a:p>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6.危及交易或账户安全</a:t>
              </a:r>
            </a:p>
          </p:txBody>
        </p:sp>
      </p:grpSp>
      <p:grpSp>
        <p:nvGrpSpPr>
          <p:cNvPr id="39" name="组合 38"/>
          <p:cNvGrpSpPr/>
          <p:nvPr/>
        </p:nvGrpSpPr>
        <p:grpSpPr>
          <a:xfrm>
            <a:off x="7368374" y="2877786"/>
            <a:ext cx="3543300" cy="3454400"/>
            <a:chOff x="3497816" y="3202400"/>
            <a:chExt cx="3543300" cy="3454400"/>
          </a:xfrm>
        </p:grpSpPr>
        <p:sp>
          <p:nvSpPr>
            <p:cNvPr id="40" name="文本框 39" descr="e7d195523061f1c09e9d68d7cf438b91ef959ecb14fc25d26BBA7F7DBC18E55DFF4014AF651F0BF2569D4B6C1DA7F1A4683A481403BD872FC687266AD13265C1DE7C373772FD8728ABDD69ADD03BFF5BE2862BC891DBB79ECA1F98F5F4CBC403F5B4FEF026150959993BDC0AC2F5837E952C9923820D54741133280FB48147F2C5417B7ACD912FCBA2A1168C29F28FD5"/>
            <p:cNvSpPr txBox="1"/>
            <p:nvPr>
              <p:custDataLst>
                <p:tags r:id="rId12"/>
              </p:custDataLst>
            </p:nvPr>
          </p:nvSpPr>
          <p:spPr>
            <a:xfrm>
              <a:off x="3886200" y="3202400"/>
              <a:ext cx="1714500" cy="398780"/>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006BB6"/>
                  </a:solidFill>
                  <a:effectLst/>
                  <a:uLnTx/>
                  <a:uFillTx/>
                  <a:cs typeface="+mn-ea"/>
                  <a:sym typeface="+mn-lt"/>
                </a:rPr>
                <a:t>特别严重违规</a:t>
              </a:r>
            </a:p>
          </p:txBody>
        </p:sp>
        <p:sp>
          <p:nvSpPr>
            <p:cNvPr id="41" name="矩形 40" descr="e7d195523061f1c09e9d68d7cf438b91ef959ecb14fc25d26BBA7F7DBC18E55DFF4014AF651F0BF2569D4B6C1DA7F1A4683A481403BD872FC687266AD13265C1DE7C373772FD8728ABDD69ADD03BFF5BE2862BC891DBB79ECA1F98F5F4CBC403F5B4FEF026150959993BDC0AC2F5837E952C9923820D54741133280FB48147F2C5417B7ACD912FCBA2A1168C29F28FD5"/>
            <p:cNvSpPr/>
            <p:nvPr>
              <p:custDataLst>
                <p:tags r:id="rId13"/>
              </p:custDataLst>
            </p:nvPr>
          </p:nvSpPr>
          <p:spPr>
            <a:xfrm>
              <a:off x="3497816" y="3610705"/>
              <a:ext cx="3543300" cy="3046095"/>
            </a:xfrm>
            <a:prstGeom prst="rect">
              <a:avLst/>
            </a:prstGeom>
          </p:spPr>
          <p:txBody>
            <a:bodyPr wrap="square">
              <a:spAutoFit/>
            </a:bodyPr>
            <a:lstStyle/>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1.出现上述市场管理、一般违规、严重违规情形的，且情节特别严重的</a:t>
              </a:r>
            </a:p>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2.发布危害国家安全、破坏政治与社会稳定的信息</a:t>
              </a:r>
            </a:p>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3.展示色情信息</a:t>
              </a:r>
            </a:p>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4.违反法律法规，且给其他会员或平台造成恶劣影响的</a:t>
              </a:r>
            </a:p>
            <a:p>
              <a:pPr algn="l" defTabSz="685800">
                <a:lnSpc>
                  <a:spcPct val="150000"/>
                </a:lnSpc>
                <a:buClr>
                  <a:srgbClr val="E7E6E6">
                    <a:lumMod val="10000"/>
                  </a:srgbClr>
                </a:buClr>
              </a:pPr>
              <a:r>
                <a:rPr lang="zh-CN" altLang="en-US" sz="1600" dirty="0">
                  <a:solidFill>
                    <a:schemeClr val="tx1">
                      <a:lumMod val="75000"/>
                      <a:lumOff val="25000"/>
                    </a:schemeClr>
                  </a:solidFill>
                  <a:cs typeface="+mn-ea"/>
                  <a:sym typeface="+mn-lt"/>
                </a:rPr>
                <a:t>5.不正当牟利</a:t>
              </a:r>
            </a:p>
          </p:txBody>
        </p:sp>
      </p:grpSp>
      <p:cxnSp>
        <p:nvCxnSpPr>
          <p:cNvPr id="4" name="直接连接符 3"/>
          <p:cNvCxnSpPr/>
          <p:nvPr>
            <p:custDataLst>
              <p:tags r:id="rId2"/>
            </p:custDataLst>
          </p:nvPr>
        </p:nvCxnSpPr>
        <p:spPr>
          <a:xfrm>
            <a:off x="4175727" y="2778793"/>
            <a:ext cx="0" cy="3446780"/>
          </a:xfrm>
          <a:prstGeom prst="line">
            <a:avLst/>
          </a:prstGeom>
          <a:ln>
            <a:solidFill>
              <a:srgbClr val="5B9BD5"/>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179136" y="1955641"/>
            <a:ext cx="720000" cy="720000"/>
            <a:chOff x="4572000" y="3614103"/>
            <a:chExt cx="542611" cy="542611"/>
          </a:xfrm>
          <a:effectLst>
            <a:outerShdw blurRad="127000" dist="38100" dir="2700000" algn="tl" rotWithShape="0">
              <a:prstClr val="black">
                <a:alpha val="20000"/>
              </a:prstClr>
            </a:outerShdw>
          </a:effectLst>
        </p:grpSpPr>
        <p:sp>
          <p:nvSpPr>
            <p:cNvPr id="23" name="椭圆 22"/>
            <p:cNvSpPr/>
            <p:nvPr>
              <p:custDataLst>
                <p:tags r:id="rId10"/>
              </p:custDataLst>
            </p:nvPr>
          </p:nvSpPr>
          <p:spPr bwMode="auto">
            <a:xfrm>
              <a:off x="4572000" y="3614103"/>
              <a:ext cx="542611" cy="542611"/>
            </a:xfrm>
            <a:prstGeom prst="ellipse">
              <a:avLst/>
            </a:prstGeom>
            <a:solidFill>
              <a:srgbClr val="2D74B1"/>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sp>
          <p:nvSpPr>
            <p:cNvPr id="24" name="Freeform 5" descr="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
            <p:cNvSpPr>
              <a:spLocks noEditPoints="1"/>
            </p:cNvSpPr>
            <p:nvPr>
              <p:custDataLst>
                <p:tags r:id="rId11"/>
              </p:custDataLst>
            </p:nvPr>
          </p:nvSpPr>
          <p:spPr bwMode="auto">
            <a:xfrm>
              <a:off x="4704410" y="3743864"/>
              <a:ext cx="277791" cy="228133"/>
            </a:xfrm>
            <a:custGeom>
              <a:avLst/>
              <a:gdLst>
                <a:gd name="T0" fmla="*/ 689 w 746"/>
                <a:gd name="T1" fmla="*/ 125 h 638"/>
                <a:gd name="T2" fmla="*/ 552 w 746"/>
                <a:gd name="T3" fmla="*/ 125 h 638"/>
                <a:gd name="T4" fmla="*/ 552 w 746"/>
                <a:gd name="T5" fmla="*/ 57 h 638"/>
                <a:gd name="T6" fmla="*/ 495 w 746"/>
                <a:gd name="T7" fmla="*/ 0 h 638"/>
                <a:gd name="T8" fmla="*/ 253 w 746"/>
                <a:gd name="T9" fmla="*/ 0 h 638"/>
                <a:gd name="T10" fmla="*/ 196 w 746"/>
                <a:gd name="T11" fmla="*/ 57 h 638"/>
                <a:gd name="T12" fmla="*/ 196 w 746"/>
                <a:gd name="T13" fmla="*/ 125 h 638"/>
                <a:gd name="T14" fmla="*/ 57 w 746"/>
                <a:gd name="T15" fmla="*/ 125 h 638"/>
                <a:gd name="T16" fmla="*/ 0 w 746"/>
                <a:gd name="T17" fmla="*/ 182 h 638"/>
                <a:gd name="T18" fmla="*/ 0 w 746"/>
                <a:gd name="T19" fmla="*/ 581 h 638"/>
                <a:gd name="T20" fmla="*/ 57 w 746"/>
                <a:gd name="T21" fmla="*/ 638 h 638"/>
                <a:gd name="T22" fmla="*/ 689 w 746"/>
                <a:gd name="T23" fmla="*/ 638 h 638"/>
                <a:gd name="T24" fmla="*/ 746 w 746"/>
                <a:gd name="T25" fmla="*/ 581 h 638"/>
                <a:gd name="T26" fmla="*/ 746 w 746"/>
                <a:gd name="T27" fmla="*/ 182 h 638"/>
                <a:gd name="T28" fmla="*/ 689 w 746"/>
                <a:gd name="T29" fmla="*/ 125 h 638"/>
                <a:gd name="T30" fmla="*/ 239 w 746"/>
                <a:gd name="T31" fmla="*/ 57 h 638"/>
                <a:gd name="T32" fmla="*/ 253 w 746"/>
                <a:gd name="T33" fmla="*/ 44 h 638"/>
                <a:gd name="T34" fmla="*/ 495 w 746"/>
                <a:gd name="T35" fmla="*/ 44 h 638"/>
                <a:gd name="T36" fmla="*/ 508 w 746"/>
                <a:gd name="T37" fmla="*/ 57 h 638"/>
                <a:gd name="T38" fmla="*/ 508 w 746"/>
                <a:gd name="T39" fmla="*/ 125 h 638"/>
                <a:gd name="T40" fmla="*/ 239 w 746"/>
                <a:gd name="T41" fmla="*/ 125 h 638"/>
                <a:gd name="T42" fmla="*/ 239 w 746"/>
                <a:gd name="T43" fmla="*/ 57 h 638"/>
                <a:gd name="T44" fmla="*/ 57 w 746"/>
                <a:gd name="T45" fmla="*/ 169 h 638"/>
                <a:gd name="T46" fmla="*/ 689 w 746"/>
                <a:gd name="T47" fmla="*/ 169 h 638"/>
                <a:gd name="T48" fmla="*/ 703 w 746"/>
                <a:gd name="T49" fmla="*/ 182 h 638"/>
                <a:gd name="T50" fmla="*/ 703 w 746"/>
                <a:gd name="T51" fmla="*/ 295 h 638"/>
                <a:gd name="T52" fmla="*/ 545 w 746"/>
                <a:gd name="T53" fmla="*/ 295 h 638"/>
                <a:gd name="T54" fmla="*/ 545 w 746"/>
                <a:gd name="T55" fmla="*/ 267 h 638"/>
                <a:gd name="T56" fmla="*/ 501 w 746"/>
                <a:gd name="T57" fmla="*/ 267 h 638"/>
                <a:gd name="T58" fmla="*/ 501 w 746"/>
                <a:gd name="T59" fmla="*/ 295 h 638"/>
                <a:gd name="T60" fmla="*/ 245 w 746"/>
                <a:gd name="T61" fmla="*/ 295 h 638"/>
                <a:gd name="T62" fmla="*/ 245 w 746"/>
                <a:gd name="T63" fmla="*/ 266 h 638"/>
                <a:gd name="T64" fmla="*/ 201 w 746"/>
                <a:gd name="T65" fmla="*/ 266 h 638"/>
                <a:gd name="T66" fmla="*/ 201 w 746"/>
                <a:gd name="T67" fmla="*/ 295 h 638"/>
                <a:gd name="T68" fmla="*/ 43 w 746"/>
                <a:gd name="T69" fmla="*/ 295 h 638"/>
                <a:gd name="T70" fmla="*/ 43 w 746"/>
                <a:gd name="T71" fmla="*/ 182 h 638"/>
                <a:gd name="T72" fmla="*/ 57 w 746"/>
                <a:gd name="T73" fmla="*/ 169 h 638"/>
                <a:gd name="T74" fmla="*/ 689 w 746"/>
                <a:gd name="T75" fmla="*/ 594 h 638"/>
                <a:gd name="T76" fmla="*/ 57 w 746"/>
                <a:gd name="T77" fmla="*/ 594 h 638"/>
                <a:gd name="T78" fmla="*/ 43 w 746"/>
                <a:gd name="T79" fmla="*/ 581 h 638"/>
                <a:gd name="T80" fmla="*/ 43 w 746"/>
                <a:gd name="T81" fmla="*/ 338 h 638"/>
                <a:gd name="T82" fmla="*/ 201 w 746"/>
                <a:gd name="T83" fmla="*/ 338 h 638"/>
                <a:gd name="T84" fmla="*/ 201 w 746"/>
                <a:gd name="T85" fmla="*/ 368 h 638"/>
                <a:gd name="T86" fmla="*/ 245 w 746"/>
                <a:gd name="T87" fmla="*/ 368 h 638"/>
                <a:gd name="T88" fmla="*/ 245 w 746"/>
                <a:gd name="T89" fmla="*/ 338 h 638"/>
                <a:gd name="T90" fmla="*/ 501 w 746"/>
                <a:gd name="T91" fmla="*/ 338 h 638"/>
                <a:gd name="T92" fmla="*/ 501 w 746"/>
                <a:gd name="T93" fmla="*/ 369 h 638"/>
                <a:gd name="T94" fmla="*/ 545 w 746"/>
                <a:gd name="T95" fmla="*/ 369 h 638"/>
                <a:gd name="T96" fmla="*/ 545 w 746"/>
                <a:gd name="T97" fmla="*/ 338 h 638"/>
                <a:gd name="T98" fmla="*/ 703 w 746"/>
                <a:gd name="T99" fmla="*/ 338 h 638"/>
                <a:gd name="T100" fmla="*/ 703 w 746"/>
                <a:gd name="T101" fmla="*/ 581 h 638"/>
                <a:gd name="T102" fmla="*/ 689 w 746"/>
                <a:gd name="T103" fmla="*/ 59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6" h="638">
                  <a:moveTo>
                    <a:pt x="689" y="125"/>
                  </a:moveTo>
                  <a:cubicBezTo>
                    <a:pt x="552" y="125"/>
                    <a:pt x="552" y="125"/>
                    <a:pt x="552" y="125"/>
                  </a:cubicBezTo>
                  <a:cubicBezTo>
                    <a:pt x="552" y="57"/>
                    <a:pt x="552" y="57"/>
                    <a:pt x="552" y="57"/>
                  </a:cubicBezTo>
                  <a:cubicBezTo>
                    <a:pt x="552" y="26"/>
                    <a:pt x="526" y="0"/>
                    <a:pt x="495" y="0"/>
                  </a:cubicBezTo>
                  <a:cubicBezTo>
                    <a:pt x="253" y="0"/>
                    <a:pt x="253" y="0"/>
                    <a:pt x="253" y="0"/>
                  </a:cubicBezTo>
                  <a:cubicBezTo>
                    <a:pt x="221" y="0"/>
                    <a:pt x="196" y="26"/>
                    <a:pt x="196" y="57"/>
                  </a:cubicBezTo>
                  <a:cubicBezTo>
                    <a:pt x="196" y="125"/>
                    <a:pt x="196" y="125"/>
                    <a:pt x="196" y="125"/>
                  </a:cubicBezTo>
                  <a:cubicBezTo>
                    <a:pt x="57" y="125"/>
                    <a:pt x="57" y="125"/>
                    <a:pt x="57" y="125"/>
                  </a:cubicBezTo>
                  <a:cubicBezTo>
                    <a:pt x="25" y="125"/>
                    <a:pt x="0" y="151"/>
                    <a:pt x="0" y="182"/>
                  </a:cubicBezTo>
                  <a:cubicBezTo>
                    <a:pt x="0" y="581"/>
                    <a:pt x="0" y="581"/>
                    <a:pt x="0" y="581"/>
                  </a:cubicBezTo>
                  <a:cubicBezTo>
                    <a:pt x="0" y="612"/>
                    <a:pt x="25" y="638"/>
                    <a:pt x="57" y="638"/>
                  </a:cubicBezTo>
                  <a:cubicBezTo>
                    <a:pt x="689" y="638"/>
                    <a:pt x="689" y="638"/>
                    <a:pt x="689" y="638"/>
                  </a:cubicBezTo>
                  <a:cubicBezTo>
                    <a:pt x="721" y="638"/>
                    <a:pt x="746" y="612"/>
                    <a:pt x="746" y="581"/>
                  </a:cubicBezTo>
                  <a:cubicBezTo>
                    <a:pt x="746" y="182"/>
                    <a:pt x="746" y="182"/>
                    <a:pt x="746" y="182"/>
                  </a:cubicBezTo>
                  <a:cubicBezTo>
                    <a:pt x="746" y="151"/>
                    <a:pt x="721" y="125"/>
                    <a:pt x="689" y="125"/>
                  </a:cubicBezTo>
                  <a:close/>
                  <a:moveTo>
                    <a:pt x="239" y="57"/>
                  </a:moveTo>
                  <a:cubicBezTo>
                    <a:pt x="239" y="50"/>
                    <a:pt x="245" y="44"/>
                    <a:pt x="253" y="44"/>
                  </a:cubicBezTo>
                  <a:cubicBezTo>
                    <a:pt x="495" y="44"/>
                    <a:pt x="495" y="44"/>
                    <a:pt x="495" y="44"/>
                  </a:cubicBezTo>
                  <a:cubicBezTo>
                    <a:pt x="502" y="44"/>
                    <a:pt x="508" y="50"/>
                    <a:pt x="508" y="57"/>
                  </a:cubicBezTo>
                  <a:cubicBezTo>
                    <a:pt x="508" y="125"/>
                    <a:pt x="508" y="125"/>
                    <a:pt x="508" y="125"/>
                  </a:cubicBezTo>
                  <a:cubicBezTo>
                    <a:pt x="239" y="125"/>
                    <a:pt x="239" y="125"/>
                    <a:pt x="239" y="125"/>
                  </a:cubicBezTo>
                  <a:lnTo>
                    <a:pt x="239" y="57"/>
                  </a:lnTo>
                  <a:close/>
                  <a:moveTo>
                    <a:pt x="57" y="169"/>
                  </a:moveTo>
                  <a:cubicBezTo>
                    <a:pt x="689" y="169"/>
                    <a:pt x="689" y="169"/>
                    <a:pt x="689" y="169"/>
                  </a:cubicBezTo>
                  <a:cubicBezTo>
                    <a:pt x="697" y="169"/>
                    <a:pt x="703" y="175"/>
                    <a:pt x="703" y="182"/>
                  </a:cubicBezTo>
                  <a:cubicBezTo>
                    <a:pt x="703" y="295"/>
                    <a:pt x="703" y="295"/>
                    <a:pt x="703" y="295"/>
                  </a:cubicBezTo>
                  <a:cubicBezTo>
                    <a:pt x="545" y="295"/>
                    <a:pt x="545" y="295"/>
                    <a:pt x="545" y="295"/>
                  </a:cubicBezTo>
                  <a:cubicBezTo>
                    <a:pt x="545" y="267"/>
                    <a:pt x="545" y="267"/>
                    <a:pt x="545" y="267"/>
                  </a:cubicBezTo>
                  <a:cubicBezTo>
                    <a:pt x="501" y="267"/>
                    <a:pt x="501" y="267"/>
                    <a:pt x="501" y="267"/>
                  </a:cubicBezTo>
                  <a:cubicBezTo>
                    <a:pt x="501" y="295"/>
                    <a:pt x="501" y="295"/>
                    <a:pt x="501" y="295"/>
                  </a:cubicBezTo>
                  <a:cubicBezTo>
                    <a:pt x="245" y="295"/>
                    <a:pt x="245" y="295"/>
                    <a:pt x="245" y="295"/>
                  </a:cubicBezTo>
                  <a:cubicBezTo>
                    <a:pt x="245" y="266"/>
                    <a:pt x="245" y="266"/>
                    <a:pt x="245" y="266"/>
                  </a:cubicBezTo>
                  <a:cubicBezTo>
                    <a:pt x="201" y="266"/>
                    <a:pt x="201" y="266"/>
                    <a:pt x="201" y="266"/>
                  </a:cubicBezTo>
                  <a:cubicBezTo>
                    <a:pt x="201" y="295"/>
                    <a:pt x="201" y="295"/>
                    <a:pt x="201" y="295"/>
                  </a:cubicBezTo>
                  <a:cubicBezTo>
                    <a:pt x="43" y="295"/>
                    <a:pt x="43" y="295"/>
                    <a:pt x="43" y="295"/>
                  </a:cubicBezTo>
                  <a:cubicBezTo>
                    <a:pt x="43" y="182"/>
                    <a:pt x="43" y="182"/>
                    <a:pt x="43" y="182"/>
                  </a:cubicBezTo>
                  <a:cubicBezTo>
                    <a:pt x="43" y="175"/>
                    <a:pt x="49" y="169"/>
                    <a:pt x="57" y="169"/>
                  </a:cubicBezTo>
                  <a:close/>
                  <a:moveTo>
                    <a:pt x="689" y="594"/>
                  </a:moveTo>
                  <a:cubicBezTo>
                    <a:pt x="57" y="594"/>
                    <a:pt x="57" y="594"/>
                    <a:pt x="57" y="594"/>
                  </a:cubicBezTo>
                  <a:cubicBezTo>
                    <a:pt x="49" y="594"/>
                    <a:pt x="43" y="588"/>
                    <a:pt x="43" y="581"/>
                  </a:cubicBezTo>
                  <a:cubicBezTo>
                    <a:pt x="43" y="338"/>
                    <a:pt x="43" y="338"/>
                    <a:pt x="43" y="338"/>
                  </a:cubicBezTo>
                  <a:cubicBezTo>
                    <a:pt x="201" y="338"/>
                    <a:pt x="201" y="338"/>
                    <a:pt x="201" y="338"/>
                  </a:cubicBezTo>
                  <a:cubicBezTo>
                    <a:pt x="201" y="368"/>
                    <a:pt x="201" y="368"/>
                    <a:pt x="201" y="368"/>
                  </a:cubicBezTo>
                  <a:cubicBezTo>
                    <a:pt x="245" y="368"/>
                    <a:pt x="245" y="368"/>
                    <a:pt x="245" y="368"/>
                  </a:cubicBezTo>
                  <a:cubicBezTo>
                    <a:pt x="245" y="338"/>
                    <a:pt x="245" y="338"/>
                    <a:pt x="245" y="338"/>
                  </a:cubicBezTo>
                  <a:cubicBezTo>
                    <a:pt x="501" y="338"/>
                    <a:pt x="501" y="338"/>
                    <a:pt x="501" y="338"/>
                  </a:cubicBezTo>
                  <a:cubicBezTo>
                    <a:pt x="501" y="369"/>
                    <a:pt x="501" y="369"/>
                    <a:pt x="501" y="369"/>
                  </a:cubicBezTo>
                  <a:cubicBezTo>
                    <a:pt x="545" y="369"/>
                    <a:pt x="545" y="369"/>
                    <a:pt x="545" y="369"/>
                  </a:cubicBezTo>
                  <a:cubicBezTo>
                    <a:pt x="545" y="338"/>
                    <a:pt x="545" y="338"/>
                    <a:pt x="545" y="338"/>
                  </a:cubicBezTo>
                  <a:cubicBezTo>
                    <a:pt x="703" y="338"/>
                    <a:pt x="703" y="338"/>
                    <a:pt x="703" y="338"/>
                  </a:cubicBezTo>
                  <a:cubicBezTo>
                    <a:pt x="703" y="581"/>
                    <a:pt x="703" y="581"/>
                    <a:pt x="703" y="581"/>
                  </a:cubicBezTo>
                  <a:cubicBezTo>
                    <a:pt x="703" y="588"/>
                    <a:pt x="697" y="594"/>
                    <a:pt x="689" y="594"/>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25" name="组合 24"/>
          <p:cNvGrpSpPr/>
          <p:nvPr/>
        </p:nvGrpSpPr>
        <p:grpSpPr>
          <a:xfrm>
            <a:off x="2538842" y="1955006"/>
            <a:ext cx="720000" cy="720000"/>
            <a:chOff x="4572000" y="854110"/>
            <a:chExt cx="542611" cy="542611"/>
          </a:xfrm>
          <a:effectLst>
            <a:outerShdw blurRad="127000" dist="38100" dir="2700000" algn="tl" rotWithShape="0">
              <a:prstClr val="black">
                <a:alpha val="20000"/>
              </a:prstClr>
            </a:outerShdw>
          </a:effectLst>
        </p:grpSpPr>
        <p:sp>
          <p:nvSpPr>
            <p:cNvPr id="26" name="椭圆 25"/>
            <p:cNvSpPr/>
            <p:nvPr>
              <p:custDataLst>
                <p:tags r:id="rId7"/>
              </p:custDataLst>
            </p:nvPr>
          </p:nvSpPr>
          <p:spPr bwMode="auto">
            <a:xfrm>
              <a:off x="4572000" y="854110"/>
              <a:ext cx="542611" cy="542611"/>
            </a:xfrm>
            <a:prstGeom prst="ellipse">
              <a:avLst/>
            </a:prstGeom>
            <a:solidFill>
              <a:srgbClr val="006BB6"/>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grpSp>
          <p:nvGrpSpPr>
            <p:cNvPr id="27" name="Group 15" descr="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
            <p:cNvGrpSpPr>
              <a:grpSpLocks noChangeAspect="1"/>
            </p:cNvGrpSpPr>
            <p:nvPr/>
          </p:nvGrpSpPr>
          <p:grpSpPr bwMode="auto">
            <a:xfrm>
              <a:off x="4679408" y="1005025"/>
              <a:ext cx="327795" cy="266829"/>
              <a:chOff x="2425" y="1235"/>
              <a:chExt cx="912" cy="771"/>
            </a:xfrm>
            <a:solidFill>
              <a:schemeClr val="bg1"/>
            </a:solidFill>
          </p:grpSpPr>
          <p:sp>
            <p:nvSpPr>
              <p:cNvPr id="42" name="Freeform 16"/>
              <p:cNvSpPr/>
              <p:nvPr>
                <p:custDataLst>
                  <p:tags r:id="rId8"/>
                </p:custDataLst>
              </p:nvPr>
            </p:nvSpPr>
            <p:spPr bwMode="auto">
              <a:xfrm>
                <a:off x="2625" y="1422"/>
                <a:ext cx="513" cy="214"/>
              </a:xfrm>
              <a:custGeom>
                <a:avLst/>
                <a:gdLst>
                  <a:gd name="T0" fmla="*/ 348 w 513"/>
                  <a:gd name="T1" fmla="*/ 0 h 214"/>
                  <a:gd name="T2" fmla="*/ 210 w 513"/>
                  <a:gd name="T3" fmla="*/ 139 h 214"/>
                  <a:gd name="T4" fmla="*/ 119 w 513"/>
                  <a:gd name="T5" fmla="*/ 48 h 214"/>
                  <a:gd name="T6" fmla="*/ 0 w 513"/>
                  <a:gd name="T7" fmla="*/ 166 h 214"/>
                  <a:gd name="T8" fmla="*/ 38 w 513"/>
                  <a:gd name="T9" fmla="*/ 202 h 214"/>
                  <a:gd name="T10" fmla="*/ 119 w 513"/>
                  <a:gd name="T11" fmla="*/ 123 h 214"/>
                  <a:gd name="T12" fmla="*/ 210 w 513"/>
                  <a:gd name="T13" fmla="*/ 214 h 214"/>
                  <a:gd name="T14" fmla="*/ 348 w 513"/>
                  <a:gd name="T15" fmla="*/ 76 h 214"/>
                  <a:gd name="T16" fmla="*/ 475 w 513"/>
                  <a:gd name="T17" fmla="*/ 202 h 214"/>
                  <a:gd name="T18" fmla="*/ 513 w 513"/>
                  <a:gd name="T19" fmla="*/ 165 h 214"/>
                  <a:gd name="T20" fmla="*/ 348 w 513"/>
                  <a:gd name="T2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214">
                    <a:moveTo>
                      <a:pt x="348" y="0"/>
                    </a:moveTo>
                    <a:lnTo>
                      <a:pt x="210" y="139"/>
                    </a:lnTo>
                    <a:lnTo>
                      <a:pt x="119" y="48"/>
                    </a:lnTo>
                    <a:lnTo>
                      <a:pt x="0" y="166"/>
                    </a:lnTo>
                    <a:lnTo>
                      <a:pt x="38" y="202"/>
                    </a:lnTo>
                    <a:lnTo>
                      <a:pt x="119" y="123"/>
                    </a:lnTo>
                    <a:lnTo>
                      <a:pt x="210" y="214"/>
                    </a:lnTo>
                    <a:lnTo>
                      <a:pt x="348" y="76"/>
                    </a:lnTo>
                    <a:lnTo>
                      <a:pt x="475" y="202"/>
                    </a:lnTo>
                    <a:lnTo>
                      <a:pt x="513" y="165"/>
                    </a:lnTo>
                    <a:lnTo>
                      <a:pt x="3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17"/>
              <p:cNvSpPr>
                <a:spLocks noEditPoints="1"/>
              </p:cNvSpPr>
              <p:nvPr>
                <p:custDataLst>
                  <p:tags r:id="rId9"/>
                </p:custDataLst>
              </p:nvPr>
            </p:nvSpPr>
            <p:spPr bwMode="auto">
              <a:xfrm>
                <a:off x="2425" y="1235"/>
                <a:ext cx="912" cy="771"/>
              </a:xfrm>
              <a:custGeom>
                <a:avLst/>
                <a:gdLst>
                  <a:gd name="T0" fmla="*/ 912 w 912"/>
                  <a:gd name="T1" fmla="*/ 54 h 771"/>
                  <a:gd name="T2" fmla="*/ 912 w 912"/>
                  <a:gd name="T3" fmla="*/ 0 h 771"/>
                  <a:gd name="T4" fmla="*/ 2 w 912"/>
                  <a:gd name="T5" fmla="*/ 0 h 771"/>
                  <a:gd name="T6" fmla="*/ 2 w 912"/>
                  <a:gd name="T7" fmla="*/ 54 h 771"/>
                  <a:gd name="T8" fmla="*/ 30 w 912"/>
                  <a:gd name="T9" fmla="*/ 54 h 771"/>
                  <a:gd name="T10" fmla="*/ 30 w 912"/>
                  <a:gd name="T11" fmla="*/ 541 h 771"/>
                  <a:gd name="T12" fmla="*/ 0 w 912"/>
                  <a:gd name="T13" fmla="*/ 541 h 771"/>
                  <a:gd name="T14" fmla="*/ 0 w 912"/>
                  <a:gd name="T15" fmla="*/ 594 h 771"/>
                  <a:gd name="T16" fmla="*/ 30 w 912"/>
                  <a:gd name="T17" fmla="*/ 594 h 771"/>
                  <a:gd name="T18" fmla="*/ 30 w 912"/>
                  <a:gd name="T19" fmla="*/ 595 h 771"/>
                  <a:gd name="T20" fmla="*/ 429 w 912"/>
                  <a:gd name="T21" fmla="*/ 595 h 771"/>
                  <a:gd name="T22" fmla="*/ 429 w 912"/>
                  <a:gd name="T23" fmla="*/ 718 h 771"/>
                  <a:gd name="T24" fmla="*/ 367 w 912"/>
                  <a:gd name="T25" fmla="*/ 718 h 771"/>
                  <a:gd name="T26" fmla="*/ 367 w 912"/>
                  <a:gd name="T27" fmla="*/ 771 h 771"/>
                  <a:gd name="T28" fmla="*/ 545 w 912"/>
                  <a:gd name="T29" fmla="*/ 771 h 771"/>
                  <a:gd name="T30" fmla="*/ 545 w 912"/>
                  <a:gd name="T31" fmla="*/ 718 h 771"/>
                  <a:gd name="T32" fmla="*/ 482 w 912"/>
                  <a:gd name="T33" fmla="*/ 718 h 771"/>
                  <a:gd name="T34" fmla="*/ 482 w 912"/>
                  <a:gd name="T35" fmla="*/ 595 h 771"/>
                  <a:gd name="T36" fmla="*/ 885 w 912"/>
                  <a:gd name="T37" fmla="*/ 595 h 771"/>
                  <a:gd name="T38" fmla="*/ 885 w 912"/>
                  <a:gd name="T39" fmla="*/ 594 h 771"/>
                  <a:gd name="T40" fmla="*/ 911 w 912"/>
                  <a:gd name="T41" fmla="*/ 594 h 771"/>
                  <a:gd name="T42" fmla="*/ 911 w 912"/>
                  <a:gd name="T43" fmla="*/ 541 h 771"/>
                  <a:gd name="T44" fmla="*/ 885 w 912"/>
                  <a:gd name="T45" fmla="*/ 541 h 771"/>
                  <a:gd name="T46" fmla="*/ 885 w 912"/>
                  <a:gd name="T47" fmla="*/ 54 h 771"/>
                  <a:gd name="T48" fmla="*/ 912 w 912"/>
                  <a:gd name="T49" fmla="*/ 54 h 771"/>
                  <a:gd name="T50" fmla="*/ 83 w 912"/>
                  <a:gd name="T51" fmla="*/ 541 h 771"/>
                  <a:gd name="T52" fmla="*/ 83 w 912"/>
                  <a:gd name="T53" fmla="*/ 55 h 771"/>
                  <a:gd name="T54" fmla="*/ 832 w 912"/>
                  <a:gd name="T55" fmla="*/ 55 h 771"/>
                  <a:gd name="T56" fmla="*/ 832 w 912"/>
                  <a:gd name="T57" fmla="*/ 541 h 771"/>
                  <a:gd name="T58" fmla="*/ 83 w 912"/>
                  <a:gd name="T59" fmla="*/ 54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771">
                    <a:moveTo>
                      <a:pt x="912" y="54"/>
                    </a:moveTo>
                    <a:lnTo>
                      <a:pt x="912" y="0"/>
                    </a:lnTo>
                    <a:lnTo>
                      <a:pt x="2" y="0"/>
                    </a:lnTo>
                    <a:lnTo>
                      <a:pt x="2" y="54"/>
                    </a:lnTo>
                    <a:lnTo>
                      <a:pt x="30" y="54"/>
                    </a:lnTo>
                    <a:lnTo>
                      <a:pt x="30" y="541"/>
                    </a:lnTo>
                    <a:lnTo>
                      <a:pt x="0" y="541"/>
                    </a:lnTo>
                    <a:lnTo>
                      <a:pt x="0" y="594"/>
                    </a:lnTo>
                    <a:lnTo>
                      <a:pt x="30" y="594"/>
                    </a:lnTo>
                    <a:lnTo>
                      <a:pt x="30" y="595"/>
                    </a:lnTo>
                    <a:lnTo>
                      <a:pt x="429" y="595"/>
                    </a:lnTo>
                    <a:lnTo>
                      <a:pt x="429" y="718"/>
                    </a:lnTo>
                    <a:lnTo>
                      <a:pt x="367" y="718"/>
                    </a:lnTo>
                    <a:lnTo>
                      <a:pt x="367" y="771"/>
                    </a:lnTo>
                    <a:lnTo>
                      <a:pt x="545" y="771"/>
                    </a:lnTo>
                    <a:lnTo>
                      <a:pt x="545" y="718"/>
                    </a:lnTo>
                    <a:lnTo>
                      <a:pt x="482" y="718"/>
                    </a:lnTo>
                    <a:lnTo>
                      <a:pt x="482" y="595"/>
                    </a:lnTo>
                    <a:lnTo>
                      <a:pt x="885" y="595"/>
                    </a:lnTo>
                    <a:lnTo>
                      <a:pt x="885" y="594"/>
                    </a:lnTo>
                    <a:lnTo>
                      <a:pt x="911" y="594"/>
                    </a:lnTo>
                    <a:lnTo>
                      <a:pt x="911" y="541"/>
                    </a:lnTo>
                    <a:lnTo>
                      <a:pt x="885" y="541"/>
                    </a:lnTo>
                    <a:lnTo>
                      <a:pt x="885" y="54"/>
                    </a:lnTo>
                    <a:lnTo>
                      <a:pt x="912" y="54"/>
                    </a:lnTo>
                    <a:close/>
                    <a:moveTo>
                      <a:pt x="83" y="541"/>
                    </a:moveTo>
                    <a:lnTo>
                      <a:pt x="83" y="55"/>
                    </a:lnTo>
                    <a:lnTo>
                      <a:pt x="832" y="55"/>
                    </a:lnTo>
                    <a:lnTo>
                      <a:pt x="832" y="541"/>
                    </a:lnTo>
                    <a:lnTo>
                      <a:pt x="83" y="5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44" name="组合 43"/>
          <p:cNvGrpSpPr/>
          <p:nvPr/>
        </p:nvGrpSpPr>
        <p:grpSpPr>
          <a:xfrm>
            <a:off x="5340189" y="1955641"/>
            <a:ext cx="720000" cy="720000"/>
            <a:chOff x="4572000" y="2234107"/>
            <a:chExt cx="542611" cy="542611"/>
          </a:xfrm>
          <a:effectLst>
            <a:outerShdw blurRad="127000" dist="38100" dir="2700000" algn="tl" rotWithShape="0">
              <a:prstClr val="black">
                <a:alpha val="20000"/>
              </a:prstClr>
            </a:outerShdw>
          </a:effectLst>
        </p:grpSpPr>
        <p:sp>
          <p:nvSpPr>
            <p:cNvPr id="45" name="椭圆 44"/>
            <p:cNvSpPr/>
            <p:nvPr>
              <p:custDataLst>
                <p:tags r:id="rId4"/>
              </p:custDataLst>
            </p:nvPr>
          </p:nvSpPr>
          <p:spPr bwMode="auto">
            <a:xfrm>
              <a:off x="4572000" y="2234107"/>
              <a:ext cx="542611" cy="542611"/>
            </a:xfrm>
            <a:prstGeom prst="ellipse">
              <a:avLst/>
            </a:prstGeom>
            <a:solidFill>
              <a:srgbClr val="2E75B6"/>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grpSp>
          <p:nvGrpSpPr>
            <p:cNvPr id="46" name="Group 20" descr="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
            <p:cNvGrpSpPr>
              <a:grpSpLocks noChangeAspect="1"/>
            </p:cNvGrpSpPr>
            <p:nvPr/>
          </p:nvGrpSpPr>
          <p:grpSpPr bwMode="auto">
            <a:xfrm>
              <a:off x="4665063" y="2345195"/>
              <a:ext cx="356485" cy="257061"/>
              <a:chOff x="2423" y="1278"/>
              <a:chExt cx="912" cy="683"/>
            </a:xfrm>
            <a:solidFill>
              <a:schemeClr val="bg1"/>
            </a:solidFill>
          </p:grpSpPr>
          <p:sp>
            <p:nvSpPr>
              <p:cNvPr id="47" name="Freeform 21"/>
              <p:cNvSpPr/>
              <p:nvPr>
                <p:custDataLst>
                  <p:tags r:id="rId5"/>
                </p:custDataLst>
              </p:nvPr>
            </p:nvSpPr>
            <p:spPr bwMode="auto">
              <a:xfrm>
                <a:off x="2746" y="1582"/>
                <a:ext cx="265" cy="281"/>
              </a:xfrm>
              <a:custGeom>
                <a:avLst/>
                <a:gdLst>
                  <a:gd name="T0" fmla="*/ 0 w 265"/>
                  <a:gd name="T1" fmla="*/ 131 h 281"/>
                  <a:gd name="T2" fmla="*/ 38 w 265"/>
                  <a:gd name="T3" fmla="*/ 169 h 281"/>
                  <a:gd name="T4" fmla="*/ 107 w 265"/>
                  <a:gd name="T5" fmla="*/ 102 h 281"/>
                  <a:gd name="T6" fmla="*/ 105 w 265"/>
                  <a:gd name="T7" fmla="*/ 281 h 281"/>
                  <a:gd name="T8" fmla="*/ 159 w 265"/>
                  <a:gd name="T9" fmla="*/ 281 h 281"/>
                  <a:gd name="T10" fmla="*/ 159 w 265"/>
                  <a:gd name="T11" fmla="*/ 102 h 281"/>
                  <a:gd name="T12" fmla="*/ 227 w 265"/>
                  <a:gd name="T13" fmla="*/ 169 h 281"/>
                  <a:gd name="T14" fmla="*/ 265 w 265"/>
                  <a:gd name="T15" fmla="*/ 131 h 281"/>
                  <a:gd name="T16" fmla="*/ 132 w 265"/>
                  <a:gd name="T17" fmla="*/ 0 h 281"/>
                  <a:gd name="T18" fmla="*/ 0 w 265"/>
                  <a:gd name="T19" fmla="*/ 13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281">
                    <a:moveTo>
                      <a:pt x="0" y="131"/>
                    </a:moveTo>
                    <a:lnTo>
                      <a:pt x="38" y="169"/>
                    </a:lnTo>
                    <a:lnTo>
                      <a:pt x="107" y="102"/>
                    </a:lnTo>
                    <a:lnTo>
                      <a:pt x="105" y="281"/>
                    </a:lnTo>
                    <a:lnTo>
                      <a:pt x="159" y="281"/>
                    </a:lnTo>
                    <a:lnTo>
                      <a:pt x="159" y="102"/>
                    </a:lnTo>
                    <a:lnTo>
                      <a:pt x="227" y="169"/>
                    </a:lnTo>
                    <a:lnTo>
                      <a:pt x="265" y="131"/>
                    </a:lnTo>
                    <a:lnTo>
                      <a:pt x="132" y="0"/>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22"/>
              <p:cNvSpPr>
                <a:spLocks noEditPoints="1"/>
              </p:cNvSpPr>
              <p:nvPr>
                <p:custDataLst>
                  <p:tags r:id="rId6"/>
                </p:custDataLst>
              </p:nvPr>
            </p:nvSpPr>
            <p:spPr bwMode="auto">
              <a:xfrm>
                <a:off x="2423" y="1278"/>
                <a:ext cx="912" cy="683"/>
              </a:xfrm>
              <a:custGeom>
                <a:avLst/>
                <a:gdLst>
                  <a:gd name="T0" fmla="*/ 692 w 747"/>
                  <a:gd name="T1" fmla="*/ 240 h 562"/>
                  <a:gd name="T2" fmla="*/ 579 w 747"/>
                  <a:gd name="T3" fmla="*/ 186 h 562"/>
                  <a:gd name="T4" fmla="*/ 520 w 747"/>
                  <a:gd name="T5" fmla="*/ 61 h 562"/>
                  <a:gd name="T6" fmla="*/ 374 w 747"/>
                  <a:gd name="T7" fmla="*/ 0 h 562"/>
                  <a:gd name="T8" fmla="*/ 228 w 747"/>
                  <a:gd name="T9" fmla="*/ 61 h 562"/>
                  <a:gd name="T10" fmla="*/ 168 w 747"/>
                  <a:gd name="T11" fmla="*/ 186 h 562"/>
                  <a:gd name="T12" fmla="*/ 55 w 747"/>
                  <a:gd name="T13" fmla="*/ 240 h 562"/>
                  <a:gd name="T14" fmla="*/ 0 w 747"/>
                  <a:gd name="T15" fmla="*/ 374 h 562"/>
                  <a:gd name="T16" fmla="*/ 55 w 747"/>
                  <a:gd name="T17" fmla="*/ 507 h 562"/>
                  <a:gd name="T18" fmla="*/ 189 w 747"/>
                  <a:gd name="T19" fmla="*/ 562 h 562"/>
                  <a:gd name="T20" fmla="*/ 559 w 747"/>
                  <a:gd name="T21" fmla="*/ 562 h 562"/>
                  <a:gd name="T22" fmla="*/ 692 w 747"/>
                  <a:gd name="T23" fmla="*/ 507 h 562"/>
                  <a:gd name="T24" fmla="*/ 747 w 747"/>
                  <a:gd name="T25" fmla="*/ 374 h 562"/>
                  <a:gd name="T26" fmla="*/ 692 w 747"/>
                  <a:gd name="T27" fmla="*/ 240 h 562"/>
                  <a:gd name="T28" fmla="*/ 559 w 747"/>
                  <a:gd name="T29" fmla="*/ 518 h 562"/>
                  <a:gd name="T30" fmla="*/ 189 w 747"/>
                  <a:gd name="T31" fmla="*/ 518 h 562"/>
                  <a:gd name="T32" fmla="*/ 44 w 747"/>
                  <a:gd name="T33" fmla="*/ 374 h 562"/>
                  <a:gd name="T34" fmla="*/ 188 w 747"/>
                  <a:gd name="T35" fmla="*/ 229 h 562"/>
                  <a:gd name="T36" fmla="*/ 211 w 747"/>
                  <a:gd name="T37" fmla="*/ 229 h 562"/>
                  <a:gd name="T38" fmla="*/ 211 w 747"/>
                  <a:gd name="T39" fmla="*/ 207 h 562"/>
                  <a:gd name="T40" fmla="*/ 211 w 747"/>
                  <a:gd name="T41" fmla="*/ 207 h 562"/>
                  <a:gd name="T42" fmla="*/ 374 w 747"/>
                  <a:gd name="T43" fmla="*/ 44 h 562"/>
                  <a:gd name="T44" fmla="*/ 536 w 747"/>
                  <a:gd name="T45" fmla="*/ 206 h 562"/>
                  <a:gd name="T46" fmla="*/ 536 w 747"/>
                  <a:gd name="T47" fmla="*/ 207 h 562"/>
                  <a:gd name="T48" fmla="*/ 536 w 747"/>
                  <a:gd name="T49" fmla="*/ 229 h 562"/>
                  <a:gd name="T50" fmla="*/ 558 w 747"/>
                  <a:gd name="T51" fmla="*/ 229 h 562"/>
                  <a:gd name="T52" fmla="*/ 559 w 747"/>
                  <a:gd name="T53" fmla="*/ 229 h 562"/>
                  <a:gd name="T54" fmla="*/ 704 w 747"/>
                  <a:gd name="T55" fmla="*/ 374 h 562"/>
                  <a:gd name="T56" fmla="*/ 559 w 747"/>
                  <a:gd name="T57" fmla="*/ 51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7" h="562">
                    <a:moveTo>
                      <a:pt x="692" y="240"/>
                    </a:moveTo>
                    <a:cubicBezTo>
                      <a:pt x="661" y="210"/>
                      <a:pt x="622" y="191"/>
                      <a:pt x="579" y="186"/>
                    </a:cubicBezTo>
                    <a:cubicBezTo>
                      <a:pt x="574" y="139"/>
                      <a:pt x="554" y="95"/>
                      <a:pt x="520" y="61"/>
                    </a:cubicBezTo>
                    <a:cubicBezTo>
                      <a:pt x="481" y="22"/>
                      <a:pt x="429" y="0"/>
                      <a:pt x="374" y="0"/>
                    </a:cubicBezTo>
                    <a:cubicBezTo>
                      <a:pt x="318" y="0"/>
                      <a:pt x="267" y="22"/>
                      <a:pt x="228" y="61"/>
                    </a:cubicBezTo>
                    <a:cubicBezTo>
                      <a:pt x="193" y="95"/>
                      <a:pt x="173" y="139"/>
                      <a:pt x="168" y="186"/>
                    </a:cubicBezTo>
                    <a:cubicBezTo>
                      <a:pt x="125" y="191"/>
                      <a:pt x="86" y="210"/>
                      <a:pt x="55" y="240"/>
                    </a:cubicBezTo>
                    <a:cubicBezTo>
                      <a:pt x="20" y="276"/>
                      <a:pt x="0" y="323"/>
                      <a:pt x="0" y="374"/>
                    </a:cubicBezTo>
                    <a:cubicBezTo>
                      <a:pt x="0" y="424"/>
                      <a:pt x="20" y="471"/>
                      <a:pt x="55" y="507"/>
                    </a:cubicBezTo>
                    <a:cubicBezTo>
                      <a:pt x="91" y="542"/>
                      <a:pt x="138" y="562"/>
                      <a:pt x="189" y="562"/>
                    </a:cubicBezTo>
                    <a:cubicBezTo>
                      <a:pt x="559" y="562"/>
                      <a:pt x="559" y="562"/>
                      <a:pt x="559" y="562"/>
                    </a:cubicBezTo>
                    <a:cubicBezTo>
                      <a:pt x="609" y="562"/>
                      <a:pt x="657" y="542"/>
                      <a:pt x="692" y="507"/>
                    </a:cubicBezTo>
                    <a:cubicBezTo>
                      <a:pt x="728" y="471"/>
                      <a:pt x="747" y="424"/>
                      <a:pt x="747" y="374"/>
                    </a:cubicBezTo>
                    <a:cubicBezTo>
                      <a:pt x="747" y="323"/>
                      <a:pt x="728" y="276"/>
                      <a:pt x="692" y="240"/>
                    </a:cubicBezTo>
                    <a:close/>
                    <a:moveTo>
                      <a:pt x="559" y="518"/>
                    </a:moveTo>
                    <a:cubicBezTo>
                      <a:pt x="189" y="518"/>
                      <a:pt x="189" y="518"/>
                      <a:pt x="189" y="518"/>
                    </a:cubicBezTo>
                    <a:cubicBezTo>
                      <a:pt x="109" y="518"/>
                      <a:pt x="44" y="453"/>
                      <a:pt x="44" y="374"/>
                    </a:cubicBezTo>
                    <a:cubicBezTo>
                      <a:pt x="44" y="294"/>
                      <a:pt x="109" y="229"/>
                      <a:pt x="188" y="229"/>
                    </a:cubicBezTo>
                    <a:cubicBezTo>
                      <a:pt x="211" y="229"/>
                      <a:pt x="211" y="229"/>
                      <a:pt x="211" y="229"/>
                    </a:cubicBezTo>
                    <a:cubicBezTo>
                      <a:pt x="211" y="207"/>
                      <a:pt x="211" y="207"/>
                      <a:pt x="211" y="207"/>
                    </a:cubicBezTo>
                    <a:cubicBezTo>
                      <a:pt x="211" y="207"/>
                      <a:pt x="211" y="207"/>
                      <a:pt x="211" y="207"/>
                    </a:cubicBezTo>
                    <a:cubicBezTo>
                      <a:pt x="211" y="117"/>
                      <a:pt x="284" y="44"/>
                      <a:pt x="374" y="44"/>
                    </a:cubicBezTo>
                    <a:cubicBezTo>
                      <a:pt x="463" y="44"/>
                      <a:pt x="536" y="117"/>
                      <a:pt x="536" y="206"/>
                    </a:cubicBezTo>
                    <a:cubicBezTo>
                      <a:pt x="536" y="207"/>
                      <a:pt x="536" y="207"/>
                      <a:pt x="536" y="207"/>
                    </a:cubicBezTo>
                    <a:cubicBezTo>
                      <a:pt x="536" y="229"/>
                      <a:pt x="536" y="229"/>
                      <a:pt x="536" y="229"/>
                    </a:cubicBezTo>
                    <a:cubicBezTo>
                      <a:pt x="558" y="229"/>
                      <a:pt x="558" y="229"/>
                      <a:pt x="558" y="229"/>
                    </a:cubicBezTo>
                    <a:cubicBezTo>
                      <a:pt x="559" y="229"/>
                      <a:pt x="559" y="229"/>
                      <a:pt x="559" y="229"/>
                    </a:cubicBezTo>
                    <a:cubicBezTo>
                      <a:pt x="639" y="229"/>
                      <a:pt x="704" y="294"/>
                      <a:pt x="704" y="374"/>
                    </a:cubicBezTo>
                    <a:cubicBezTo>
                      <a:pt x="704" y="453"/>
                      <a:pt x="639" y="518"/>
                      <a:pt x="559" y="5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cxnSp>
        <p:nvCxnSpPr>
          <p:cNvPr id="5" name="直接连接符 4"/>
          <p:cNvCxnSpPr/>
          <p:nvPr>
            <p:custDataLst>
              <p:tags r:id="rId3"/>
            </p:custDataLst>
          </p:nvPr>
        </p:nvCxnSpPr>
        <p:spPr>
          <a:xfrm>
            <a:off x="7047197" y="2797843"/>
            <a:ext cx="0" cy="3446780"/>
          </a:xfrm>
          <a:prstGeom prst="line">
            <a:avLst/>
          </a:prstGeom>
          <a:ln>
            <a:solidFill>
              <a:srgbClr val="5B9BD5"/>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1"/>
            </p:custDataLst>
          </p:nvPr>
        </p:nvSpPr>
        <p:spPr>
          <a:xfrm>
            <a:off x="4248785" y="1132205"/>
            <a:ext cx="4001135"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淘宝直播违规行为处理措施</a:t>
            </a:r>
          </a:p>
        </p:txBody>
      </p:sp>
      <p:graphicFrame>
        <p:nvGraphicFramePr>
          <p:cNvPr id="3" name="表格 2"/>
          <p:cNvGraphicFramePr/>
          <p:nvPr>
            <p:custDataLst>
              <p:tags r:id="rId2"/>
            </p:custDataLst>
          </p:nvPr>
        </p:nvGraphicFramePr>
        <p:xfrm>
          <a:off x="847090" y="1861820"/>
          <a:ext cx="10556875" cy="4217035"/>
        </p:xfrm>
        <a:graphic>
          <a:graphicData uri="http://schemas.openxmlformats.org/drawingml/2006/table">
            <a:tbl>
              <a:tblPr>
                <a:tableStyleId>{69CF1AB2-1976-4502-BF36-3FF5EA218861}</a:tableStyleId>
              </a:tblPr>
              <a:tblGrid>
                <a:gridCol w="1355725">
                  <a:extLst>
                    <a:ext uri="{9D8B030D-6E8A-4147-A177-3AD203B41FA5}">
                      <a16:colId xmlns:a16="http://schemas.microsoft.com/office/drawing/2014/main" val="20000"/>
                    </a:ext>
                  </a:extLst>
                </a:gridCol>
                <a:gridCol w="3213100">
                  <a:extLst>
                    <a:ext uri="{9D8B030D-6E8A-4147-A177-3AD203B41FA5}">
                      <a16:colId xmlns:a16="http://schemas.microsoft.com/office/drawing/2014/main" val="20001"/>
                    </a:ext>
                  </a:extLst>
                </a:gridCol>
                <a:gridCol w="911225">
                  <a:extLst>
                    <a:ext uri="{9D8B030D-6E8A-4147-A177-3AD203B41FA5}">
                      <a16:colId xmlns:a16="http://schemas.microsoft.com/office/drawing/2014/main" val="20002"/>
                    </a:ext>
                  </a:extLst>
                </a:gridCol>
                <a:gridCol w="835025">
                  <a:extLst>
                    <a:ext uri="{9D8B030D-6E8A-4147-A177-3AD203B41FA5}">
                      <a16:colId xmlns:a16="http://schemas.microsoft.com/office/drawing/2014/main" val="20003"/>
                    </a:ext>
                  </a:extLst>
                </a:gridCol>
                <a:gridCol w="933450">
                  <a:extLst>
                    <a:ext uri="{9D8B030D-6E8A-4147-A177-3AD203B41FA5}">
                      <a16:colId xmlns:a16="http://schemas.microsoft.com/office/drawing/2014/main" val="20004"/>
                    </a:ext>
                  </a:extLst>
                </a:gridCol>
                <a:gridCol w="933450">
                  <a:extLst>
                    <a:ext uri="{9D8B030D-6E8A-4147-A177-3AD203B41FA5}">
                      <a16:colId xmlns:a16="http://schemas.microsoft.com/office/drawing/2014/main" val="20005"/>
                    </a:ext>
                  </a:extLst>
                </a:gridCol>
                <a:gridCol w="936625">
                  <a:extLst>
                    <a:ext uri="{9D8B030D-6E8A-4147-A177-3AD203B41FA5}">
                      <a16:colId xmlns:a16="http://schemas.microsoft.com/office/drawing/2014/main" val="20006"/>
                    </a:ext>
                  </a:extLst>
                </a:gridCol>
                <a:gridCol w="1438275">
                  <a:extLst>
                    <a:ext uri="{9D8B030D-6E8A-4147-A177-3AD203B41FA5}">
                      <a16:colId xmlns:a16="http://schemas.microsoft.com/office/drawing/2014/main" val="20007"/>
                    </a:ext>
                  </a:extLst>
                </a:gridCol>
              </a:tblGrid>
              <a:tr h="351155">
                <a:tc>
                  <a:txBody>
                    <a:bodyPr/>
                    <a:lstStyle/>
                    <a:p>
                      <a:pPr indent="0" algn="ctr">
                        <a:buNone/>
                      </a:pPr>
                      <a:r>
                        <a:rPr lang="en-US" sz="2000">
                          <a:solidFill>
                            <a:schemeClr val="bg1"/>
                          </a:solidFill>
                        </a:rPr>
                        <a:t>违规行为</a:t>
                      </a:r>
                      <a:endParaRPr lang="en-US" altLang="en-US" sz="2000">
                        <a:solidFill>
                          <a:schemeClr val="bg1"/>
                        </a:solidFill>
                      </a:endParaRPr>
                    </a:p>
                  </a:txBody>
                  <a:tcPr marL="66675" marR="66675" marT="38100" marB="38100" anchor="ctr">
                    <a:solidFill>
                      <a:schemeClr val="accent1">
                        <a:lumMod val="60000"/>
                        <a:lumOff val="40000"/>
                      </a:schemeClr>
                    </a:solidFill>
                  </a:tcPr>
                </a:tc>
                <a:tc gridSpan="7">
                  <a:txBody>
                    <a:bodyPr/>
                    <a:lstStyle/>
                    <a:p>
                      <a:pPr indent="0" algn="ctr">
                        <a:buNone/>
                      </a:pPr>
                      <a:r>
                        <a:rPr lang="en-US" sz="2000">
                          <a:solidFill>
                            <a:schemeClr val="bg1"/>
                          </a:solidFill>
                        </a:rPr>
                        <a:t>处置措施</a:t>
                      </a:r>
                      <a:endParaRPr lang="en-US" altLang="en-US" sz="2000">
                        <a:solidFill>
                          <a:schemeClr val="bg1"/>
                        </a:solidFill>
                      </a:endParaRPr>
                    </a:p>
                  </a:txBody>
                  <a:tcPr marL="76200" marR="76200" marT="38100" marB="38100" anchor="ctr">
                    <a:solidFill>
                      <a:schemeClr val="accent1">
                        <a:lumMod val="60000"/>
                        <a:lumOff val="40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349885">
                <a:tc rowSpan="2">
                  <a:txBody>
                    <a:bodyPr/>
                    <a:lstStyle/>
                    <a:p>
                      <a:pPr indent="0" algn="ctr">
                        <a:buNone/>
                      </a:pPr>
                      <a:r>
                        <a:rPr lang="en-US" sz="2000">
                          <a:solidFill>
                            <a:schemeClr val="bg1"/>
                          </a:solidFill>
                        </a:rPr>
                        <a:t>类型</a:t>
                      </a:r>
                    </a:p>
                  </a:txBody>
                  <a:tcPr marL="76200" marR="76200" marT="38100" marB="38100" anchor="ctr">
                    <a:solidFill>
                      <a:schemeClr val="accent1">
                        <a:lumMod val="60000"/>
                        <a:lumOff val="40000"/>
                      </a:schemeClr>
                    </a:solidFill>
                  </a:tcPr>
                </a:tc>
                <a:tc rowSpan="2">
                  <a:txBody>
                    <a:bodyPr/>
                    <a:lstStyle/>
                    <a:p>
                      <a:pPr indent="0" algn="ctr">
                        <a:buNone/>
                      </a:pPr>
                      <a:r>
                        <a:rPr lang="en-US" sz="2000">
                          <a:solidFill>
                            <a:schemeClr val="bg1"/>
                          </a:solidFill>
                        </a:rPr>
                        <a:t>管理措施</a:t>
                      </a:r>
                    </a:p>
                  </a:txBody>
                  <a:tcPr marL="76200" marR="76200" marT="38100" marB="38100" anchor="ctr">
                    <a:solidFill>
                      <a:schemeClr val="accent1">
                        <a:lumMod val="60000"/>
                        <a:lumOff val="40000"/>
                      </a:schemeClr>
                    </a:solidFill>
                  </a:tcPr>
                </a:tc>
                <a:tc gridSpan="6">
                  <a:txBody>
                    <a:bodyPr/>
                    <a:lstStyle/>
                    <a:p>
                      <a:pPr indent="0" algn="ctr">
                        <a:buNone/>
                      </a:pPr>
                      <a:r>
                        <a:rPr lang="en-US" sz="2000">
                          <a:solidFill>
                            <a:schemeClr val="bg1"/>
                          </a:solidFill>
                        </a:rPr>
                        <a:t>处理措施</a:t>
                      </a:r>
                      <a:endParaRPr lang="en-US" altLang="en-US" sz="2000">
                        <a:solidFill>
                          <a:schemeClr val="bg1"/>
                        </a:solidFill>
                      </a:endParaRPr>
                    </a:p>
                  </a:txBody>
                  <a:tcPr marL="76200" marR="76200" marT="38100" marB="38100" anchor="ctr">
                    <a:solidFill>
                      <a:schemeClr val="accent1">
                        <a:lumMod val="60000"/>
                        <a:lumOff val="40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351155">
                <a:tc vMerge="1">
                  <a:txBody>
                    <a:bodyPr/>
                    <a:lstStyle/>
                    <a:p>
                      <a:endParaRPr lang="zh-CN"/>
                    </a:p>
                  </a:txBody>
                  <a:tcPr marL="76200" marR="76200" marT="38100" marB="38100" anchor="ctr"/>
                </a:tc>
                <a:tc vMerge="1">
                  <a:txBody>
                    <a:bodyPr/>
                    <a:lstStyle/>
                    <a:p>
                      <a:endParaRPr lang="zh-CN"/>
                    </a:p>
                  </a:txBody>
                  <a:tcPr marL="76200" marR="76200" marT="38100" marB="38100" anchor="ctr"/>
                </a:tc>
                <a:tc>
                  <a:txBody>
                    <a:bodyPr/>
                    <a:lstStyle/>
                    <a:p>
                      <a:pPr indent="0" algn="ctr">
                        <a:buNone/>
                      </a:pPr>
                      <a:r>
                        <a:rPr lang="en-US" sz="2000">
                          <a:solidFill>
                            <a:schemeClr val="bg1"/>
                          </a:solidFill>
                        </a:rPr>
                        <a:t>第1次</a:t>
                      </a:r>
                      <a:endParaRPr lang="en-US" altLang="en-US" sz="2000">
                        <a:solidFill>
                          <a:schemeClr val="bg1"/>
                        </a:solidFill>
                      </a:endParaRPr>
                    </a:p>
                  </a:txBody>
                  <a:tcPr marL="76200" marR="76200" marT="38100" marB="38100" anchor="ctr">
                    <a:solidFill>
                      <a:schemeClr val="accent1">
                        <a:lumMod val="60000"/>
                        <a:lumOff val="40000"/>
                      </a:schemeClr>
                    </a:solidFill>
                  </a:tcPr>
                </a:tc>
                <a:tc>
                  <a:txBody>
                    <a:bodyPr/>
                    <a:lstStyle/>
                    <a:p>
                      <a:pPr indent="0" algn="ctr">
                        <a:buNone/>
                      </a:pPr>
                      <a:r>
                        <a:rPr lang="en-US" sz="2000">
                          <a:solidFill>
                            <a:schemeClr val="bg1"/>
                          </a:solidFill>
                        </a:rPr>
                        <a:t>第2次</a:t>
                      </a:r>
                      <a:endParaRPr lang="en-US" altLang="en-US" sz="2000">
                        <a:solidFill>
                          <a:schemeClr val="bg1"/>
                        </a:solidFill>
                      </a:endParaRPr>
                    </a:p>
                  </a:txBody>
                  <a:tcPr marL="76200" marR="76200" marT="38100" marB="38100" anchor="ctr">
                    <a:solidFill>
                      <a:schemeClr val="accent1">
                        <a:lumMod val="60000"/>
                        <a:lumOff val="40000"/>
                      </a:schemeClr>
                    </a:solidFill>
                  </a:tcPr>
                </a:tc>
                <a:tc>
                  <a:txBody>
                    <a:bodyPr/>
                    <a:lstStyle/>
                    <a:p>
                      <a:pPr indent="0" algn="ctr">
                        <a:buNone/>
                      </a:pPr>
                      <a:r>
                        <a:rPr lang="en-US" sz="2000">
                          <a:solidFill>
                            <a:schemeClr val="bg1"/>
                          </a:solidFill>
                        </a:rPr>
                        <a:t>第3次</a:t>
                      </a:r>
                      <a:endParaRPr lang="en-US" altLang="en-US" sz="2000">
                        <a:solidFill>
                          <a:schemeClr val="bg1"/>
                        </a:solidFill>
                      </a:endParaRPr>
                    </a:p>
                  </a:txBody>
                  <a:tcPr marL="76200" marR="76200" marT="38100" marB="38100" anchor="ctr">
                    <a:solidFill>
                      <a:schemeClr val="accent1">
                        <a:lumMod val="60000"/>
                        <a:lumOff val="40000"/>
                      </a:schemeClr>
                    </a:solidFill>
                  </a:tcPr>
                </a:tc>
                <a:tc>
                  <a:txBody>
                    <a:bodyPr/>
                    <a:lstStyle/>
                    <a:p>
                      <a:pPr indent="0" algn="ctr">
                        <a:buNone/>
                      </a:pPr>
                      <a:r>
                        <a:rPr lang="en-US" sz="2000">
                          <a:solidFill>
                            <a:schemeClr val="bg1"/>
                          </a:solidFill>
                        </a:rPr>
                        <a:t>第4次</a:t>
                      </a:r>
                      <a:endParaRPr lang="en-US" altLang="en-US" sz="2000">
                        <a:solidFill>
                          <a:schemeClr val="bg1"/>
                        </a:solidFill>
                      </a:endParaRPr>
                    </a:p>
                  </a:txBody>
                  <a:tcPr marL="76200" marR="76200" marT="38100" marB="38100" anchor="ctr">
                    <a:solidFill>
                      <a:schemeClr val="accent1">
                        <a:lumMod val="60000"/>
                        <a:lumOff val="40000"/>
                      </a:schemeClr>
                    </a:solidFill>
                  </a:tcPr>
                </a:tc>
                <a:tc>
                  <a:txBody>
                    <a:bodyPr/>
                    <a:lstStyle/>
                    <a:p>
                      <a:pPr indent="0" algn="ctr">
                        <a:buNone/>
                      </a:pPr>
                      <a:r>
                        <a:rPr lang="en-US" sz="2000">
                          <a:solidFill>
                            <a:schemeClr val="bg1"/>
                          </a:solidFill>
                        </a:rPr>
                        <a:t>第5次</a:t>
                      </a:r>
                      <a:endParaRPr lang="en-US" altLang="en-US" sz="2000">
                        <a:solidFill>
                          <a:schemeClr val="bg1"/>
                        </a:solidFill>
                      </a:endParaRPr>
                    </a:p>
                  </a:txBody>
                  <a:tcPr marL="76200" marR="76200" marT="38100" marB="38100" anchor="ctr">
                    <a:solidFill>
                      <a:schemeClr val="accent1">
                        <a:lumMod val="60000"/>
                        <a:lumOff val="40000"/>
                      </a:schemeClr>
                    </a:solidFill>
                  </a:tcPr>
                </a:tc>
                <a:tc>
                  <a:txBody>
                    <a:bodyPr/>
                    <a:lstStyle/>
                    <a:p>
                      <a:pPr indent="0" algn="ctr">
                        <a:buNone/>
                      </a:pPr>
                      <a:r>
                        <a:rPr lang="en-US" sz="2000">
                          <a:solidFill>
                            <a:schemeClr val="bg1"/>
                          </a:solidFill>
                        </a:rPr>
                        <a:t>第6次及</a:t>
                      </a:r>
                    </a:p>
                    <a:p>
                      <a:pPr indent="0" algn="ctr">
                        <a:buNone/>
                      </a:pPr>
                      <a:r>
                        <a:rPr lang="en-US" sz="2000">
                          <a:solidFill>
                            <a:schemeClr val="bg1"/>
                          </a:solidFill>
                        </a:rPr>
                        <a:t>以上</a:t>
                      </a:r>
                      <a:endParaRPr lang="en-US" altLang="en-US" sz="2000">
                        <a:solidFill>
                          <a:schemeClr val="bg1"/>
                        </a:solidFill>
                      </a:endParaRPr>
                    </a:p>
                  </a:txBody>
                  <a:tcPr marL="76200" marR="76200" marT="38100" marB="38100" anchor="ctr">
                    <a:solidFill>
                      <a:schemeClr val="accent1">
                        <a:lumMod val="60000"/>
                        <a:lumOff val="40000"/>
                      </a:schemeClr>
                    </a:solidFill>
                  </a:tcPr>
                </a:tc>
                <a:extLst>
                  <a:ext uri="{0D108BD9-81ED-4DB2-BD59-A6C34878D82A}">
                    <a16:rowId xmlns:a16="http://schemas.microsoft.com/office/drawing/2014/main" val="10002"/>
                  </a:ext>
                </a:extLst>
              </a:tr>
              <a:tr h="904240">
                <a:tc>
                  <a:txBody>
                    <a:bodyPr/>
                    <a:lstStyle/>
                    <a:p>
                      <a:pPr indent="0" algn="ctr">
                        <a:buNone/>
                      </a:pPr>
                      <a:r>
                        <a:rPr lang="en-US" sz="1600"/>
                        <a:t>一般违规</a:t>
                      </a:r>
                      <a:endParaRPr lang="en-US" altLang="en-US" sz="1600"/>
                    </a:p>
                  </a:txBody>
                  <a:tcPr marL="76200" marR="76200" marT="38100" marB="38100" anchor="ctr"/>
                </a:tc>
                <a:tc rowSpan="3">
                  <a:txBody>
                    <a:bodyPr/>
                    <a:lstStyle/>
                    <a:p>
                      <a:pPr indent="0" fontAlgn="auto">
                        <a:lnSpc>
                          <a:spcPct val="120000"/>
                        </a:lnSpc>
                        <a:buNone/>
                      </a:pPr>
                      <a:r>
                        <a:rPr lang="en-US" sz="1600"/>
                        <a:t>每次视情形可采取：（一）公示警告；和/或（二）取消单场直播浮现权；和/或（三）拉停直播；和/或（四）删除违规信息（五）限制指定商家/商品直播间挂品</a:t>
                      </a:r>
                    </a:p>
                  </a:txBody>
                  <a:tcPr marL="76200" marR="76200" marT="38100" marB="38100" anchor="ctr"/>
                </a:tc>
                <a:tc>
                  <a:txBody>
                    <a:bodyPr/>
                    <a:lstStyle/>
                    <a:p>
                      <a:pPr indent="0">
                        <a:buNone/>
                      </a:pPr>
                      <a:r>
                        <a:rPr lang="en-US" sz="1600"/>
                        <a:t>/</a:t>
                      </a:r>
                      <a:endParaRPr lang="en-US" altLang="en-US" sz="1600"/>
                    </a:p>
                  </a:txBody>
                  <a:tcPr marL="76200" marR="76200" marT="38100" marB="38100" anchor="ctr"/>
                </a:tc>
                <a:tc>
                  <a:txBody>
                    <a:bodyPr/>
                    <a:lstStyle/>
                    <a:p>
                      <a:pPr indent="0">
                        <a:buNone/>
                      </a:pPr>
                      <a:r>
                        <a:rPr lang="en-US" sz="1600"/>
                        <a:t>/</a:t>
                      </a:r>
                      <a:endParaRPr lang="en-US" altLang="en-US" sz="1600"/>
                    </a:p>
                  </a:txBody>
                  <a:tcPr marL="76200" marR="76200" marT="38100" marB="38100" anchor="ctr"/>
                </a:tc>
                <a:tc>
                  <a:txBody>
                    <a:bodyPr/>
                    <a:lstStyle/>
                    <a:p>
                      <a:pPr indent="0" fontAlgn="auto">
                        <a:lnSpc>
                          <a:spcPct val="120000"/>
                        </a:lnSpc>
                        <a:buNone/>
                      </a:pPr>
                      <a:r>
                        <a:rPr lang="en-US" sz="1600"/>
                        <a:t>/</a:t>
                      </a:r>
                      <a:endParaRPr lang="en-US" altLang="en-US" sz="1600"/>
                    </a:p>
                  </a:txBody>
                  <a:tcPr marL="76200" marR="76200" marT="38100" marB="38100" anchor="ctr"/>
                </a:tc>
                <a:tc gridSpan="3">
                  <a:txBody>
                    <a:bodyPr/>
                    <a:lstStyle/>
                    <a:p>
                      <a:pPr indent="0" fontAlgn="auto">
                        <a:lnSpc>
                          <a:spcPct val="120000"/>
                        </a:lnSpc>
                        <a:buNone/>
                      </a:pPr>
                      <a:r>
                        <a:rPr lang="en-US" sz="1600"/>
                        <a:t>（一）限制主播权限；和/或（二）罚扣违约金</a:t>
                      </a:r>
                      <a:endParaRPr lang="en-US" altLang="en-US" sz="1600"/>
                    </a:p>
                  </a:txBody>
                  <a:tcPr marL="76200" marR="76200" marT="38100" marB="38100" anchor="ct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890905">
                <a:tc>
                  <a:txBody>
                    <a:bodyPr/>
                    <a:lstStyle/>
                    <a:p>
                      <a:pPr indent="0" algn="ctr">
                        <a:buNone/>
                      </a:pPr>
                      <a:r>
                        <a:rPr lang="en-US" sz="1600"/>
                        <a:t>严重违规</a:t>
                      </a:r>
                      <a:endParaRPr lang="en-US" altLang="en-US" sz="1600"/>
                    </a:p>
                  </a:txBody>
                  <a:tcPr marL="76200" marR="76200" marT="38100" marB="38100" anchor="ctr"/>
                </a:tc>
                <a:tc vMerge="1">
                  <a:txBody>
                    <a:bodyPr/>
                    <a:lstStyle/>
                    <a:p>
                      <a:endParaRPr lang="zh-CN"/>
                    </a:p>
                  </a:txBody>
                  <a:tcPr marL="76200" marR="76200" marT="38100" marB="38100" anchor="ctr"/>
                </a:tc>
                <a:tc>
                  <a:txBody>
                    <a:bodyPr/>
                    <a:lstStyle/>
                    <a:p>
                      <a:pPr indent="0">
                        <a:buNone/>
                      </a:pPr>
                      <a:r>
                        <a:rPr lang="en-US" sz="1600"/>
                        <a:t>/</a:t>
                      </a:r>
                      <a:endParaRPr lang="en-US" altLang="en-US" sz="1600"/>
                    </a:p>
                  </a:txBody>
                  <a:tcPr marL="76200" marR="76200" marT="38100" marB="38100" anchor="ctr"/>
                </a:tc>
                <a:tc>
                  <a:txBody>
                    <a:bodyPr/>
                    <a:lstStyle/>
                    <a:p>
                      <a:pPr indent="0">
                        <a:buNone/>
                      </a:pPr>
                      <a:r>
                        <a:rPr lang="en-US" sz="1600"/>
                        <a:t>/</a:t>
                      </a:r>
                      <a:endParaRPr lang="en-US" altLang="en-US" sz="1600"/>
                    </a:p>
                  </a:txBody>
                  <a:tcPr marL="76200" marR="76200" marT="38100" marB="38100" anchor="ctr"/>
                </a:tc>
                <a:tc gridSpan="3">
                  <a:txBody>
                    <a:bodyPr/>
                    <a:lstStyle/>
                    <a:p>
                      <a:pPr indent="0" fontAlgn="auto">
                        <a:lnSpc>
                          <a:spcPct val="120000"/>
                        </a:lnSpc>
                        <a:buNone/>
                      </a:pPr>
                      <a:r>
                        <a:rPr lang="en-US" sz="1600"/>
                        <a:t>（一）限制主播权限；和/或（二）罚扣违约金</a:t>
                      </a:r>
                      <a:endParaRPr lang="en-US" altLang="en-US" sz="1600"/>
                    </a:p>
                  </a:txBody>
                  <a:tcPr marL="76200" marR="76200" marT="38100" marB="38100" anchor="ctr"/>
                </a:tc>
                <a:tc hMerge="1">
                  <a:txBody>
                    <a:bodyPr/>
                    <a:lstStyle/>
                    <a:p>
                      <a:endParaRPr lang="zh-CN"/>
                    </a:p>
                  </a:txBody>
                  <a:tcPr/>
                </a:tc>
                <a:tc hMerge="1">
                  <a:txBody>
                    <a:bodyPr/>
                    <a:lstStyle/>
                    <a:p>
                      <a:endParaRPr lang="zh-CN"/>
                    </a:p>
                  </a:txBody>
                  <a:tcPr/>
                </a:tc>
                <a:tc>
                  <a:txBody>
                    <a:bodyPr/>
                    <a:lstStyle/>
                    <a:p>
                      <a:pPr indent="0" fontAlgn="auto">
                        <a:lnSpc>
                          <a:spcPct val="120000"/>
                        </a:lnSpc>
                        <a:buNone/>
                      </a:pPr>
                      <a:r>
                        <a:rPr lang="en-US" sz="1600"/>
                        <a:t>清退主播身份</a:t>
                      </a:r>
                      <a:endParaRPr lang="en-US" altLang="en-US" sz="1600"/>
                    </a:p>
                  </a:txBody>
                  <a:tcPr marL="76200" marR="76200" marT="38100" marB="38100" anchor="ctr"/>
                </a:tc>
                <a:extLst>
                  <a:ext uri="{0D108BD9-81ED-4DB2-BD59-A6C34878D82A}">
                    <a16:rowId xmlns:a16="http://schemas.microsoft.com/office/drawing/2014/main" val="10004"/>
                  </a:ext>
                </a:extLst>
              </a:tr>
              <a:tr h="974090">
                <a:tc>
                  <a:txBody>
                    <a:bodyPr/>
                    <a:lstStyle/>
                    <a:p>
                      <a:pPr indent="0" algn="ctr">
                        <a:buNone/>
                      </a:pPr>
                      <a:r>
                        <a:rPr lang="en-US" sz="1600"/>
                        <a:t>特别严重</a:t>
                      </a:r>
                    </a:p>
                    <a:p>
                      <a:pPr indent="0" algn="ctr">
                        <a:buNone/>
                      </a:pPr>
                      <a:r>
                        <a:rPr lang="en-US" sz="1600"/>
                        <a:t>违规</a:t>
                      </a:r>
                      <a:endParaRPr lang="en-US" altLang="en-US" sz="1600"/>
                    </a:p>
                  </a:txBody>
                  <a:tcPr marL="76200" marR="76200" marT="38100" marB="38100" anchor="ctr"/>
                </a:tc>
                <a:tc vMerge="1">
                  <a:txBody>
                    <a:bodyPr/>
                    <a:lstStyle/>
                    <a:p>
                      <a:endParaRPr lang="zh-CN"/>
                    </a:p>
                  </a:txBody>
                  <a:tcPr marL="76200" marR="76200" marT="38100" marB="38100" anchor="ctr"/>
                </a:tc>
                <a:tc gridSpan="6">
                  <a:txBody>
                    <a:bodyPr/>
                    <a:lstStyle/>
                    <a:p>
                      <a:pPr indent="0" fontAlgn="auto">
                        <a:lnSpc>
                          <a:spcPct val="120000"/>
                        </a:lnSpc>
                        <a:buNone/>
                      </a:pPr>
                      <a:r>
                        <a:rPr lang="en-US" sz="1600"/>
                        <a:t>（一）清退主播身份；和/或（二）限制主播权限；和/或（三）视情形罚扣违约金；和/或（四）视情形进行主播风险交易冻结；和/或（五）视情形进行主播支付宝账户管控措施</a:t>
                      </a:r>
                      <a:endParaRPr lang="en-US" altLang="en-US" sz="1600"/>
                    </a:p>
                  </a:txBody>
                  <a:tcPr marL="76200" marR="76200" marT="38100" marB="38100" anchor="ct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1"/>
            </p:custDataLst>
          </p:nvPr>
        </p:nvSpPr>
        <p:spPr>
          <a:xfrm>
            <a:off x="4650105" y="1096010"/>
            <a:ext cx="2707005"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淘宝直播平台入驻</a:t>
            </a:r>
          </a:p>
        </p:txBody>
      </p:sp>
      <p:sp>
        <p:nvSpPr>
          <p:cNvPr id="11" name="文本框 2"/>
          <p:cNvSpPr txBox="1"/>
          <p:nvPr>
            <p:custDataLst>
              <p:tags r:id="rId2"/>
            </p:custDataLst>
          </p:nvPr>
        </p:nvSpPr>
        <p:spPr>
          <a:xfrm>
            <a:off x="5220956" y="3718391"/>
            <a:ext cx="919655" cy="829945"/>
          </a:xfrm>
          <a:prstGeom prst="rect">
            <a:avLst/>
          </a:prstGeom>
          <a:noFill/>
        </p:spPr>
        <p:txBody>
          <a:bodyPr wrap="square" rtlCol="0">
            <a:spAutoFit/>
          </a:bodyPr>
          <a:lstStyle/>
          <a:p>
            <a:pPr algn="ctr"/>
            <a:r>
              <a:rPr lang="zh-CN" altLang="en-US" sz="2400" b="1" noProof="0" dirty="0">
                <a:solidFill>
                  <a:srgbClr val="006BB6"/>
                </a:solidFill>
                <a:cs typeface="+mn-ea"/>
                <a:sym typeface="+mn-lt"/>
              </a:rPr>
              <a:t>开通规则</a:t>
            </a:r>
          </a:p>
        </p:txBody>
      </p:sp>
      <p:grpSp>
        <p:nvGrpSpPr>
          <p:cNvPr id="12" name="组合 11"/>
          <p:cNvGrpSpPr/>
          <p:nvPr/>
        </p:nvGrpSpPr>
        <p:grpSpPr>
          <a:xfrm>
            <a:off x="3742363" y="2861521"/>
            <a:ext cx="1505515" cy="1297389"/>
            <a:chOff x="3978461" y="2452512"/>
            <a:chExt cx="1505319" cy="1297689"/>
          </a:xfrm>
        </p:grpSpPr>
        <p:sp>
          <p:nvSpPr>
            <p:cNvPr id="13" name="梯形 12"/>
            <p:cNvSpPr/>
            <p:nvPr>
              <p:custDataLst>
                <p:tags r:id="rId63"/>
              </p:custDataLst>
            </p:nvPr>
          </p:nvSpPr>
          <p:spPr>
            <a:xfrm>
              <a:off x="4344623"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六边形 13"/>
            <p:cNvSpPr/>
            <p:nvPr>
              <p:custDataLst>
                <p:tags r:id="rId64"/>
              </p:custDataLst>
            </p:nvPr>
          </p:nvSpPr>
          <p:spPr>
            <a:xfrm>
              <a:off x="3978461"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任意多边形 3"/>
            <p:cNvSpPr/>
            <p:nvPr>
              <p:custDataLst>
                <p:tags r:id="rId65"/>
              </p:custDataLst>
            </p:nvPr>
          </p:nvSpPr>
          <p:spPr>
            <a:xfrm>
              <a:off x="4051993"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6" name="梯形 71"/>
            <p:cNvSpPr/>
            <p:nvPr>
              <p:custDataLst>
                <p:tags r:id="rId66"/>
              </p:custDataLst>
            </p:nvPr>
          </p:nvSpPr>
          <p:spPr>
            <a:xfrm rot="14580000" flipH="1">
              <a:off x="4859296"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 name="任意多边形 7"/>
            <p:cNvSpPr/>
            <p:nvPr>
              <p:custDataLst>
                <p:tags r:id="rId67"/>
              </p:custDataLst>
            </p:nvPr>
          </p:nvSpPr>
          <p:spPr>
            <a:xfrm>
              <a:off x="4052375"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8" name="梯形 17"/>
            <p:cNvSpPr/>
            <p:nvPr>
              <p:custDataLst>
                <p:tags r:id="rId68"/>
              </p:custDataLst>
            </p:nvPr>
          </p:nvSpPr>
          <p:spPr>
            <a:xfrm flipV="1">
              <a:off x="4344623"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9" name="组合 18"/>
          <p:cNvGrpSpPr/>
          <p:nvPr/>
        </p:nvGrpSpPr>
        <p:grpSpPr>
          <a:xfrm>
            <a:off x="3992167" y="3088528"/>
            <a:ext cx="1011098" cy="843370"/>
            <a:chOff x="4228234" y="2679573"/>
            <a:chExt cx="1010966" cy="843565"/>
          </a:xfrm>
        </p:grpSpPr>
        <p:sp>
          <p:nvSpPr>
            <p:cNvPr id="20" name="六边形 19"/>
            <p:cNvSpPr/>
            <p:nvPr>
              <p:custDataLst>
                <p:tags r:id="rId61"/>
              </p:custDataLst>
            </p:nvPr>
          </p:nvSpPr>
          <p:spPr>
            <a:xfrm>
              <a:off x="4241852" y="2679573"/>
              <a:ext cx="978537" cy="843565"/>
            </a:xfrm>
            <a:prstGeom prst="hexagon">
              <a:avLst/>
            </a:prstGeom>
            <a:solidFill>
              <a:srgbClr val="2E75B6"/>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文本框 1"/>
            <p:cNvSpPr txBox="1"/>
            <p:nvPr>
              <p:custDataLst>
                <p:tags r:id="rId62"/>
              </p:custDataLst>
            </p:nvPr>
          </p:nvSpPr>
          <p:spPr>
            <a:xfrm>
              <a:off x="4228234"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01</a:t>
              </a:r>
              <a:endParaRPr lang="zh-CN" altLang="en-US" sz="2800" dirty="0">
                <a:solidFill>
                  <a:prstClr val="white"/>
                </a:solidFill>
                <a:cs typeface="+mn-ea"/>
                <a:sym typeface="+mn-lt"/>
              </a:endParaRPr>
            </a:p>
          </p:txBody>
        </p:sp>
      </p:grpSp>
      <p:grpSp>
        <p:nvGrpSpPr>
          <p:cNvPr id="22" name="组合 21"/>
          <p:cNvGrpSpPr/>
          <p:nvPr/>
        </p:nvGrpSpPr>
        <p:grpSpPr>
          <a:xfrm>
            <a:off x="3742363" y="4155899"/>
            <a:ext cx="1505515" cy="1297389"/>
            <a:chOff x="3978461" y="3747190"/>
            <a:chExt cx="1505319" cy="1297689"/>
          </a:xfrm>
        </p:grpSpPr>
        <p:sp>
          <p:nvSpPr>
            <p:cNvPr id="23" name="梯形 22"/>
            <p:cNvSpPr/>
            <p:nvPr>
              <p:custDataLst>
                <p:tags r:id="rId55"/>
              </p:custDataLst>
            </p:nvPr>
          </p:nvSpPr>
          <p:spPr>
            <a:xfrm>
              <a:off x="4344623"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梯形 23"/>
            <p:cNvSpPr/>
            <p:nvPr>
              <p:custDataLst>
                <p:tags r:id="rId56"/>
              </p:custDataLst>
            </p:nvPr>
          </p:nvSpPr>
          <p:spPr>
            <a:xfrm flipV="1">
              <a:off x="4344623"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六边形 24"/>
            <p:cNvSpPr/>
            <p:nvPr>
              <p:custDataLst>
                <p:tags r:id="rId57"/>
              </p:custDataLst>
            </p:nvPr>
          </p:nvSpPr>
          <p:spPr>
            <a:xfrm>
              <a:off x="3978461"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任意多边形 19"/>
            <p:cNvSpPr/>
            <p:nvPr>
              <p:custDataLst>
                <p:tags r:id="rId58"/>
              </p:custDataLst>
            </p:nvPr>
          </p:nvSpPr>
          <p:spPr>
            <a:xfrm>
              <a:off x="4051993"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7" name="梯形 71"/>
            <p:cNvSpPr/>
            <p:nvPr>
              <p:custDataLst>
                <p:tags r:id="rId59"/>
              </p:custDataLst>
            </p:nvPr>
          </p:nvSpPr>
          <p:spPr>
            <a:xfrm rot="14580000" flipH="1">
              <a:off x="4859296"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任意多边形 23"/>
            <p:cNvSpPr/>
            <p:nvPr>
              <p:custDataLst>
                <p:tags r:id="rId60"/>
              </p:custDataLst>
            </p:nvPr>
          </p:nvSpPr>
          <p:spPr>
            <a:xfrm>
              <a:off x="4052375"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29" name="组合 28"/>
          <p:cNvGrpSpPr/>
          <p:nvPr/>
        </p:nvGrpSpPr>
        <p:grpSpPr>
          <a:xfrm>
            <a:off x="3992167" y="4382906"/>
            <a:ext cx="1011098" cy="843370"/>
            <a:chOff x="4228234" y="3974251"/>
            <a:chExt cx="1010966" cy="843565"/>
          </a:xfrm>
        </p:grpSpPr>
        <p:sp>
          <p:nvSpPr>
            <p:cNvPr id="30" name="六边形 29"/>
            <p:cNvSpPr/>
            <p:nvPr>
              <p:custDataLst>
                <p:tags r:id="rId53"/>
              </p:custDataLst>
            </p:nvPr>
          </p:nvSpPr>
          <p:spPr>
            <a:xfrm>
              <a:off x="4241852" y="3974251"/>
              <a:ext cx="978537" cy="843565"/>
            </a:xfrm>
            <a:prstGeom prst="hexagon">
              <a:avLst/>
            </a:prstGeom>
            <a:solidFill>
              <a:srgbClr val="5B9BD5"/>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文本框 26"/>
            <p:cNvSpPr txBox="1"/>
            <p:nvPr>
              <p:custDataLst>
                <p:tags r:id="rId54"/>
              </p:custDataLst>
            </p:nvPr>
          </p:nvSpPr>
          <p:spPr>
            <a:xfrm>
              <a:off x="4228234"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02</a:t>
              </a:r>
              <a:endParaRPr lang="zh-CN" altLang="en-US" sz="2800" dirty="0">
                <a:solidFill>
                  <a:prstClr val="white"/>
                </a:solidFill>
                <a:cs typeface="+mn-ea"/>
                <a:sym typeface="+mn-lt"/>
              </a:endParaRPr>
            </a:p>
          </p:txBody>
        </p:sp>
      </p:grpSp>
      <p:grpSp>
        <p:nvGrpSpPr>
          <p:cNvPr id="32" name="组合 31"/>
          <p:cNvGrpSpPr/>
          <p:nvPr/>
        </p:nvGrpSpPr>
        <p:grpSpPr>
          <a:xfrm>
            <a:off x="6115050" y="2861521"/>
            <a:ext cx="1505515" cy="1297389"/>
            <a:chOff x="6350839" y="2452512"/>
            <a:chExt cx="1505319" cy="1297689"/>
          </a:xfrm>
        </p:grpSpPr>
        <p:sp>
          <p:nvSpPr>
            <p:cNvPr id="33" name="梯形 32"/>
            <p:cNvSpPr/>
            <p:nvPr>
              <p:custDataLst>
                <p:tags r:id="rId47"/>
              </p:custDataLst>
            </p:nvPr>
          </p:nvSpPr>
          <p:spPr>
            <a:xfrm>
              <a:off x="6717001"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4" name="梯形 33"/>
            <p:cNvSpPr/>
            <p:nvPr>
              <p:custDataLst>
                <p:tags r:id="rId48"/>
              </p:custDataLst>
            </p:nvPr>
          </p:nvSpPr>
          <p:spPr>
            <a:xfrm flipV="1">
              <a:off x="6717001"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5" name="六边形 34"/>
            <p:cNvSpPr/>
            <p:nvPr>
              <p:custDataLst>
                <p:tags r:id="rId49"/>
              </p:custDataLst>
            </p:nvPr>
          </p:nvSpPr>
          <p:spPr>
            <a:xfrm>
              <a:off x="6350839"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任意多边形 27"/>
            <p:cNvSpPr/>
            <p:nvPr>
              <p:custDataLst>
                <p:tags r:id="rId50"/>
              </p:custDataLst>
            </p:nvPr>
          </p:nvSpPr>
          <p:spPr>
            <a:xfrm>
              <a:off x="6424371"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7" name="梯形 71"/>
            <p:cNvSpPr/>
            <p:nvPr>
              <p:custDataLst>
                <p:tags r:id="rId51"/>
              </p:custDataLst>
            </p:nvPr>
          </p:nvSpPr>
          <p:spPr>
            <a:xfrm rot="14580000" flipH="1">
              <a:off x="7231674"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8" name="任意多边形 31"/>
            <p:cNvSpPr/>
            <p:nvPr>
              <p:custDataLst>
                <p:tags r:id="rId52"/>
              </p:custDataLst>
            </p:nvPr>
          </p:nvSpPr>
          <p:spPr>
            <a:xfrm>
              <a:off x="6424753"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39" name="组合 38"/>
          <p:cNvGrpSpPr/>
          <p:nvPr/>
        </p:nvGrpSpPr>
        <p:grpSpPr>
          <a:xfrm>
            <a:off x="6351145" y="3088528"/>
            <a:ext cx="1011098" cy="843370"/>
            <a:chOff x="6586905" y="2679573"/>
            <a:chExt cx="1010966" cy="843565"/>
          </a:xfrm>
        </p:grpSpPr>
        <p:sp>
          <p:nvSpPr>
            <p:cNvPr id="40" name="六边形 39"/>
            <p:cNvSpPr/>
            <p:nvPr>
              <p:custDataLst>
                <p:tags r:id="rId45"/>
              </p:custDataLst>
            </p:nvPr>
          </p:nvSpPr>
          <p:spPr>
            <a:xfrm>
              <a:off x="6614230" y="2679573"/>
              <a:ext cx="978537" cy="843565"/>
            </a:xfrm>
            <a:prstGeom prst="hexagon">
              <a:avLst/>
            </a:prstGeom>
            <a:solidFill>
              <a:srgbClr val="2E75B6"/>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文本框 47"/>
            <p:cNvSpPr txBox="1"/>
            <p:nvPr>
              <p:custDataLst>
                <p:tags r:id="rId46"/>
              </p:custDataLst>
            </p:nvPr>
          </p:nvSpPr>
          <p:spPr>
            <a:xfrm>
              <a:off x="6586905"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05</a:t>
              </a:r>
              <a:endParaRPr lang="zh-CN" altLang="en-US" sz="2800" dirty="0">
                <a:solidFill>
                  <a:prstClr val="white"/>
                </a:solidFill>
                <a:cs typeface="+mn-ea"/>
                <a:sym typeface="+mn-lt"/>
              </a:endParaRPr>
            </a:p>
          </p:txBody>
        </p:sp>
      </p:grpSp>
      <p:grpSp>
        <p:nvGrpSpPr>
          <p:cNvPr id="42" name="组合 41"/>
          <p:cNvGrpSpPr/>
          <p:nvPr/>
        </p:nvGrpSpPr>
        <p:grpSpPr>
          <a:xfrm>
            <a:off x="6115050" y="4155899"/>
            <a:ext cx="1505515" cy="1297389"/>
            <a:chOff x="6350839" y="3747190"/>
            <a:chExt cx="1505319" cy="1297689"/>
          </a:xfrm>
        </p:grpSpPr>
        <p:sp>
          <p:nvSpPr>
            <p:cNvPr id="43" name="梯形 42"/>
            <p:cNvSpPr/>
            <p:nvPr>
              <p:custDataLst>
                <p:tags r:id="rId39"/>
              </p:custDataLst>
            </p:nvPr>
          </p:nvSpPr>
          <p:spPr>
            <a:xfrm>
              <a:off x="6717001"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4" name="梯形 43"/>
            <p:cNvSpPr/>
            <p:nvPr>
              <p:custDataLst>
                <p:tags r:id="rId40"/>
              </p:custDataLst>
            </p:nvPr>
          </p:nvSpPr>
          <p:spPr>
            <a:xfrm flipV="1">
              <a:off x="6717001"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5" name="六边形 44"/>
            <p:cNvSpPr/>
            <p:nvPr>
              <p:custDataLst>
                <p:tags r:id="rId41"/>
              </p:custDataLst>
            </p:nvPr>
          </p:nvSpPr>
          <p:spPr>
            <a:xfrm>
              <a:off x="6350839"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6" name="任意多边形 43"/>
            <p:cNvSpPr/>
            <p:nvPr>
              <p:custDataLst>
                <p:tags r:id="rId42"/>
              </p:custDataLst>
            </p:nvPr>
          </p:nvSpPr>
          <p:spPr>
            <a:xfrm>
              <a:off x="6424371"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47" name="梯形 71"/>
            <p:cNvSpPr/>
            <p:nvPr>
              <p:custDataLst>
                <p:tags r:id="rId43"/>
              </p:custDataLst>
            </p:nvPr>
          </p:nvSpPr>
          <p:spPr>
            <a:xfrm rot="14580000" flipH="1">
              <a:off x="7231674"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8" name="任意多边形 47"/>
            <p:cNvSpPr/>
            <p:nvPr>
              <p:custDataLst>
                <p:tags r:id="rId44"/>
              </p:custDataLst>
            </p:nvPr>
          </p:nvSpPr>
          <p:spPr>
            <a:xfrm>
              <a:off x="6424753"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49" name="组合 48"/>
          <p:cNvGrpSpPr/>
          <p:nvPr/>
        </p:nvGrpSpPr>
        <p:grpSpPr>
          <a:xfrm>
            <a:off x="6351145" y="4382906"/>
            <a:ext cx="1011098" cy="843370"/>
            <a:chOff x="6586905" y="3974251"/>
            <a:chExt cx="1010966" cy="843565"/>
          </a:xfrm>
        </p:grpSpPr>
        <p:sp>
          <p:nvSpPr>
            <p:cNvPr id="50" name="六边形 49"/>
            <p:cNvSpPr/>
            <p:nvPr>
              <p:custDataLst>
                <p:tags r:id="rId37"/>
              </p:custDataLst>
            </p:nvPr>
          </p:nvSpPr>
          <p:spPr>
            <a:xfrm>
              <a:off x="6614230" y="3974251"/>
              <a:ext cx="978537" cy="843565"/>
            </a:xfrm>
            <a:prstGeom prst="hexagon">
              <a:avLst/>
            </a:prstGeom>
            <a:solidFill>
              <a:srgbClr val="5B9BD5"/>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文本框 50"/>
            <p:cNvSpPr txBox="1"/>
            <p:nvPr>
              <p:custDataLst>
                <p:tags r:id="rId38"/>
              </p:custDataLst>
            </p:nvPr>
          </p:nvSpPr>
          <p:spPr>
            <a:xfrm>
              <a:off x="6586905"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04</a:t>
              </a:r>
              <a:endParaRPr lang="zh-CN" altLang="en-US" sz="2800" dirty="0">
                <a:solidFill>
                  <a:prstClr val="white"/>
                </a:solidFill>
                <a:cs typeface="+mn-ea"/>
                <a:sym typeface="+mn-lt"/>
              </a:endParaRPr>
            </a:p>
          </p:txBody>
        </p:sp>
      </p:grpSp>
      <p:grpSp>
        <p:nvGrpSpPr>
          <p:cNvPr id="52" name="组合 51"/>
          <p:cNvGrpSpPr/>
          <p:nvPr/>
        </p:nvGrpSpPr>
        <p:grpSpPr>
          <a:xfrm>
            <a:off x="4928684" y="4791510"/>
            <a:ext cx="1505515" cy="1297389"/>
            <a:chOff x="5164627" y="4382948"/>
            <a:chExt cx="1505319" cy="1297689"/>
          </a:xfrm>
        </p:grpSpPr>
        <p:sp>
          <p:nvSpPr>
            <p:cNvPr id="53" name="梯形 52"/>
            <p:cNvSpPr/>
            <p:nvPr>
              <p:custDataLst>
                <p:tags r:id="rId31"/>
              </p:custDataLst>
            </p:nvPr>
          </p:nvSpPr>
          <p:spPr>
            <a:xfrm>
              <a:off x="5530789" y="5453575"/>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4" name="梯形 53"/>
            <p:cNvSpPr/>
            <p:nvPr>
              <p:custDataLst>
                <p:tags r:id="rId32"/>
              </p:custDataLst>
            </p:nvPr>
          </p:nvSpPr>
          <p:spPr>
            <a:xfrm flipV="1">
              <a:off x="5530789" y="4445491"/>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5" name="六边形 54"/>
            <p:cNvSpPr/>
            <p:nvPr>
              <p:custDataLst>
                <p:tags r:id="rId33"/>
              </p:custDataLst>
            </p:nvPr>
          </p:nvSpPr>
          <p:spPr>
            <a:xfrm>
              <a:off x="5164627" y="4382948"/>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6" name="任意多边形 35"/>
            <p:cNvSpPr/>
            <p:nvPr>
              <p:custDataLst>
                <p:tags r:id="rId34"/>
              </p:custDataLst>
            </p:nvPr>
          </p:nvSpPr>
          <p:spPr>
            <a:xfrm>
              <a:off x="5238159" y="4445492"/>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57" name="梯形 71"/>
            <p:cNvSpPr/>
            <p:nvPr>
              <p:custDataLst>
                <p:tags r:id="rId35"/>
              </p:custDataLst>
            </p:nvPr>
          </p:nvSpPr>
          <p:spPr>
            <a:xfrm rot="14580000" flipH="1">
              <a:off x="6045462" y="4690928"/>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8" name="任意多边形 39"/>
            <p:cNvSpPr/>
            <p:nvPr>
              <p:custDataLst>
                <p:tags r:id="rId36"/>
              </p:custDataLst>
            </p:nvPr>
          </p:nvSpPr>
          <p:spPr>
            <a:xfrm>
              <a:off x="5238541" y="4449709"/>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59" name="组合 58"/>
          <p:cNvGrpSpPr/>
          <p:nvPr/>
        </p:nvGrpSpPr>
        <p:grpSpPr>
          <a:xfrm>
            <a:off x="5156793" y="5018517"/>
            <a:ext cx="1013981" cy="843370"/>
            <a:chOff x="5392706" y="4610009"/>
            <a:chExt cx="1013849" cy="843565"/>
          </a:xfrm>
        </p:grpSpPr>
        <p:sp>
          <p:nvSpPr>
            <p:cNvPr id="4" name="六边形 3"/>
            <p:cNvSpPr/>
            <p:nvPr>
              <p:custDataLst>
                <p:tags r:id="rId29"/>
              </p:custDataLst>
            </p:nvPr>
          </p:nvSpPr>
          <p:spPr>
            <a:xfrm>
              <a:off x="5428018" y="4610009"/>
              <a:ext cx="978537" cy="843565"/>
            </a:xfrm>
            <a:prstGeom prst="hexagon">
              <a:avLst/>
            </a:prstGeom>
            <a:solidFill>
              <a:srgbClr val="2E75B6"/>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文本框 52"/>
            <p:cNvSpPr txBox="1"/>
            <p:nvPr>
              <p:custDataLst>
                <p:tags r:id="rId30"/>
              </p:custDataLst>
            </p:nvPr>
          </p:nvSpPr>
          <p:spPr>
            <a:xfrm>
              <a:off x="5392706" y="4771239"/>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03</a:t>
              </a:r>
              <a:endParaRPr lang="zh-CN" altLang="en-US" sz="2800" dirty="0">
                <a:solidFill>
                  <a:prstClr val="white"/>
                </a:solidFill>
                <a:cs typeface="+mn-ea"/>
                <a:sym typeface="+mn-lt"/>
              </a:endParaRPr>
            </a:p>
          </p:txBody>
        </p:sp>
      </p:grpSp>
      <p:grpSp>
        <p:nvGrpSpPr>
          <p:cNvPr id="5" name="组合 4"/>
          <p:cNvGrpSpPr/>
          <p:nvPr/>
        </p:nvGrpSpPr>
        <p:grpSpPr>
          <a:xfrm>
            <a:off x="4928684" y="2213524"/>
            <a:ext cx="1505515" cy="1297389"/>
            <a:chOff x="5164627" y="1804365"/>
            <a:chExt cx="1505319" cy="1297689"/>
          </a:xfrm>
        </p:grpSpPr>
        <p:sp>
          <p:nvSpPr>
            <p:cNvPr id="6" name="梯形 5"/>
            <p:cNvSpPr/>
            <p:nvPr>
              <p:custDataLst>
                <p:tags r:id="rId23"/>
              </p:custDataLst>
            </p:nvPr>
          </p:nvSpPr>
          <p:spPr>
            <a:xfrm flipV="1">
              <a:off x="5530789" y="1866908"/>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 name="六边形 6"/>
            <p:cNvSpPr/>
            <p:nvPr>
              <p:custDataLst>
                <p:tags r:id="rId24"/>
              </p:custDataLst>
            </p:nvPr>
          </p:nvSpPr>
          <p:spPr>
            <a:xfrm>
              <a:off x="5164627" y="1804365"/>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任意多边形 11"/>
            <p:cNvSpPr/>
            <p:nvPr>
              <p:custDataLst>
                <p:tags r:id="rId25"/>
              </p:custDataLst>
            </p:nvPr>
          </p:nvSpPr>
          <p:spPr>
            <a:xfrm>
              <a:off x="5238159" y="1866909"/>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66" name="梯形 65"/>
            <p:cNvSpPr/>
            <p:nvPr>
              <p:custDataLst>
                <p:tags r:id="rId26"/>
              </p:custDataLst>
            </p:nvPr>
          </p:nvSpPr>
          <p:spPr>
            <a:xfrm>
              <a:off x="5530789" y="2874992"/>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7" name="梯形 71"/>
            <p:cNvSpPr/>
            <p:nvPr>
              <p:custDataLst>
                <p:tags r:id="rId27"/>
              </p:custDataLst>
            </p:nvPr>
          </p:nvSpPr>
          <p:spPr>
            <a:xfrm rot="14580000" flipH="1">
              <a:off x="6045462" y="2112345"/>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8" name="任意多边形 15"/>
            <p:cNvSpPr/>
            <p:nvPr>
              <p:custDataLst>
                <p:tags r:id="rId28"/>
              </p:custDataLst>
            </p:nvPr>
          </p:nvSpPr>
          <p:spPr>
            <a:xfrm>
              <a:off x="5238541" y="1871126"/>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69" name="组合 68"/>
          <p:cNvGrpSpPr/>
          <p:nvPr/>
        </p:nvGrpSpPr>
        <p:grpSpPr>
          <a:xfrm>
            <a:off x="5156793" y="2440531"/>
            <a:ext cx="1013981" cy="843370"/>
            <a:chOff x="5392706" y="2031426"/>
            <a:chExt cx="1013849" cy="843565"/>
          </a:xfrm>
        </p:grpSpPr>
        <p:sp>
          <p:nvSpPr>
            <p:cNvPr id="70" name="六边形 69"/>
            <p:cNvSpPr/>
            <p:nvPr>
              <p:custDataLst>
                <p:tags r:id="rId21"/>
              </p:custDataLst>
            </p:nvPr>
          </p:nvSpPr>
          <p:spPr>
            <a:xfrm>
              <a:off x="5428018" y="2031426"/>
              <a:ext cx="978537" cy="843565"/>
            </a:xfrm>
            <a:prstGeom prst="hexagon">
              <a:avLst/>
            </a:prstGeom>
            <a:solidFill>
              <a:srgbClr val="5B9BD5"/>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1" name="文本框 54"/>
            <p:cNvSpPr txBox="1"/>
            <p:nvPr>
              <p:custDataLst>
                <p:tags r:id="rId22"/>
              </p:custDataLst>
            </p:nvPr>
          </p:nvSpPr>
          <p:spPr>
            <a:xfrm>
              <a:off x="5392706" y="220006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06</a:t>
              </a:r>
              <a:endParaRPr lang="zh-CN" altLang="en-US" sz="2800" dirty="0">
                <a:solidFill>
                  <a:prstClr val="white"/>
                </a:solidFill>
                <a:cs typeface="+mn-ea"/>
                <a:sym typeface="+mn-lt"/>
              </a:endParaRPr>
            </a:p>
          </p:txBody>
        </p:sp>
      </p:grpSp>
      <p:grpSp>
        <p:nvGrpSpPr>
          <p:cNvPr id="72" name="组合 71"/>
          <p:cNvGrpSpPr/>
          <p:nvPr/>
        </p:nvGrpSpPr>
        <p:grpSpPr>
          <a:xfrm>
            <a:off x="6358862" y="2290119"/>
            <a:ext cx="3159618" cy="359255"/>
            <a:chOff x="5415884" y="5002052"/>
            <a:chExt cx="2972305" cy="359338"/>
          </a:xfrm>
        </p:grpSpPr>
        <p:sp>
          <p:nvSpPr>
            <p:cNvPr id="73" name="任意多边形 59"/>
            <p:cNvSpPr/>
            <p:nvPr>
              <p:custDataLst>
                <p:tags r:id="rId19"/>
              </p:custDataLst>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4" name="椭圆 73"/>
            <p:cNvSpPr/>
            <p:nvPr>
              <p:custDataLst>
                <p:tags r:id="rId20"/>
              </p:custDataLst>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75" name="组合 74"/>
          <p:cNvGrpSpPr/>
          <p:nvPr/>
        </p:nvGrpSpPr>
        <p:grpSpPr>
          <a:xfrm>
            <a:off x="7530590" y="3634637"/>
            <a:ext cx="1736378" cy="359255"/>
            <a:chOff x="5415884" y="5002052"/>
            <a:chExt cx="1633441" cy="359338"/>
          </a:xfrm>
        </p:grpSpPr>
        <p:sp>
          <p:nvSpPr>
            <p:cNvPr id="76" name="任意多边形 64"/>
            <p:cNvSpPr/>
            <p:nvPr>
              <p:custDataLst>
                <p:tags r:id="rId17"/>
              </p:custDataLst>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7" name="椭圆 76"/>
            <p:cNvSpPr/>
            <p:nvPr>
              <p:custDataLst>
                <p:tags r:id="rId18"/>
              </p:custDataLst>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78" name="组合 77"/>
          <p:cNvGrpSpPr/>
          <p:nvPr/>
        </p:nvGrpSpPr>
        <p:grpSpPr>
          <a:xfrm>
            <a:off x="7454390" y="5316193"/>
            <a:ext cx="1736378" cy="359255"/>
            <a:chOff x="5415884" y="5002052"/>
            <a:chExt cx="1633441" cy="359338"/>
          </a:xfrm>
        </p:grpSpPr>
        <p:sp>
          <p:nvSpPr>
            <p:cNvPr id="79" name="任意多边形 69"/>
            <p:cNvSpPr/>
            <p:nvPr>
              <p:custDataLst>
                <p:tags r:id="rId15"/>
              </p:custDataLst>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0" name="椭圆 79"/>
            <p:cNvSpPr/>
            <p:nvPr>
              <p:custDataLst>
                <p:tags r:id="rId16"/>
              </p:custDataLst>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81" name="组合 80"/>
          <p:cNvGrpSpPr/>
          <p:nvPr/>
        </p:nvGrpSpPr>
        <p:grpSpPr>
          <a:xfrm flipH="1" flipV="1">
            <a:off x="2390201" y="5587068"/>
            <a:ext cx="2631082" cy="353687"/>
            <a:chOff x="5415884" y="5007622"/>
            <a:chExt cx="3006387" cy="353769"/>
          </a:xfrm>
        </p:grpSpPr>
        <p:sp>
          <p:nvSpPr>
            <p:cNvPr id="82" name="任意多边形 72"/>
            <p:cNvSpPr/>
            <p:nvPr>
              <p:custDataLst>
                <p:tags r:id="rId13"/>
              </p:custDataLst>
            </p:nvPr>
          </p:nvSpPr>
          <p:spPr>
            <a:xfrm flipH="1">
              <a:off x="5521870" y="5063234"/>
              <a:ext cx="290040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3" name="椭圆 82"/>
            <p:cNvSpPr/>
            <p:nvPr>
              <p:custDataLst>
                <p:tags r:id="rId14"/>
              </p:custDataLst>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84" name="组合 83"/>
          <p:cNvGrpSpPr/>
          <p:nvPr/>
        </p:nvGrpSpPr>
        <p:grpSpPr>
          <a:xfrm flipH="1" flipV="1">
            <a:off x="2374066" y="4337850"/>
            <a:ext cx="1443102" cy="353688"/>
            <a:chOff x="5415884" y="5007622"/>
            <a:chExt cx="1648950" cy="353770"/>
          </a:xfrm>
        </p:grpSpPr>
        <p:sp>
          <p:nvSpPr>
            <p:cNvPr id="85" name="任意多边形 94"/>
            <p:cNvSpPr/>
            <p:nvPr>
              <p:custDataLst>
                <p:tags r:id="rId11"/>
              </p:custDataLst>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6" name="椭圆 85"/>
            <p:cNvSpPr/>
            <p:nvPr>
              <p:custDataLst>
                <p:tags r:id="rId12"/>
              </p:custDataLst>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87" name="组合 86"/>
          <p:cNvGrpSpPr/>
          <p:nvPr/>
        </p:nvGrpSpPr>
        <p:grpSpPr>
          <a:xfrm flipH="1" flipV="1">
            <a:off x="2478841" y="2703801"/>
            <a:ext cx="1443102" cy="353688"/>
            <a:chOff x="5415884" y="5007622"/>
            <a:chExt cx="1648950" cy="353770"/>
          </a:xfrm>
        </p:grpSpPr>
        <p:sp>
          <p:nvSpPr>
            <p:cNvPr id="88" name="任意多边形 99"/>
            <p:cNvSpPr/>
            <p:nvPr>
              <p:custDataLst>
                <p:tags r:id="rId9"/>
              </p:custDataLst>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9" name="椭圆 88"/>
            <p:cNvSpPr/>
            <p:nvPr>
              <p:custDataLst>
                <p:tags r:id="rId10"/>
              </p:custDataLst>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92" name="文本框 113"/>
          <p:cNvSpPr txBox="1"/>
          <p:nvPr>
            <p:custDataLst>
              <p:tags r:id="rId3"/>
            </p:custDataLst>
          </p:nvPr>
        </p:nvSpPr>
        <p:spPr>
          <a:xfrm>
            <a:off x="1358265" y="1814195"/>
            <a:ext cx="2488565" cy="829945"/>
          </a:xfrm>
          <a:prstGeom prst="rect">
            <a:avLst/>
          </a:prstGeom>
          <a:noFill/>
        </p:spPr>
        <p:txBody>
          <a:bodyPr wrap="square" rtlCol="0">
            <a:spAutoFit/>
          </a:bodyPr>
          <a:lstStyle/>
          <a:p>
            <a:pPr algn="just">
              <a:lnSpc>
                <a:spcPct val="150000"/>
              </a:lnSpc>
            </a:pPr>
            <a:r>
              <a:rPr lang="zh-CN" altLang="en-US" sz="1600" dirty="0">
                <a:solidFill>
                  <a:srgbClr val="47484A"/>
                </a:solidFill>
                <a:cs typeface="+mn-ea"/>
                <a:sym typeface="+mn-lt"/>
              </a:rPr>
              <a:t>淘宝店铺满足一钻或一钻及以上（企业店不受限）</a:t>
            </a:r>
          </a:p>
        </p:txBody>
      </p:sp>
      <p:sp>
        <p:nvSpPr>
          <p:cNvPr id="95" name="文本框 113"/>
          <p:cNvSpPr txBox="1"/>
          <p:nvPr>
            <p:custDataLst>
              <p:tags r:id="rId4"/>
            </p:custDataLst>
          </p:nvPr>
        </p:nvSpPr>
        <p:spPr>
          <a:xfrm>
            <a:off x="951865" y="3165475"/>
            <a:ext cx="2895600" cy="1329055"/>
          </a:xfrm>
          <a:prstGeom prst="rect">
            <a:avLst/>
          </a:prstGeom>
          <a:noFill/>
        </p:spPr>
        <p:txBody>
          <a:bodyPr wrap="square" rtlCol="0">
            <a:noAutofit/>
          </a:bodyPr>
          <a:lstStyle/>
          <a:p>
            <a:pPr algn="just">
              <a:lnSpc>
                <a:spcPct val="150000"/>
              </a:lnSpc>
            </a:pPr>
            <a:r>
              <a:rPr lang="zh-CN" altLang="en-US" sz="1600" dirty="0">
                <a:solidFill>
                  <a:srgbClr val="47484A"/>
                </a:solidFill>
                <a:cs typeface="+mn-ea"/>
                <a:sym typeface="+mn-lt"/>
              </a:rPr>
              <a:t>主营类目在线商品数≥5</a:t>
            </a:r>
          </a:p>
          <a:p>
            <a:pPr algn="just">
              <a:lnSpc>
                <a:spcPct val="150000"/>
              </a:lnSpc>
            </a:pPr>
            <a:r>
              <a:rPr lang="zh-CN" altLang="en-US" sz="1600" dirty="0">
                <a:solidFill>
                  <a:srgbClr val="47484A"/>
                </a:solidFill>
                <a:cs typeface="+mn-ea"/>
                <a:sym typeface="+mn-lt"/>
              </a:rPr>
              <a:t>近30天店铺销量≥3</a:t>
            </a:r>
          </a:p>
          <a:p>
            <a:pPr algn="just">
              <a:lnSpc>
                <a:spcPct val="150000"/>
              </a:lnSpc>
            </a:pPr>
            <a:r>
              <a:rPr lang="zh-CN" altLang="en-US" sz="1600" dirty="0">
                <a:solidFill>
                  <a:srgbClr val="47484A"/>
                </a:solidFill>
                <a:cs typeface="+mn-ea"/>
                <a:sym typeface="+mn-lt"/>
              </a:rPr>
              <a:t>近90天店铺成交金额≥1000元</a:t>
            </a:r>
          </a:p>
        </p:txBody>
      </p:sp>
      <p:sp>
        <p:nvSpPr>
          <p:cNvPr id="98" name="文本框 113"/>
          <p:cNvSpPr txBox="1"/>
          <p:nvPr>
            <p:custDataLst>
              <p:tags r:id="rId5"/>
            </p:custDataLst>
          </p:nvPr>
        </p:nvSpPr>
        <p:spPr>
          <a:xfrm>
            <a:off x="1358265" y="4815840"/>
            <a:ext cx="2284095" cy="829945"/>
          </a:xfrm>
          <a:prstGeom prst="rect">
            <a:avLst/>
          </a:prstGeom>
          <a:noFill/>
        </p:spPr>
        <p:txBody>
          <a:bodyPr wrap="square" rtlCol="0">
            <a:spAutoFit/>
          </a:bodyPr>
          <a:lstStyle/>
          <a:p>
            <a:pPr algn="just">
              <a:lnSpc>
                <a:spcPct val="150000"/>
              </a:lnSpc>
            </a:pPr>
            <a:r>
              <a:rPr lang="zh-CN" altLang="en-US" sz="1600" dirty="0">
                <a:solidFill>
                  <a:srgbClr val="47484A"/>
                </a:solidFill>
                <a:cs typeface="+mn-ea"/>
                <a:sym typeface="+mn-lt"/>
              </a:rPr>
              <a:t>卖家须符合《淘宝网营销活动规则》</a:t>
            </a:r>
          </a:p>
        </p:txBody>
      </p:sp>
      <p:sp>
        <p:nvSpPr>
          <p:cNvPr id="101" name="文本框 113"/>
          <p:cNvSpPr txBox="1"/>
          <p:nvPr>
            <p:custDataLst>
              <p:tags r:id="rId6"/>
            </p:custDataLst>
          </p:nvPr>
        </p:nvSpPr>
        <p:spPr>
          <a:xfrm>
            <a:off x="8724265" y="2599690"/>
            <a:ext cx="2335530" cy="829945"/>
          </a:xfrm>
          <a:prstGeom prst="rect">
            <a:avLst/>
          </a:prstGeom>
          <a:noFill/>
        </p:spPr>
        <p:txBody>
          <a:bodyPr wrap="square" rtlCol="0">
            <a:spAutoFit/>
          </a:bodyPr>
          <a:lstStyle/>
          <a:p>
            <a:pPr algn="just">
              <a:lnSpc>
                <a:spcPct val="150000"/>
              </a:lnSpc>
            </a:pPr>
            <a:r>
              <a:rPr lang="zh-CN" altLang="en-US" sz="1600" dirty="0">
                <a:solidFill>
                  <a:srgbClr val="47484A"/>
                </a:solidFill>
                <a:cs typeface="+mn-ea"/>
                <a:sym typeface="+mn-lt"/>
              </a:rPr>
              <a:t>本自然年度内不存在出售假冒商品违规的行为</a:t>
            </a:r>
          </a:p>
        </p:txBody>
      </p:sp>
      <p:sp>
        <p:nvSpPr>
          <p:cNvPr id="104" name="文本框 113"/>
          <p:cNvSpPr txBox="1"/>
          <p:nvPr>
            <p:custDataLst>
              <p:tags r:id="rId7"/>
            </p:custDataLst>
          </p:nvPr>
        </p:nvSpPr>
        <p:spPr>
          <a:xfrm>
            <a:off x="8724900" y="3825875"/>
            <a:ext cx="2751455" cy="1198880"/>
          </a:xfrm>
          <a:prstGeom prst="rect">
            <a:avLst/>
          </a:prstGeom>
          <a:noFill/>
        </p:spPr>
        <p:txBody>
          <a:bodyPr wrap="square" rtlCol="0">
            <a:spAutoFit/>
          </a:bodyPr>
          <a:lstStyle/>
          <a:p>
            <a:pPr algn="just">
              <a:lnSpc>
                <a:spcPct val="150000"/>
              </a:lnSpc>
            </a:pPr>
            <a:r>
              <a:rPr lang="zh-CN" altLang="en-US" sz="1600" dirty="0">
                <a:solidFill>
                  <a:srgbClr val="47484A"/>
                </a:solidFill>
                <a:cs typeface="+mn-ea"/>
                <a:sym typeface="+mn-lt"/>
              </a:rPr>
              <a:t>本自然年度内未因发布违禁信息或假冒材质成份的严重违规行为扣分满6分及以上</a:t>
            </a:r>
          </a:p>
        </p:txBody>
      </p:sp>
      <p:sp>
        <p:nvSpPr>
          <p:cNvPr id="107" name="文本框 113"/>
          <p:cNvSpPr txBox="1"/>
          <p:nvPr>
            <p:custDataLst>
              <p:tags r:id="rId8"/>
            </p:custDataLst>
          </p:nvPr>
        </p:nvSpPr>
        <p:spPr>
          <a:xfrm>
            <a:off x="8724265" y="5619750"/>
            <a:ext cx="2983230" cy="460375"/>
          </a:xfrm>
          <a:prstGeom prst="rect">
            <a:avLst/>
          </a:prstGeom>
          <a:noFill/>
        </p:spPr>
        <p:txBody>
          <a:bodyPr wrap="square" rtlCol="0">
            <a:spAutoFit/>
          </a:bodyPr>
          <a:lstStyle/>
          <a:p>
            <a:pPr algn="just">
              <a:lnSpc>
                <a:spcPct val="150000"/>
              </a:lnSpc>
            </a:pPr>
            <a:r>
              <a:rPr lang="zh-CN" altLang="en-US" sz="1600" dirty="0">
                <a:solidFill>
                  <a:srgbClr val="47484A"/>
                </a:solidFill>
                <a:cs typeface="+mn-ea"/>
                <a:sym typeface="+mn-lt"/>
              </a:rPr>
              <a:t>卖家具有一定的客户运营能力</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0" y="1433830"/>
            <a:ext cx="12192000" cy="1435100"/>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黑体" panose="02010609060101010101" charset="-122"/>
              <a:ea typeface="黑体" panose="02010609060101010101" charset="-122"/>
              <a:sym typeface="黑体" panose="02010609060101010101" charset="-122"/>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3" name="矩形 12"/>
          <p:cNvSpPr/>
          <p:nvPr/>
        </p:nvSpPr>
        <p:spPr>
          <a:xfrm>
            <a:off x="695325" y="2031685"/>
            <a:ext cx="5267994" cy="2104015"/>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黑体" panose="02010609060101010101" charset="-122"/>
              <a:ea typeface="黑体" panose="02010609060101010101" charset="-122"/>
              <a:sym typeface="黑体" panose="02010609060101010101" charset="-122"/>
            </a:endParaRPr>
          </a:p>
        </p:txBody>
      </p:sp>
      <p:sp>
        <p:nvSpPr>
          <p:cNvPr id="14" name="矩形 13"/>
          <p:cNvSpPr/>
          <p:nvPr/>
        </p:nvSpPr>
        <p:spPr>
          <a:xfrm>
            <a:off x="6228681" y="2031685"/>
            <a:ext cx="5267994" cy="2104015"/>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黑体" panose="02010609060101010101" charset="-122"/>
              <a:ea typeface="黑体" panose="02010609060101010101" charset="-122"/>
              <a:sym typeface="黑体" panose="02010609060101010101" charset="-122"/>
            </a:endParaRPr>
          </a:p>
        </p:txBody>
      </p:sp>
      <p:sp>
        <p:nvSpPr>
          <p:cNvPr id="15" name="文本框 14"/>
          <p:cNvSpPr txBox="1"/>
          <p:nvPr/>
        </p:nvSpPr>
        <p:spPr>
          <a:xfrm>
            <a:off x="6462126" y="3025459"/>
            <a:ext cx="1731600" cy="829945"/>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4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latin typeface="黑体" panose="02010609060101010101" charset="-122"/>
                <a:ea typeface="黑体" panose="02010609060101010101" charset="-122"/>
              </a:rPr>
              <a:t>选择合适的角色</a:t>
            </a:r>
          </a:p>
          <a:p>
            <a:r>
              <a:rPr lang="zh-CN" altLang="en-US" sz="1600" dirty="0">
                <a:latin typeface="黑体" panose="02010609060101010101" charset="-122"/>
                <a:ea typeface="黑体" panose="02010609060101010101" charset="-122"/>
              </a:rPr>
              <a:t>“微淘号·达人”</a:t>
            </a:r>
          </a:p>
        </p:txBody>
      </p:sp>
      <p:sp>
        <p:nvSpPr>
          <p:cNvPr id="30" name="文本框 29"/>
          <p:cNvSpPr txBox="1"/>
          <p:nvPr/>
        </p:nvSpPr>
        <p:spPr>
          <a:xfrm>
            <a:off x="6467588" y="2345299"/>
            <a:ext cx="2066959" cy="3987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0070C0"/>
                </a:solidFill>
                <a:latin typeface="黑体" panose="02010609060101010101" charset="-122"/>
                <a:ea typeface="黑体" panose="02010609060101010101" charset="-122"/>
                <a:cs typeface="黑体" panose="02010609060101010101" charset="-122"/>
                <a:sym typeface="黑体" panose="02010609060101010101" charset="-122"/>
              </a:rPr>
              <a:t>步骤</a:t>
            </a:r>
            <a:r>
              <a:rPr lang="en-US" altLang="zh-CN" sz="2000" dirty="0">
                <a:solidFill>
                  <a:srgbClr val="0070C0"/>
                </a:solidFill>
                <a:latin typeface="黑体" panose="02010609060101010101" charset="-122"/>
                <a:ea typeface="黑体" panose="02010609060101010101" charset="-122"/>
                <a:cs typeface="黑体" panose="02010609060101010101" charset="-122"/>
                <a:sym typeface="黑体" panose="02010609060101010101" charset="-122"/>
              </a:rPr>
              <a:t>1.2</a:t>
            </a:r>
          </a:p>
        </p:txBody>
      </p:sp>
      <p:cxnSp>
        <p:nvCxnSpPr>
          <p:cNvPr id="32" name="直接连接符 31"/>
          <p:cNvCxnSpPr/>
          <p:nvPr/>
        </p:nvCxnSpPr>
        <p:spPr>
          <a:xfrm>
            <a:off x="6553311" y="2830005"/>
            <a:ext cx="1512000" cy="0"/>
          </a:xfrm>
          <a:prstGeom prst="line">
            <a:avLst/>
          </a:prstGeom>
          <a:ln>
            <a:gradFill flip="none" rotWithShape="1">
              <a:gsLst>
                <a:gs pos="0">
                  <a:srgbClr val="2D74B1"/>
                </a:gs>
                <a:gs pos="100000">
                  <a:srgbClr val="00A4DE"/>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695325" y="4309635"/>
            <a:ext cx="5267994" cy="2104015"/>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黑体" panose="02010609060101010101" charset="-122"/>
              <a:ea typeface="黑体" panose="02010609060101010101" charset="-122"/>
              <a:sym typeface="黑体" panose="02010609060101010101" charset="-122"/>
            </a:endParaRPr>
          </a:p>
        </p:txBody>
      </p:sp>
      <p:sp>
        <p:nvSpPr>
          <p:cNvPr id="34" name="矩形 33"/>
          <p:cNvSpPr/>
          <p:nvPr/>
        </p:nvSpPr>
        <p:spPr>
          <a:xfrm>
            <a:off x="6228681" y="4309635"/>
            <a:ext cx="5267994" cy="2104015"/>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黑体" panose="02010609060101010101" charset="-122"/>
              <a:ea typeface="黑体" panose="02010609060101010101" charset="-122"/>
              <a:sym typeface="黑体" panose="02010609060101010101" charset="-122"/>
            </a:endParaRPr>
          </a:p>
        </p:txBody>
      </p:sp>
      <p:sp>
        <p:nvSpPr>
          <p:cNvPr id="38" name="文本框 37"/>
          <p:cNvSpPr txBox="1"/>
          <p:nvPr/>
        </p:nvSpPr>
        <p:spPr>
          <a:xfrm>
            <a:off x="6467588" y="4608323"/>
            <a:ext cx="2066959" cy="3987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0070C0"/>
                </a:solidFill>
                <a:latin typeface="黑体" panose="02010609060101010101" charset="-122"/>
                <a:ea typeface="黑体" panose="02010609060101010101" charset="-122"/>
                <a:cs typeface="黑体" panose="02010609060101010101" charset="-122"/>
                <a:sym typeface="黑体" panose="02010609060101010101" charset="-122"/>
              </a:rPr>
              <a:t>步骤</a:t>
            </a:r>
            <a:r>
              <a:rPr lang="en-US" altLang="zh-CN" sz="2000" dirty="0">
                <a:solidFill>
                  <a:srgbClr val="0070C0"/>
                </a:solidFill>
                <a:latin typeface="黑体" panose="02010609060101010101" charset="-122"/>
                <a:ea typeface="黑体" panose="02010609060101010101" charset="-122"/>
                <a:cs typeface="黑体" panose="02010609060101010101" charset="-122"/>
                <a:sym typeface="黑体" panose="02010609060101010101" charset="-122"/>
              </a:rPr>
              <a:t>1.4</a:t>
            </a:r>
          </a:p>
        </p:txBody>
      </p:sp>
      <p:cxnSp>
        <p:nvCxnSpPr>
          <p:cNvPr id="39" name="直接连接符 38"/>
          <p:cNvCxnSpPr/>
          <p:nvPr/>
        </p:nvCxnSpPr>
        <p:spPr>
          <a:xfrm flipV="1">
            <a:off x="6553311" y="5104575"/>
            <a:ext cx="1525905" cy="8255"/>
          </a:xfrm>
          <a:prstGeom prst="line">
            <a:avLst/>
          </a:prstGeom>
          <a:ln>
            <a:gradFill flip="none" rotWithShape="1">
              <a:gsLst>
                <a:gs pos="0">
                  <a:srgbClr val="2D74B1"/>
                </a:gs>
                <a:gs pos="100000">
                  <a:srgbClr val="00A4DE"/>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462395" y="5405120"/>
            <a:ext cx="1973580" cy="460375"/>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4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latin typeface="黑体" panose="02010609060101010101" charset="-122"/>
                <a:ea typeface="黑体" panose="02010609060101010101" charset="-122"/>
              </a:rPr>
              <a:t>完成入驻信息填写</a:t>
            </a:r>
          </a:p>
        </p:txBody>
      </p:sp>
      <p:sp>
        <p:nvSpPr>
          <p:cNvPr id="41" name="文本框 40"/>
          <p:cNvSpPr txBox="1"/>
          <p:nvPr/>
        </p:nvSpPr>
        <p:spPr>
          <a:xfrm>
            <a:off x="917484" y="4608323"/>
            <a:ext cx="2407607" cy="3987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0070C0"/>
                </a:solidFill>
                <a:latin typeface="黑体" panose="02010609060101010101" charset="-122"/>
                <a:ea typeface="黑体" panose="02010609060101010101" charset="-122"/>
                <a:cs typeface="黑体" panose="02010609060101010101" charset="-122"/>
                <a:sym typeface="黑体" panose="02010609060101010101" charset="-122"/>
              </a:rPr>
              <a:t>步骤</a:t>
            </a:r>
            <a:r>
              <a:rPr lang="en-US" altLang="zh-CN" sz="2000" dirty="0">
                <a:solidFill>
                  <a:srgbClr val="0070C0"/>
                </a:solidFill>
                <a:latin typeface="黑体" panose="02010609060101010101" charset="-122"/>
                <a:ea typeface="黑体" panose="02010609060101010101" charset="-122"/>
                <a:cs typeface="黑体" panose="02010609060101010101" charset="-122"/>
                <a:sym typeface="黑体" panose="02010609060101010101" charset="-122"/>
              </a:rPr>
              <a:t>1.3</a:t>
            </a:r>
          </a:p>
        </p:txBody>
      </p:sp>
      <p:cxnSp>
        <p:nvCxnSpPr>
          <p:cNvPr id="42" name="直接连接符 41"/>
          <p:cNvCxnSpPr/>
          <p:nvPr/>
        </p:nvCxnSpPr>
        <p:spPr>
          <a:xfrm>
            <a:off x="994680" y="5093780"/>
            <a:ext cx="1512000" cy="0"/>
          </a:xfrm>
          <a:prstGeom prst="line">
            <a:avLst/>
          </a:prstGeom>
          <a:ln>
            <a:gradFill flip="none" rotWithShape="1">
              <a:gsLst>
                <a:gs pos="0">
                  <a:srgbClr val="2D74B1"/>
                </a:gs>
                <a:gs pos="100000">
                  <a:srgbClr val="00A4DE"/>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926793" y="5405198"/>
            <a:ext cx="1731600" cy="460375"/>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4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latin typeface="黑体" panose="02010609060101010101" charset="-122"/>
                <a:ea typeface="黑体" panose="02010609060101010101" charset="-122"/>
              </a:rPr>
              <a:t>账号检测</a:t>
            </a:r>
          </a:p>
        </p:txBody>
      </p:sp>
      <p:sp>
        <p:nvSpPr>
          <p:cNvPr id="48" name="文本框 47"/>
          <p:cNvSpPr txBox="1"/>
          <p:nvPr/>
        </p:nvSpPr>
        <p:spPr>
          <a:xfrm>
            <a:off x="707390" y="3039110"/>
            <a:ext cx="1875155" cy="829945"/>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400" b="0" i="0" u="none" strike="noStrike" cap="none" spc="0" normalizeH="0" baseline="0">
                <a:ln>
                  <a:noFill/>
                </a:ln>
                <a:solidFill>
                  <a:prstClr val="black"/>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solidFill>
                  <a:schemeClr val="bg2">
                    <a:lumMod val="25000"/>
                  </a:schemeClr>
                </a:solidFill>
                <a:latin typeface="黑体" panose="02010609060101010101" charset="-122"/>
                <a:ea typeface="黑体" panose="02010609060101010101" charset="-122"/>
              </a:rPr>
              <a:t>输入淘宝账号登录阿里·创作平台</a:t>
            </a:r>
          </a:p>
        </p:txBody>
      </p:sp>
      <p:sp>
        <p:nvSpPr>
          <p:cNvPr id="49" name="文本框 48"/>
          <p:cNvSpPr txBox="1"/>
          <p:nvPr/>
        </p:nvSpPr>
        <p:spPr>
          <a:xfrm>
            <a:off x="879384" y="2240524"/>
            <a:ext cx="2066959" cy="3987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0070C0"/>
                </a:solidFill>
                <a:latin typeface="黑体" panose="02010609060101010101" charset="-122"/>
                <a:ea typeface="黑体" panose="02010609060101010101" charset="-122"/>
                <a:cs typeface="黑体" panose="02010609060101010101" charset="-122"/>
                <a:sym typeface="黑体" panose="02010609060101010101" charset="-122"/>
              </a:rPr>
              <a:t>步骤</a:t>
            </a:r>
            <a:r>
              <a:rPr lang="en-US" altLang="zh-CN" sz="2000" dirty="0">
                <a:solidFill>
                  <a:srgbClr val="0070C0"/>
                </a:solidFill>
                <a:latin typeface="黑体" panose="02010609060101010101" charset="-122"/>
                <a:ea typeface="黑体" panose="02010609060101010101" charset="-122"/>
                <a:cs typeface="黑体" panose="02010609060101010101" charset="-122"/>
                <a:sym typeface="黑体" panose="02010609060101010101" charset="-122"/>
              </a:rPr>
              <a:t>1.1</a:t>
            </a:r>
            <a:endParaRPr kumimoji="0" lang="en-US" altLang="zh-CN" sz="2000" b="0"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黑体" panose="02010609060101010101" charset="-122"/>
            </a:endParaRPr>
          </a:p>
        </p:txBody>
      </p:sp>
      <p:cxnSp>
        <p:nvCxnSpPr>
          <p:cNvPr id="53" name="直接连接符 52"/>
          <p:cNvCxnSpPr/>
          <p:nvPr/>
        </p:nvCxnSpPr>
        <p:spPr>
          <a:xfrm>
            <a:off x="956580" y="2725230"/>
            <a:ext cx="1512000" cy="0"/>
          </a:xfrm>
          <a:prstGeom prst="line">
            <a:avLst/>
          </a:prstGeom>
          <a:ln>
            <a:gradFill flip="none" rotWithShape="1">
              <a:gsLst>
                <a:gs pos="0">
                  <a:srgbClr val="2D74B1"/>
                </a:gs>
                <a:gs pos="100000">
                  <a:srgbClr val="00A4DE"/>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8994040" y="2028825"/>
            <a:ext cx="1115160" cy="2103120"/>
          </a:xfrm>
          <a:prstGeom prst="rect">
            <a:avLst/>
          </a:prstGeom>
          <a:gradFill>
            <a:gsLst>
              <a:gs pos="1500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59" name="矩形 58"/>
          <p:cNvSpPr/>
          <p:nvPr/>
        </p:nvSpPr>
        <p:spPr>
          <a:xfrm>
            <a:off x="3469606" y="2028825"/>
            <a:ext cx="1115160" cy="2103120"/>
          </a:xfrm>
          <a:prstGeom prst="rect">
            <a:avLst/>
          </a:prstGeom>
          <a:gradFill>
            <a:gsLst>
              <a:gs pos="1500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pic>
        <p:nvPicPr>
          <p:cNvPr id="9" name="图片 9" descr="7-2"/>
          <p:cNvPicPr>
            <a:picLocks noChangeAspect="1"/>
          </p:cNvPicPr>
          <p:nvPr>
            <p:custDataLst>
              <p:tags r:id="rId1"/>
            </p:custDataLst>
          </p:nvPr>
        </p:nvPicPr>
        <p:blipFill>
          <a:blip r:embed="rId8"/>
          <a:stretch>
            <a:fillRect/>
          </a:stretch>
        </p:blipFill>
        <p:spPr>
          <a:xfrm>
            <a:off x="2649855" y="2345055"/>
            <a:ext cx="3302635" cy="1520190"/>
          </a:xfrm>
          <a:prstGeom prst="rect">
            <a:avLst/>
          </a:prstGeom>
        </p:spPr>
      </p:pic>
      <p:pic>
        <p:nvPicPr>
          <p:cNvPr id="26" name="图片 3" descr="C:\Users\BD-jxyj\Desktop\北京商校\素材\7-3.png7-3"/>
          <p:cNvPicPr>
            <a:picLocks noChangeAspect="1"/>
          </p:cNvPicPr>
          <p:nvPr>
            <p:custDataLst>
              <p:tags r:id="rId2"/>
            </p:custDataLst>
          </p:nvPr>
        </p:nvPicPr>
        <p:blipFill>
          <a:blip r:embed="rId9"/>
          <a:srcRect/>
          <a:stretch>
            <a:fillRect/>
          </a:stretch>
        </p:blipFill>
        <p:spPr>
          <a:xfrm>
            <a:off x="8435975" y="2241550"/>
            <a:ext cx="2787015" cy="1623695"/>
          </a:xfrm>
          <a:prstGeom prst="rect">
            <a:avLst/>
          </a:prstGeom>
          <a:noFill/>
          <a:ln>
            <a:noFill/>
          </a:ln>
        </p:spPr>
      </p:pic>
      <p:pic>
        <p:nvPicPr>
          <p:cNvPr id="27" name="图片 4" descr="C:\Users\BD-jxyj\Desktop\北京商校\素材\7-4.png7-4"/>
          <p:cNvPicPr>
            <a:picLocks noChangeAspect="1"/>
          </p:cNvPicPr>
          <p:nvPr>
            <p:custDataLst>
              <p:tags r:id="rId3"/>
            </p:custDataLst>
          </p:nvPr>
        </p:nvPicPr>
        <p:blipFill>
          <a:blip r:embed="rId10"/>
          <a:srcRect/>
          <a:stretch>
            <a:fillRect/>
          </a:stretch>
        </p:blipFill>
        <p:spPr>
          <a:xfrm>
            <a:off x="3080385" y="4537075"/>
            <a:ext cx="2322195" cy="1701165"/>
          </a:xfrm>
          <a:prstGeom prst="rect">
            <a:avLst/>
          </a:prstGeom>
          <a:noFill/>
          <a:ln>
            <a:noFill/>
          </a:ln>
        </p:spPr>
      </p:pic>
      <p:pic>
        <p:nvPicPr>
          <p:cNvPr id="28" name="图片 28" descr="7-5"/>
          <p:cNvPicPr>
            <a:picLocks noChangeAspect="1"/>
          </p:cNvPicPr>
          <p:nvPr>
            <p:custDataLst>
              <p:tags r:id="rId4"/>
            </p:custDataLst>
          </p:nvPr>
        </p:nvPicPr>
        <p:blipFill>
          <a:blip r:embed="rId11"/>
          <a:stretch>
            <a:fillRect/>
          </a:stretch>
        </p:blipFill>
        <p:spPr>
          <a:xfrm>
            <a:off x="8726170" y="4318635"/>
            <a:ext cx="2268220" cy="2075815"/>
          </a:xfrm>
          <a:prstGeom prst="rect">
            <a:avLst/>
          </a:prstGeom>
        </p:spPr>
      </p:pic>
      <p:sp>
        <p:nvSpPr>
          <p:cNvPr id="2" name="文本框 1"/>
          <p:cNvSpPr txBox="1"/>
          <p:nvPr>
            <p:custDataLst>
              <p:tags r:id="rId5"/>
            </p:custDataLst>
          </p:nvPr>
        </p:nvSpPr>
        <p:spPr>
          <a:xfrm>
            <a:off x="4302125" y="816610"/>
            <a:ext cx="358775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lang="zh-CN" altLang="en-US" sz="2400" b="1" noProof="0" dirty="0">
                <a:solidFill>
                  <a:srgbClr val="006BB6"/>
                </a:solidFill>
                <a:cs typeface="+mn-ea"/>
                <a:sym typeface="+mn-lt"/>
              </a:rPr>
              <a:t>入驻</a:t>
            </a:r>
            <a:r>
              <a:rPr kumimoji="0" lang="zh-CN" altLang="en-US" sz="2400" b="1" i="0" kern="1200" cap="none" spc="0" normalizeH="0" baseline="0" noProof="0" dirty="0">
                <a:solidFill>
                  <a:srgbClr val="006BB6"/>
                </a:solidFill>
                <a:cs typeface="+mn-ea"/>
                <a:sym typeface="+mn-lt"/>
              </a:rPr>
              <a:t>淘宝直播平台的步骤</a:t>
            </a:r>
          </a:p>
        </p:txBody>
      </p:sp>
      <p:sp>
        <p:nvSpPr>
          <p:cNvPr id="3" name="文本框 2"/>
          <p:cNvSpPr txBox="1"/>
          <p:nvPr/>
        </p:nvSpPr>
        <p:spPr>
          <a:xfrm>
            <a:off x="4500245" y="1486535"/>
            <a:ext cx="3191510" cy="398780"/>
          </a:xfrm>
          <a:prstGeom prst="rect">
            <a:avLst/>
          </a:prstGeom>
          <a:noFill/>
          <a:ln w="9525">
            <a:noFill/>
          </a:ln>
        </p:spPr>
        <p:txBody>
          <a:bodyPr wrap="square">
            <a:spAutoFit/>
          </a:bodyPr>
          <a:lstStyle/>
          <a:p>
            <a:pPr indent="0"/>
            <a:r>
              <a:rPr lang="zh-CN" sz="2000" b="1">
                <a:solidFill>
                  <a:schemeClr val="bg1"/>
                </a:solidFill>
                <a:latin typeface="黑体" panose="02010609060101010101" charset="-122"/>
                <a:ea typeface="黑体" panose="02010609060101010101" charset="-122"/>
                <a:cs typeface="黑体" panose="02010609060101010101" charset="-122"/>
                <a:sym typeface="+mn-ea"/>
              </a:rPr>
              <a:t>步骤</a:t>
            </a:r>
            <a:r>
              <a:rPr lang="en-US" sz="2000" b="1">
                <a:solidFill>
                  <a:schemeClr val="bg1"/>
                </a:solidFill>
                <a:latin typeface="黑体" panose="02010609060101010101" charset="-122"/>
                <a:ea typeface="黑体" panose="02010609060101010101" charset="-122"/>
                <a:cs typeface="黑体" panose="02010609060101010101" charset="-122"/>
                <a:sym typeface="+mn-ea"/>
              </a:rPr>
              <a:t>1</a:t>
            </a:r>
            <a:r>
              <a:rPr lang="zh-CN" sz="2000" b="1">
                <a:solidFill>
                  <a:schemeClr val="bg1"/>
                </a:solidFill>
                <a:latin typeface="黑体" panose="02010609060101010101" charset="-122"/>
                <a:ea typeface="黑体" panose="02010609060101010101" charset="-122"/>
                <a:cs typeface="黑体" panose="02010609060101010101" charset="-122"/>
                <a:sym typeface="+mn-ea"/>
              </a:rPr>
              <a:t>：申请成为淘宝达人</a:t>
            </a:r>
            <a:endParaRPr lang="zh-CN" altLang="zh-CN" sz="2000" b="1" dirty="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1"/>
            </p:custDataLst>
          </p:nvPr>
        </p:nvSpPr>
        <p:spPr>
          <a:xfrm>
            <a:off x="4631055" y="1105535"/>
            <a:ext cx="358775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lang="zh-CN" altLang="en-US" sz="2400" b="1" noProof="0" dirty="0">
                <a:solidFill>
                  <a:srgbClr val="006BB6"/>
                </a:solidFill>
                <a:cs typeface="+mn-ea"/>
                <a:sym typeface="+mn-lt"/>
              </a:rPr>
              <a:t>入驻</a:t>
            </a:r>
            <a:r>
              <a:rPr kumimoji="0" lang="zh-CN" altLang="en-US" sz="2400" b="1" i="0" kern="1200" cap="none" spc="0" normalizeH="0" baseline="0" noProof="0" dirty="0">
                <a:solidFill>
                  <a:srgbClr val="006BB6"/>
                </a:solidFill>
                <a:cs typeface="+mn-ea"/>
                <a:sym typeface="+mn-lt"/>
              </a:rPr>
              <a:t>淘宝直播平台的步骤</a:t>
            </a:r>
          </a:p>
        </p:txBody>
      </p:sp>
      <p:pic>
        <p:nvPicPr>
          <p:cNvPr id="43" name="图片 7" descr="C:\Users\BD-jxyj\Desktop\北京商校\素材\7-7.jpg7-7"/>
          <p:cNvPicPr>
            <a:picLocks noChangeAspect="1"/>
          </p:cNvPicPr>
          <p:nvPr>
            <p:custDataLst>
              <p:tags r:id="rId2"/>
            </p:custDataLst>
          </p:nvPr>
        </p:nvPicPr>
        <p:blipFill>
          <a:blip r:embed="rId8"/>
          <a:srcRect/>
          <a:stretch>
            <a:fillRect/>
          </a:stretch>
        </p:blipFill>
        <p:spPr>
          <a:xfrm>
            <a:off x="6089650" y="1799590"/>
            <a:ext cx="2312035" cy="3928745"/>
          </a:xfrm>
          <a:prstGeom prst="rect">
            <a:avLst/>
          </a:prstGeom>
          <a:noFill/>
          <a:ln>
            <a:noFill/>
          </a:ln>
          <a:effectLst>
            <a:innerShdw blurRad="114300">
              <a:prstClr val="black"/>
            </a:innerShdw>
          </a:effectLst>
        </p:spPr>
      </p:pic>
      <p:pic>
        <p:nvPicPr>
          <p:cNvPr id="44" name="图片 8"/>
          <p:cNvPicPr>
            <a:picLocks noChangeAspect="1"/>
          </p:cNvPicPr>
          <p:nvPr>
            <p:custDataLst>
              <p:tags r:id="rId3"/>
            </p:custDataLst>
          </p:nvPr>
        </p:nvPicPr>
        <p:blipFill>
          <a:blip r:embed="rId9"/>
          <a:stretch>
            <a:fillRect/>
          </a:stretch>
        </p:blipFill>
        <p:spPr>
          <a:xfrm>
            <a:off x="8576310" y="1789430"/>
            <a:ext cx="2712720" cy="3938905"/>
          </a:xfrm>
          <a:prstGeom prst="rect">
            <a:avLst/>
          </a:prstGeom>
          <a:noFill/>
          <a:ln>
            <a:noFill/>
          </a:ln>
          <a:effectLst>
            <a:innerShdw blurRad="114300">
              <a:prstClr val="black"/>
            </a:innerShdw>
          </a:effectLst>
        </p:spPr>
      </p:pic>
      <p:sp>
        <p:nvSpPr>
          <p:cNvPr id="5" name="文本框 4"/>
          <p:cNvSpPr txBox="1"/>
          <p:nvPr/>
        </p:nvSpPr>
        <p:spPr>
          <a:xfrm>
            <a:off x="779780" y="2218055"/>
            <a:ext cx="2799715" cy="1660525"/>
          </a:xfrm>
          <a:prstGeom prst="rect">
            <a:avLst/>
          </a:prstGeom>
          <a:noFill/>
          <a:ln w="9525">
            <a:noFill/>
          </a:ln>
        </p:spPr>
        <p:txBody>
          <a:bodyPr wrap="square">
            <a:spAutoFit/>
          </a:bodyPr>
          <a:lstStyle/>
          <a:p>
            <a:pPr indent="0" algn="l">
              <a:lnSpc>
                <a:spcPct val="150000"/>
              </a:lnSpc>
            </a:pPr>
            <a:r>
              <a:rPr lang="zh-CN" altLang="en-US" sz="2000" b="1" dirty="0">
                <a:solidFill>
                  <a:srgbClr val="006BB6"/>
                </a:solidFill>
                <a:latin typeface="黑体" panose="02010609060101010101" charset="-122"/>
                <a:ea typeface="黑体" panose="02010609060101010101" charset="-122"/>
                <a:cs typeface="黑体" panose="02010609060101010101" charset="-122"/>
              </a:rPr>
              <a:t>步骤</a:t>
            </a:r>
            <a:r>
              <a:rPr lang="en-US" altLang="zh-CN" sz="2000" b="1" dirty="0">
                <a:solidFill>
                  <a:srgbClr val="006BB6"/>
                </a:solidFill>
                <a:latin typeface="黑体" panose="02010609060101010101" charset="-122"/>
                <a:ea typeface="黑体" panose="02010609060101010101" charset="-122"/>
                <a:cs typeface="黑体" panose="02010609060101010101" charset="-122"/>
              </a:rPr>
              <a:t>2</a:t>
            </a:r>
          </a:p>
          <a:p>
            <a:pPr indent="0" algn="l">
              <a:lnSpc>
                <a:spcPct val="150000"/>
              </a:lnSpc>
            </a:pPr>
            <a:r>
              <a:rPr lang="en-US" altLang="zh-CN" sz="1600" b="0" dirty="0">
                <a:latin typeface="黑体" panose="02010609060101010101" charset="-122"/>
                <a:ea typeface="黑体" panose="02010609060101010101" charset="-122"/>
                <a:cs typeface="黑体" panose="02010609060101010101" charset="-122"/>
              </a:rPr>
              <a:t>按照操作即可完成“淘宝达人”的申请</a:t>
            </a:r>
            <a:r>
              <a:rPr lang="zh-CN" altLang="en-US" sz="1600" b="0" dirty="0">
                <a:latin typeface="黑体" panose="02010609060101010101" charset="-122"/>
                <a:ea typeface="黑体" panose="02010609060101010101" charset="-122"/>
                <a:cs typeface="黑体" panose="02010609060101010101" charset="-122"/>
              </a:rPr>
              <a:t>。成为“大V”后，发布一条视频内容</a:t>
            </a:r>
          </a:p>
        </p:txBody>
      </p:sp>
      <p:sp>
        <p:nvSpPr>
          <p:cNvPr id="6" name="文本框 5"/>
          <p:cNvSpPr txBox="1"/>
          <p:nvPr/>
        </p:nvSpPr>
        <p:spPr>
          <a:xfrm>
            <a:off x="779780" y="4281805"/>
            <a:ext cx="2288540" cy="922020"/>
          </a:xfrm>
          <a:prstGeom prst="rect">
            <a:avLst/>
          </a:prstGeom>
          <a:noFill/>
          <a:ln w="9525">
            <a:noFill/>
          </a:ln>
        </p:spPr>
        <p:txBody>
          <a:bodyPr wrap="square">
            <a:spAutoFit/>
          </a:bodyPr>
          <a:lstStyle/>
          <a:p>
            <a:pPr indent="0" algn="l">
              <a:lnSpc>
                <a:spcPct val="150000"/>
              </a:lnSpc>
            </a:pPr>
            <a:r>
              <a:rPr lang="zh-CN" altLang="en-US" sz="2000" b="1" dirty="0">
                <a:solidFill>
                  <a:srgbClr val="006BB6"/>
                </a:solidFill>
                <a:latin typeface="黑体" panose="02010609060101010101" charset="-122"/>
                <a:ea typeface="黑体" panose="02010609060101010101" charset="-122"/>
                <a:cs typeface="黑体" panose="02010609060101010101" charset="-122"/>
              </a:rPr>
              <a:t>步骤</a:t>
            </a:r>
            <a:r>
              <a:rPr lang="en-US" altLang="zh-CN" sz="2000" b="1" dirty="0">
                <a:solidFill>
                  <a:srgbClr val="006BB6"/>
                </a:solidFill>
                <a:latin typeface="黑体" panose="02010609060101010101" charset="-122"/>
                <a:ea typeface="黑体" panose="02010609060101010101" charset="-122"/>
                <a:cs typeface="黑体" panose="02010609060101010101" charset="-122"/>
              </a:rPr>
              <a:t>3</a:t>
            </a:r>
          </a:p>
          <a:p>
            <a:pPr indent="0" algn="l">
              <a:lnSpc>
                <a:spcPct val="150000"/>
              </a:lnSpc>
            </a:pPr>
            <a:r>
              <a:rPr lang="zh-CN" altLang="en-US" sz="1600" dirty="0">
                <a:latin typeface="黑体" panose="02010609060101010101" charset="-122"/>
                <a:ea typeface="黑体" panose="02010609060101010101" charset="-122"/>
                <a:cs typeface="黑体" panose="02010609060101010101" charset="-122"/>
              </a:rPr>
              <a:t>开通淘宝直播权限</a:t>
            </a:r>
            <a:endParaRPr sz="16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7" name="圆角矩形 6"/>
          <p:cNvSpPr/>
          <p:nvPr/>
        </p:nvSpPr>
        <p:spPr>
          <a:xfrm>
            <a:off x="3579495" y="5718809"/>
            <a:ext cx="2357755" cy="460375"/>
          </a:xfrm>
          <a:prstGeom prst="roundRect">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3.1</a:t>
            </a:r>
            <a:r>
              <a:rPr lang="zh-CN" altLang="en-US"/>
              <a:t>登录淘宝主播APP</a:t>
            </a:r>
          </a:p>
        </p:txBody>
      </p:sp>
      <p:sp>
        <p:nvSpPr>
          <p:cNvPr id="8" name="圆角矩形 7"/>
          <p:cNvSpPr/>
          <p:nvPr>
            <p:custDataLst>
              <p:tags r:id="rId4"/>
            </p:custDataLst>
          </p:nvPr>
        </p:nvSpPr>
        <p:spPr>
          <a:xfrm>
            <a:off x="6064250" y="5718810"/>
            <a:ext cx="2357755" cy="460375"/>
          </a:xfrm>
          <a:prstGeom prst="roundRect">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3.2 </a:t>
            </a:r>
            <a:r>
              <a:rPr lang="zh-CN" altLang="en-US"/>
              <a:t>实名认证</a:t>
            </a:r>
          </a:p>
        </p:txBody>
      </p:sp>
      <p:sp>
        <p:nvSpPr>
          <p:cNvPr id="10" name="圆角矩形 9"/>
          <p:cNvSpPr/>
          <p:nvPr>
            <p:custDataLst>
              <p:tags r:id="rId5"/>
            </p:custDataLst>
          </p:nvPr>
        </p:nvSpPr>
        <p:spPr>
          <a:xfrm>
            <a:off x="8549640" y="5718810"/>
            <a:ext cx="2750185" cy="460375"/>
          </a:xfrm>
          <a:prstGeom prst="roundRect">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3.3 </a:t>
            </a:r>
            <a:r>
              <a:rPr lang="zh-CN" altLang="en-US"/>
              <a:t>完成主播入驻</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2"/>
            </p:custDataLst>
          </p:nvPr>
        </p:nvPicPr>
        <p:blipFill>
          <a:blip r:embed="rId25"/>
          <a:stretch>
            <a:fillRect/>
          </a:stretch>
        </p:blipFill>
        <p:spPr>
          <a:xfrm>
            <a:off x="0" y="565662"/>
            <a:ext cx="12192000" cy="6292337"/>
          </a:xfrm>
          <a:prstGeom prst="rect">
            <a:avLst/>
          </a:prstGeom>
          <a:ln>
            <a:noFill/>
          </a:ln>
        </p:spPr>
      </p:pic>
      <p:sp>
        <p:nvSpPr>
          <p:cNvPr id="75" name="文本框 74"/>
          <p:cNvSpPr txBox="1"/>
          <p:nvPr>
            <p:custDataLst>
              <p:tags r:id="rId3"/>
            </p:custDataLst>
          </p:nvPr>
        </p:nvSpPr>
        <p:spPr>
          <a:xfrm>
            <a:off x="8090786" y="3193333"/>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rPr>
              <a:t>资料结论</a:t>
            </a:r>
          </a:p>
        </p:txBody>
      </p:sp>
      <p:sp>
        <p:nvSpPr>
          <p:cNvPr id="76" name="文本框 75"/>
          <p:cNvSpPr txBox="1"/>
          <p:nvPr>
            <p:custDataLst>
              <p:tags r:id="rId4"/>
            </p:custDataLst>
          </p:nvPr>
        </p:nvSpPr>
        <p:spPr>
          <a:xfrm>
            <a:off x="8091170" y="3580130"/>
            <a:ext cx="2910840" cy="794385"/>
          </a:xfrm>
          <a:prstGeom prst="rect">
            <a:avLst/>
          </a:prstGeom>
          <a:noFill/>
        </p:spPr>
        <p:txBody>
          <a:bodyPr wrap="square" rtlCol="0"/>
          <a:lstStyle/>
          <a:p>
            <a:pPr indent="0" fontAlgn="auto">
              <a:lnSpc>
                <a:spcPct val="130000"/>
              </a:lnSpc>
              <a:spcBef>
                <a:spcPts val="0"/>
              </a:spcBef>
              <a:spcAft>
                <a:spcPts val="1000"/>
              </a:spcAft>
              <a:buSzPct val="100000"/>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搜集网上或者图书中查阅的资料，接触前沿知识</a:t>
            </a:r>
          </a:p>
        </p:txBody>
      </p:sp>
      <p:sp>
        <p:nvSpPr>
          <p:cNvPr id="105" name="六边形 104"/>
          <p:cNvSpPr/>
          <p:nvPr>
            <p:custDataLst>
              <p:tags r:id="rId5"/>
            </p:custDataLst>
          </p:nvPr>
        </p:nvSpPr>
        <p:spPr>
          <a:xfrm>
            <a:off x="5850276" y="4711676"/>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custDataLst>
              <p:tags r:id="rId6"/>
            </p:custDataLst>
          </p:nvPr>
        </p:nvSpPr>
        <p:spPr>
          <a:xfrm>
            <a:off x="7279667" y="4671651"/>
            <a:ext cx="1728056"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rPr>
              <a:t>自我总结</a:t>
            </a:r>
          </a:p>
        </p:txBody>
      </p:sp>
      <p:sp>
        <p:nvSpPr>
          <p:cNvPr id="65" name="文本框 64"/>
          <p:cNvSpPr txBox="1"/>
          <p:nvPr>
            <p:custDataLst>
              <p:tags r:id="rId7"/>
            </p:custDataLst>
          </p:nvPr>
        </p:nvSpPr>
        <p:spPr>
          <a:xfrm>
            <a:off x="7279005" y="5059045"/>
            <a:ext cx="3316605" cy="698500"/>
          </a:xfrm>
          <a:prstGeom prst="rect">
            <a:avLst/>
          </a:prstGeom>
          <a:noFill/>
        </p:spPr>
        <p:txBody>
          <a:bodyPr wrap="square" rtlCol="0"/>
          <a:lstStyle/>
          <a:p>
            <a:pPr fontAlgn="auto">
              <a:lnSpc>
                <a:spcPct val="130000"/>
              </a:lnSpc>
              <a:spcAft>
                <a:spcPts val="1000"/>
              </a:spcAft>
            </a:pPr>
            <a:r>
              <a:rPr lang="zh-CN" altLang="en-US" sz="1600" spc="150">
                <a:solidFill>
                  <a:schemeClr val="tx2">
                    <a:lumMod val="65000"/>
                    <a:lumOff val="35000"/>
                  </a:schemeClr>
                </a:solidFill>
                <a:latin typeface="黑体" panose="02010609060101010101" charset="-122"/>
                <a:ea typeface="黑体" panose="02010609060101010101" charset="-122"/>
                <a:sym typeface="+mn-ea"/>
              </a:rPr>
              <a:t>通过自学探究，总结出各相关知识点的主要内容</a:t>
            </a:r>
          </a:p>
        </p:txBody>
      </p:sp>
      <p:sp>
        <p:nvSpPr>
          <p:cNvPr id="67" name="六边形 66"/>
          <p:cNvSpPr/>
          <p:nvPr>
            <p:custDataLst>
              <p:tags r:id="rId8"/>
            </p:custDataLst>
          </p:nvPr>
        </p:nvSpPr>
        <p:spPr>
          <a:xfrm>
            <a:off x="5752436" y="4671651"/>
            <a:ext cx="1093376" cy="964408"/>
          </a:xfrm>
          <a:prstGeom prst="hexagon">
            <a:avLst/>
          </a:prstGeom>
          <a:solidFill>
            <a:srgbClr val="404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图片 79" descr="333639373138363b343435303831343bb9b5cda8b9dcc0ed"/>
          <p:cNvPicPr>
            <a:picLocks noChangeAspect="1"/>
          </p:cNvPicPr>
          <p:nvPr>
            <p:custDataLst>
              <p:tags r:id="rId9"/>
            </p:custDataLst>
          </p:nvPr>
        </p:nvPicPr>
        <p:blipFill>
          <a:blip r:embed="rId26">
            <a:extLst>
              <a:ext uri="{96DAC541-7B7A-43D3-8B79-37D633B846F1}">
                <asvg:svgBlip xmlns:asvg="http://schemas.microsoft.com/office/drawing/2016/SVG/main" r:embed="rId27"/>
              </a:ext>
            </a:extLst>
          </a:blip>
          <a:stretch>
            <a:fillRect/>
          </a:stretch>
        </p:blipFill>
        <p:spPr>
          <a:xfrm>
            <a:off x="6003386" y="4902271"/>
            <a:ext cx="590207" cy="583218"/>
          </a:xfrm>
          <a:prstGeom prst="rect">
            <a:avLst/>
          </a:prstGeom>
        </p:spPr>
      </p:pic>
      <p:sp>
        <p:nvSpPr>
          <p:cNvPr id="100" name="六边形 99"/>
          <p:cNvSpPr/>
          <p:nvPr>
            <p:custDataLst>
              <p:tags r:id="rId10"/>
            </p:custDataLst>
          </p:nvPr>
        </p:nvSpPr>
        <p:spPr>
          <a:xfrm>
            <a:off x="6423355" y="3192193"/>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六边形 100"/>
          <p:cNvSpPr/>
          <p:nvPr>
            <p:custDataLst>
              <p:tags r:id="rId11"/>
            </p:custDataLst>
          </p:nvPr>
        </p:nvSpPr>
        <p:spPr>
          <a:xfrm>
            <a:off x="6521194" y="3137556"/>
            <a:ext cx="1093376" cy="964408"/>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2" descr="333639373138363b343435303739363bd2b5cef1bcbcc4dc"/>
          <p:cNvPicPr>
            <a:picLocks noChangeAspect="1"/>
          </p:cNvPicPr>
          <p:nvPr>
            <p:custDataLst>
              <p:tags r:id="rId12"/>
            </p:custDataLst>
          </p:nvPr>
        </p:nvPicPr>
        <p:blipFill>
          <a:blip r:embed="rId28">
            <a:extLst>
              <a:ext uri="{96DAC541-7B7A-43D3-8B79-37D633B846F1}">
                <asvg:svgBlip xmlns:asvg="http://schemas.microsoft.com/office/drawing/2016/SVG/main" r:embed="rId29"/>
              </a:ext>
            </a:extLst>
          </a:blip>
          <a:stretch>
            <a:fillRect/>
          </a:stretch>
        </p:blipFill>
        <p:spPr>
          <a:xfrm>
            <a:off x="6775319" y="3332598"/>
            <a:ext cx="573689" cy="573689"/>
          </a:xfrm>
          <a:prstGeom prst="rect">
            <a:avLst/>
          </a:prstGeom>
        </p:spPr>
      </p:pic>
      <p:sp>
        <p:nvSpPr>
          <p:cNvPr id="32" name="六边形 9"/>
          <p:cNvSpPr/>
          <p:nvPr>
            <p:custDataLst>
              <p:tags r:id="rId13"/>
            </p:custDataLst>
          </p:nvPr>
        </p:nvSpPr>
        <p:spPr>
          <a:xfrm>
            <a:off x="1250795" y="2324164"/>
            <a:ext cx="4680000" cy="2676581"/>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六边形 85"/>
          <p:cNvSpPr/>
          <p:nvPr>
            <p:custDataLst>
              <p:tags r:id="rId14"/>
            </p:custDataLst>
          </p:nvPr>
        </p:nvSpPr>
        <p:spPr>
          <a:xfrm>
            <a:off x="1322070" y="2322195"/>
            <a:ext cx="4526915" cy="2678430"/>
          </a:xfrm>
          <a:prstGeom prst="hexagon">
            <a:avLst/>
          </a:prstGeom>
          <a:solidFill>
            <a:srgbClr val="5667C1">
              <a:lumMod val="20000"/>
              <a:lumOff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0"/>
          <p:cNvSpPr txBox="1"/>
          <p:nvPr>
            <p:custDataLst>
              <p:tags r:id="rId15"/>
            </p:custDataLst>
          </p:nvPr>
        </p:nvSpPr>
        <p:spPr>
          <a:xfrm>
            <a:off x="1616710" y="2432685"/>
            <a:ext cx="3937000" cy="530225"/>
          </a:xfrm>
          <a:prstGeom prst="rect">
            <a:avLst/>
          </a:prstGeom>
          <a:noFill/>
        </p:spPr>
        <p:txBody>
          <a:bodyPr wrap="square" bIns="0" rtlCol="0"/>
          <a:lstStyle/>
          <a:p>
            <a:pPr indent="0" algn="ctr">
              <a:lnSpc>
                <a:spcPct val="100000"/>
              </a:lnSpc>
              <a:spcBef>
                <a:spcPts val="0"/>
              </a:spcBef>
              <a:spcAft>
                <a:spcPts val="0"/>
              </a:spcAft>
              <a:buSzPct val="100000"/>
            </a:pPr>
            <a:r>
              <a:rPr lang="zh-CN" altLang="en-US" sz="2800" spc="300">
                <a:solidFill>
                  <a:srgbClr val="283149">
                    <a:lumMod val="75000"/>
                  </a:srgbClr>
                </a:solidFill>
                <a:latin typeface="思源黑体 CN Bold" panose="020B0800000000000000" pitchFamily="34" charset="-122"/>
                <a:ea typeface="思源黑体 CN Bold" panose="020B0800000000000000" pitchFamily="34" charset="-122"/>
                <a:sym typeface="+mn-ea"/>
              </a:rPr>
              <a:t>知识内容</a:t>
            </a:r>
          </a:p>
        </p:txBody>
      </p:sp>
      <p:sp>
        <p:nvSpPr>
          <p:cNvPr id="34" name="文本框 2"/>
          <p:cNvSpPr txBox="1"/>
          <p:nvPr>
            <p:custDataLst>
              <p:tags r:id="rId16"/>
            </p:custDataLst>
          </p:nvPr>
        </p:nvSpPr>
        <p:spPr>
          <a:xfrm>
            <a:off x="1861185" y="3337560"/>
            <a:ext cx="1971040" cy="1489710"/>
          </a:xfrm>
          <a:prstGeom prst="rect">
            <a:avLst/>
          </a:prstGeom>
          <a:noFill/>
        </p:spPr>
        <p:txBody>
          <a:bodyPr wrap="square" rtlCol="0" anchor="ctr" anchorCtr="0"/>
          <a:lstStyle/>
          <a:p>
            <a:pPr algn="l"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rPr>
              <a:t>直播营销的概念、特点、形式</a:t>
            </a:r>
          </a:p>
          <a:p>
            <a:pPr algn="l"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rPr>
              <a:t>直播平台常见类型</a:t>
            </a:r>
          </a:p>
          <a:p>
            <a:pPr algn="l"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rPr>
              <a:t>抖音直播平台的规则、入驻流程、推广方式</a:t>
            </a:r>
          </a:p>
        </p:txBody>
      </p:sp>
      <p:cxnSp>
        <p:nvCxnSpPr>
          <p:cNvPr id="35" name="直接连接符 3"/>
          <p:cNvCxnSpPr/>
          <p:nvPr>
            <p:custDataLst>
              <p:tags r:id="rId17"/>
            </p:custDataLst>
          </p:nvPr>
        </p:nvCxnSpPr>
        <p:spPr>
          <a:xfrm flipV="1">
            <a:off x="1933812" y="3039597"/>
            <a:ext cx="3311525" cy="13970"/>
          </a:xfrm>
          <a:prstGeom prst="line">
            <a:avLst/>
          </a:prstGeom>
          <a:ln w="25400">
            <a:solidFill>
              <a:srgbClr val="005B8A"/>
            </a:solidFill>
          </a:ln>
        </p:spPr>
        <p:style>
          <a:lnRef idx="1">
            <a:schemeClr val="accent1"/>
          </a:lnRef>
          <a:fillRef idx="0">
            <a:schemeClr val="accent1"/>
          </a:fillRef>
          <a:effectRef idx="0">
            <a:schemeClr val="accent1"/>
          </a:effectRef>
          <a:fontRef idx="minor">
            <a:schemeClr val="tx1"/>
          </a:fontRef>
        </p:style>
      </p:cxnSp>
      <p:sp>
        <p:nvSpPr>
          <p:cNvPr id="36" name="文本框 42"/>
          <p:cNvSpPr txBox="1"/>
          <p:nvPr>
            <p:custDataLst>
              <p:tags r:id="rId18"/>
            </p:custDataLst>
          </p:nvPr>
        </p:nvSpPr>
        <p:spPr>
          <a:xfrm>
            <a:off x="7279313" y="1678901"/>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rPr>
              <a:t>经验认知</a:t>
            </a:r>
          </a:p>
        </p:txBody>
      </p:sp>
      <p:sp>
        <p:nvSpPr>
          <p:cNvPr id="37" name="文本框 43"/>
          <p:cNvSpPr txBox="1"/>
          <p:nvPr>
            <p:custDataLst>
              <p:tags r:id="rId19"/>
            </p:custDataLst>
          </p:nvPr>
        </p:nvSpPr>
        <p:spPr>
          <a:xfrm>
            <a:off x="7279005" y="2017395"/>
            <a:ext cx="3200400" cy="864870"/>
          </a:xfrm>
          <a:prstGeom prst="rect">
            <a:avLst/>
          </a:prstGeom>
          <a:noFill/>
        </p:spPr>
        <p:txBody>
          <a:bodyPr wrap="square" rtlCol="0">
            <a:noAutofit/>
          </a:bodyPr>
          <a:lstStyle/>
          <a:p>
            <a:pPr fontAlgn="auto">
              <a:lnSpc>
                <a:spcPct val="130000"/>
              </a:lnSpc>
              <a:spcAft>
                <a:spcPts val="1000"/>
              </a:spcAft>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凭借自己的生活与学习经验尝试解释相关知识内容</a:t>
            </a:r>
          </a:p>
        </p:txBody>
      </p:sp>
      <p:sp>
        <p:nvSpPr>
          <p:cNvPr id="38" name="六边形 37"/>
          <p:cNvSpPr/>
          <p:nvPr>
            <p:custDataLst>
              <p:tags r:id="rId20"/>
            </p:custDataLst>
          </p:nvPr>
        </p:nvSpPr>
        <p:spPr>
          <a:xfrm>
            <a:off x="5691420" y="1674475"/>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40"/>
          <p:cNvSpPr/>
          <p:nvPr>
            <p:custDataLst>
              <p:tags r:id="rId21"/>
            </p:custDataLst>
          </p:nvPr>
        </p:nvSpPr>
        <p:spPr>
          <a:xfrm>
            <a:off x="5789258" y="1629368"/>
            <a:ext cx="1093376" cy="964408"/>
          </a:xfrm>
          <a:prstGeom prst="hexagon">
            <a:avLst/>
          </a:prstGeom>
          <a:solidFill>
            <a:srgbClr val="005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333639373138363b343435303830393bc8d5b3a3cac2ceef"/>
          <p:cNvPicPr>
            <a:picLocks noChangeAspect="1"/>
          </p:cNvPicPr>
          <p:nvPr>
            <p:custDataLst>
              <p:tags r:id="rId22"/>
            </p:custDataLst>
          </p:nvPr>
        </p:nvPicPr>
        <p:blipFill>
          <a:blip r:embed="rId30">
            <a:extLst>
              <a:ext uri="{96DAC541-7B7A-43D3-8B79-37D633B846F1}">
                <asvg:svgBlip xmlns:asvg="http://schemas.microsoft.com/office/drawing/2016/SVG/main" r:embed="rId31"/>
              </a:ext>
            </a:extLst>
          </a:blip>
          <a:stretch>
            <a:fillRect/>
          </a:stretch>
        </p:blipFill>
        <p:spPr>
          <a:xfrm>
            <a:off x="6045290" y="1825046"/>
            <a:ext cx="582584" cy="574324"/>
          </a:xfrm>
          <a:prstGeom prst="rect">
            <a:avLst/>
          </a:prstGeom>
        </p:spPr>
      </p:pic>
      <p:grpSp>
        <p:nvGrpSpPr>
          <p:cNvPr id="7" name="组合 6"/>
          <p:cNvGrpSpPr/>
          <p:nvPr/>
        </p:nvGrpSpPr>
        <p:grpSpPr>
          <a:xfrm>
            <a:off x="350158" y="270329"/>
            <a:ext cx="3167026" cy="739200"/>
            <a:chOff x="412693" y="160555"/>
            <a:chExt cx="3167026" cy="739200"/>
          </a:xfrm>
        </p:grpSpPr>
        <p:sp>
          <p:nvSpPr>
            <p:cNvPr id="9" name="文本框 8"/>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自学探究</a:t>
              </a:r>
            </a:p>
          </p:txBody>
        </p:sp>
        <p:grpSp>
          <p:nvGrpSpPr>
            <p:cNvPr id="10" name="组合 9"/>
            <p:cNvGrpSpPr/>
            <p:nvPr/>
          </p:nvGrpSpPr>
          <p:grpSpPr>
            <a:xfrm>
              <a:off x="412693" y="160555"/>
              <a:ext cx="739200" cy="739200"/>
              <a:chOff x="412693" y="160555"/>
              <a:chExt cx="739200" cy="739200"/>
            </a:xfrm>
          </p:grpSpPr>
          <p:sp>
            <p:nvSpPr>
              <p:cNvPr id="11" name="菱形 10"/>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2" name="菱形 11"/>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nvSpPr>
        <p:spPr>
          <a:xfrm>
            <a:off x="3851910" y="3181350"/>
            <a:ext cx="1917700" cy="1450340"/>
          </a:xfrm>
          <a:prstGeom prst="rect">
            <a:avLst/>
          </a:prstGeom>
          <a:noFill/>
        </p:spPr>
        <p:txBody>
          <a:bodyPr wrap="square" rtlCol="0" anchor="t">
            <a:spAutoFit/>
          </a:bodyPr>
          <a:lstStyle/>
          <a:p>
            <a:pPr algn="l"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sym typeface="+mn-ea"/>
              </a:rPr>
              <a:t>淘宝直播平台的规则、流程、推广方式</a:t>
            </a:r>
          </a:p>
          <a:p>
            <a:pPr algn="l"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sym typeface="+mn-ea"/>
              </a:rPr>
              <a:t>淘宝直播的推广工具</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3089275" y="2005330"/>
            <a:ext cx="5795645" cy="552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9685" y="4549775"/>
            <a:ext cx="12220575" cy="20707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2"/>
            </p:custDataLst>
          </p:nvPr>
        </p:nvSpPr>
        <p:spPr>
          <a:xfrm>
            <a:off x="4631055" y="1105535"/>
            <a:ext cx="295529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开通淘宝直播的步骤</a:t>
            </a:r>
          </a:p>
        </p:txBody>
      </p:sp>
      <p:pic>
        <p:nvPicPr>
          <p:cNvPr id="54" name="图片 1"/>
          <p:cNvPicPr>
            <a:picLocks noChangeAspect="1"/>
          </p:cNvPicPr>
          <p:nvPr>
            <p:custDataLst>
              <p:tags r:id="rId3"/>
            </p:custDataLst>
          </p:nvPr>
        </p:nvPicPr>
        <p:blipFill>
          <a:blip r:embed="rId15"/>
          <a:stretch>
            <a:fillRect/>
          </a:stretch>
        </p:blipFill>
        <p:spPr>
          <a:xfrm>
            <a:off x="1094740" y="4712970"/>
            <a:ext cx="1204595" cy="1751965"/>
          </a:xfrm>
          <a:prstGeom prst="rect">
            <a:avLst/>
          </a:prstGeom>
          <a:noFill/>
          <a:ln>
            <a:noFill/>
          </a:ln>
        </p:spPr>
      </p:pic>
      <p:pic>
        <p:nvPicPr>
          <p:cNvPr id="55" name="图片 2" descr="C:\Users\BD-Z076\Desktop\广西机电工作素材\图片\图片47.png图片47"/>
          <p:cNvPicPr>
            <a:picLocks noChangeAspect="1"/>
          </p:cNvPicPr>
          <p:nvPr>
            <p:custDataLst>
              <p:tags r:id="rId4"/>
            </p:custDataLst>
          </p:nvPr>
        </p:nvPicPr>
        <p:blipFill>
          <a:blip r:embed="rId16"/>
          <a:srcRect/>
          <a:stretch>
            <a:fillRect/>
          </a:stretch>
        </p:blipFill>
        <p:spPr>
          <a:xfrm>
            <a:off x="2318385" y="4723130"/>
            <a:ext cx="5267960" cy="1732280"/>
          </a:xfrm>
          <a:prstGeom prst="rect">
            <a:avLst/>
          </a:prstGeom>
          <a:noFill/>
          <a:ln>
            <a:noFill/>
          </a:ln>
        </p:spPr>
      </p:pic>
      <p:pic>
        <p:nvPicPr>
          <p:cNvPr id="50" name="图片 1"/>
          <p:cNvPicPr>
            <a:picLocks noChangeAspect="1"/>
          </p:cNvPicPr>
          <p:nvPr>
            <p:custDataLst>
              <p:tags r:id="rId5"/>
            </p:custDataLst>
          </p:nvPr>
        </p:nvPicPr>
        <p:blipFill>
          <a:blip r:embed="rId17"/>
          <a:stretch>
            <a:fillRect/>
          </a:stretch>
        </p:blipFill>
        <p:spPr>
          <a:xfrm>
            <a:off x="7595870" y="4723130"/>
            <a:ext cx="2012315" cy="1727200"/>
          </a:xfrm>
          <a:prstGeom prst="rect">
            <a:avLst/>
          </a:prstGeom>
          <a:noFill/>
          <a:ln>
            <a:noFill/>
          </a:ln>
        </p:spPr>
      </p:pic>
      <p:pic>
        <p:nvPicPr>
          <p:cNvPr id="59" name="图片 3"/>
          <p:cNvPicPr>
            <a:picLocks noChangeAspect="1"/>
          </p:cNvPicPr>
          <p:nvPr>
            <p:custDataLst>
              <p:tags r:id="rId6"/>
            </p:custDataLst>
          </p:nvPr>
        </p:nvPicPr>
        <p:blipFill>
          <a:blip r:embed="rId18"/>
          <a:stretch>
            <a:fillRect/>
          </a:stretch>
        </p:blipFill>
        <p:spPr>
          <a:xfrm>
            <a:off x="9617710" y="4723130"/>
            <a:ext cx="1720215" cy="1708785"/>
          </a:xfrm>
          <a:prstGeom prst="rect">
            <a:avLst/>
          </a:prstGeom>
          <a:noFill/>
          <a:ln>
            <a:noFill/>
          </a:ln>
        </p:spPr>
      </p:pic>
      <p:sp>
        <p:nvSpPr>
          <p:cNvPr id="5" name="ïṥľídê"/>
          <p:cNvSpPr/>
          <p:nvPr>
            <p:custDataLst>
              <p:tags r:id="rId7"/>
            </p:custDataLst>
          </p:nvPr>
        </p:nvSpPr>
        <p:spPr bwMode="auto">
          <a:xfrm>
            <a:off x="2256419" y="1857942"/>
            <a:ext cx="832666" cy="864495"/>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solidFill>
            <a:schemeClr val="accent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cs typeface="+mn-ea"/>
              <a:sym typeface="+mn-lt"/>
            </a:endParaRPr>
          </a:p>
        </p:txBody>
      </p:sp>
      <p:sp>
        <p:nvSpPr>
          <p:cNvPr id="8" name="ïṩľïḑe"/>
          <p:cNvSpPr/>
          <p:nvPr>
            <p:custDataLst>
              <p:tags r:id="rId8"/>
            </p:custDataLst>
          </p:nvPr>
        </p:nvSpPr>
        <p:spPr bwMode="auto">
          <a:xfrm>
            <a:off x="5844408" y="1857942"/>
            <a:ext cx="807121" cy="864495"/>
          </a:xfrm>
          <a:custGeom>
            <a:avLst/>
            <a:gdLst>
              <a:gd name="connsiteX0" fmla="*/ 458586 w 565731"/>
              <a:gd name="connsiteY0" fmla="*/ 166887 h 605945"/>
              <a:gd name="connsiteX1" fmla="*/ 538915 w 565731"/>
              <a:gd name="connsiteY1" fmla="*/ 182885 h 605945"/>
              <a:gd name="connsiteX2" fmla="*/ 541140 w 565731"/>
              <a:gd name="connsiteY2" fmla="*/ 184218 h 605945"/>
              <a:gd name="connsiteX3" fmla="*/ 544478 w 565731"/>
              <a:gd name="connsiteY3" fmla="*/ 186217 h 605945"/>
              <a:gd name="connsiteX4" fmla="*/ 546703 w 565731"/>
              <a:gd name="connsiteY4" fmla="*/ 188884 h 605945"/>
              <a:gd name="connsiteX5" fmla="*/ 548929 w 565731"/>
              <a:gd name="connsiteY5" fmla="*/ 191772 h 605945"/>
              <a:gd name="connsiteX6" fmla="*/ 550041 w 565731"/>
              <a:gd name="connsiteY6" fmla="*/ 195549 h 605945"/>
              <a:gd name="connsiteX7" fmla="*/ 550931 w 565731"/>
              <a:gd name="connsiteY7" fmla="*/ 198215 h 605945"/>
              <a:gd name="connsiteX8" fmla="*/ 565617 w 565731"/>
              <a:gd name="connsiteY8" fmla="*/ 331082 h 605945"/>
              <a:gd name="connsiteX9" fmla="*/ 549374 w 565731"/>
              <a:gd name="connsiteY9" fmla="*/ 351301 h 605945"/>
              <a:gd name="connsiteX10" fmla="*/ 547371 w 565731"/>
              <a:gd name="connsiteY10" fmla="*/ 351524 h 605945"/>
              <a:gd name="connsiteX11" fmla="*/ 528902 w 565731"/>
              <a:gd name="connsiteY11" fmla="*/ 335082 h 605945"/>
              <a:gd name="connsiteX12" fmla="*/ 515551 w 565731"/>
              <a:gd name="connsiteY12" fmla="*/ 213991 h 605945"/>
              <a:gd name="connsiteX13" fmla="*/ 510433 w 565731"/>
              <a:gd name="connsiteY13" fmla="*/ 212657 h 605945"/>
              <a:gd name="connsiteX14" fmla="*/ 510433 w 565731"/>
              <a:gd name="connsiteY14" fmla="*/ 338415 h 605945"/>
              <a:gd name="connsiteX15" fmla="*/ 525119 w 565731"/>
              <a:gd name="connsiteY15" fmla="*/ 521051 h 605945"/>
              <a:gd name="connsiteX16" fmla="*/ 504647 w 565731"/>
              <a:gd name="connsiteY16" fmla="*/ 544825 h 605945"/>
              <a:gd name="connsiteX17" fmla="*/ 502867 w 565731"/>
              <a:gd name="connsiteY17" fmla="*/ 545047 h 605945"/>
              <a:gd name="connsiteX18" fmla="*/ 480838 w 565731"/>
              <a:gd name="connsiteY18" fmla="*/ 524606 h 605945"/>
              <a:gd name="connsiteX19" fmla="*/ 467487 w 565731"/>
              <a:gd name="connsiteY19" fmla="*/ 359522 h 605945"/>
              <a:gd name="connsiteX20" fmla="*/ 458586 w 565731"/>
              <a:gd name="connsiteY20" fmla="*/ 361522 h 605945"/>
              <a:gd name="connsiteX21" fmla="*/ 449685 w 565731"/>
              <a:gd name="connsiteY21" fmla="*/ 359522 h 605945"/>
              <a:gd name="connsiteX22" fmla="*/ 436334 w 565731"/>
              <a:gd name="connsiteY22" fmla="*/ 524606 h 605945"/>
              <a:gd name="connsiteX23" fmla="*/ 414305 w 565731"/>
              <a:gd name="connsiteY23" fmla="*/ 545047 h 605945"/>
              <a:gd name="connsiteX24" fmla="*/ 412525 w 565731"/>
              <a:gd name="connsiteY24" fmla="*/ 544825 h 605945"/>
              <a:gd name="connsiteX25" fmla="*/ 392276 w 565731"/>
              <a:gd name="connsiteY25" fmla="*/ 521051 h 605945"/>
              <a:gd name="connsiteX26" fmla="*/ 403402 w 565731"/>
              <a:gd name="connsiteY26" fmla="*/ 380852 h 605945"/>
              <a:gd name="connsiteX27" fmla="*/ 426321 w 565731"/>
              <a:gd name="connsiteY27" fmla="*/ 366632 h 605945"/>
              <a:gd name="connsiteX28" fmla="*/ 435222 w 565731"/>
              <a:gd name="connsiteY28" fmla="*/ 335971 h 605945"/>
              <a:gd name="connsiteX29" fmla="*/ 416975 w 565731"/>
              <a:gd name="connsiteY29" fmla="*/ 171998 h 605945"/>
              <a:gd name="connsiteX30" fmla="*/ 458586 w 565731"/>
              <a:gd name="connsiteY30" fmla="*/ 166887 h 605945"/>
              <a:gd name="connsiteX31" fmla="*/ 107223 w 565731"/>
              <a:gd name="connsiteY31" fmla="*/ 166887 h 605945"/>
              <a:gd name="connsiteX32" fmla="*/ 148848 w 565731"/>
              <a:gd name="connsiteY32" fmla="*/ 171998 h 605945"/>
              <a:gd name="connsiteX33" fmla="*/ 130595 w 565731"/>
              <a:gd name="connsiteY33" fmla="*/ 335971 h 605945"/>
              <a:gd name="connsiteX34" fmla="*/ 139499 w 565731"/>
              <a:gd name="connsiteY34" fmla="*/ 366632 h 605945"/>
              <a:gd name="connsiteX35" fmla="*/ 162204 w 565731"/>
              <a:gd name="connsiteY35" fmla="*/ 380852 h 605945"/>
              <a:gd name="connsiteX36" fmla="*/ 173556 w 565731"/>
              <a:gd name="connsiteY36" fmla="*/ 521051 h 605945"/>
              <a:gd name="connsiteX37" fmla="*/ 153300 w 565731"/>
              <a:gd name="connsiteY37" fmla="*/ 545047 h 605945"/>
              <a:gd name="connsiteX38" fmla="*/ 151519 w 565731"/>
              <a:gd name="connsiteY38" fmla="*/ 545047 h 605945"/>
              <a:gd name="connsiteX39" fmla="*/ 129483 w 565731"/>
              <a:gd name="connsiteY39" fmla="*/ 524606 h 605945"/>
              <a:gd name="connsiteX40" fmla="*/ 116127 w 565731"/>
              <a:gd name="connsiteY40" fmla="*/ 359522 h 605945"/>
              <a:gd name="connsiteX41" fmla="*/ 107223 w 565731"/>
              <a:gd name="connsiteY41" fmla="*/ 361522 h 605945"/>
              <a:gd name="connsiteX42" fmla="*/ 98097 w 565731"/>
              <a:gd name="connsiteY42" fmla="*/ 359522 h 605945"/>
              <a:gd name="connsiteX43" fmla="*/ 84964 w 565731"/>
              <a:gd name="connsiteY43" fmla="*/ 524606 h 605945"/>
              <a:gd name="connsiteX44" fmla="*/ 62704 w 565731"/>
              <a:gd name="connsiteY44" fmla="*/ 545047 h 605945"/>
              <a:gd name="connsiteX45" fmla="*/ 60924 w 565731"/>
              <a:gd name="connsiteY45" fmla="*/ 545047 h 605945"/>
              <a:gd name="connsiteX46" fmla="*/ 40668 w 565731"/>
              <a:gd name="connsiteY46" fmla="*/ 521051 h 605945"/>
              <a:gd name="connsiteX47" fmla="*/ 55359 w 565731"/>
              <a:gd name="connsiteY47" fmla="*/ 338415 h 605945"/>
              <a:gd name="connsiteX48" fmla="*/ 55359 w 565731"/>
              <a:gd name="connsiteY48" fmla="*/ 212657 h 605945"/>
              <a:gd name="connsiteX49" fmla="*/ 50239 w 565731"/>
              <a:gd name="connsiteY49" fmla="*/ 213991 h 605945"/>
              <a:gd name="connsiteX50" fmla="*/ 36884 w 565731"/>
              <a:gd name="connsiteY50" fmla="*/ 335082 h 605945"/>
              <a:gd name="connsiteX51" fmla="*/ 18408 w 565731"/>
              <a:gd name="connsiteY51" fmla="*/ 351524 h 605945"/>
              <a:gd name="connsiteX52" fmla="*/ 16405 w 565731"/>
              <a:gd name="connsiteY52" fmla="*/ 351301 h 605945"/>
              <a:gd name="connsiteX53" fmla="*/ 156 w 565731"/>
              <a:gd name="connsiteY53" fmla="*/ 331082 h 605945"/>
              <a:gd name="connsiteX54" fmla="*/ 14847 w 565731"/>
              <a:gd name="connsiteY54" fmla="*/ 198215 h 605945"/>
              <a:gd name="connsiteX55" fmla="*/ 15737 w 565731"/>
              <a:gd name="connsiteY55" fmla="*/ 195549 h 605945"/>
              <a:gd name="connsiteX56" fmla="*/ 16850 w 565731"/>
              <a:gd name="connsiteY56" fmla="*/ 191772 h 605945"/>
              <a:gd name="connsiteX57" fmla="*/ 19299 w 565731"/>
              <a:gd name="connsiteY57" fmla="*/ 188439 h 605945"/>
              <a:gd name="connsiteX58" fmla="*/ 21079 w 565731"/>
              <a:gd name="connsiteY58" fmla="*/ 186440 h 605945"/>
              <a:gd name="connsiteX59" fmla="*/ 25976 w 565731"/>
              <a:gd name="connsiteY59" fmla="*/ 183551 h 605945"/>
              <a:gd name="connsiteX60" fmla="*/ 26867 w 565731"/>
              <a:gd name="connsiteY60" fmla="*/ 182885 h 605945"/>
              <a:gd name="connsiteX61" fmla="*/ 27312 w 565731"/>
              <a:gd name="connsiteY61" fmla="*/ 182662 h 605945"/>
              <a:gd name="connsiteX62" fmla="*/ 28202 w 565731"/>
              <a:gd name="connsiteY62" fmla="*/ 182440 h 605945"/>
              <a:gd name="connsiteX63" fmla="*/ 107223 w 565731"/>
              <a:gd name="connsiteY63" fmla="*/ 166887 h 605945"/>
              <a:gd name="connsiteX64" fmla="*/ 291929 w 565731"/>
              <a:gd name="connsiteY64" fmla="*/ 132875 h 605945"/>
              <a:gd name="connsiteX65" fmla="*/ 383170 w 565731"/>
              <a:gd name="connsiteY65" fmla="*/ 152651 h 605945"/>
              <a:gd name="connsiteX66" fmla="*/ 386063 w 565731"/>
              <a:gd name="connsiteY66" fmla="*/ 154207 h 605945"/>
              <a:gd name="connsiteX67" fmla="*/ 390291 w 565731"/>
              <a:gd name="connsiteY67" fmla="*/ 156873 h 605945"/>
              <a:gd name="connsiteX68" fmla="*/ 393184 w 565731"/>
              <a:gd name="connsiteY68" fmla="*/ 160206 h 605945"/>
              <a:gd name="connsiteX69" fmla="*/ 395855 w 565731"/>
              <a:gd name="connsiteY69" fmla="*/ 163761 h 605945"/>
              <a:gd name="connsiteX70" fmla="*/ 397412 w 565731"/>
              <a:gd name="connsiteY70" fmla="*/ 168650 h 605945"/>
              <a:gd name="connsiteX71" fmla="*/ 398303 w 565731"/>
              <a:gd name="connsiteY71" fmla="*/ 171761 h 605945"/>
              <a:gd name="connsiteX72" fmla="*/ 416773 w 565731"/>
              <a:gd name="connsiteY72" fmla="*/ 337969 h 605945"/>
              <a:gd name="connsiteX73" fmla="*/ 396522 w 565731"/>
              <a:gd name="connsiteY73" fmla="*/ 363522 h 605945"/>
              <a:gd name="connsiteX74" fmla="*/ 393852 w 565731"/>
              <a:gd name="connsiteY74" fmla="*/ 363744 h 605945"/>
              <a:gd name="connsiteX75" fmla="*/ 370930 w 565731"/>
              <a:gd name="connsiteY75" fmla="*/ 343079 h 605945"/>
              <a:gd name="connsiteX76" fmla="*/ 354017 w 565731"/>
              <a:gd name="connsiteY76" fmla="*/ 191759 h 605945"/>
              <a:gd name="connsiteX77" fmla="*/ 347564 w 565731"/>
              <a:gd name="connsiteY77" fmla="*/ 189759 h 605945"/>
              <a:gd name="connsiteX78" fmla="*/ 347564 w 565731"/>
              <a:gd name="connsiteY78" fmla="*/ 347523 h 605945"/>
              <a:gd name="connsiteX79" fmla="*/ 366034 w 565731"/>
              <a:gd name="connsiteY79" fmla="*/ 575948 h 605945"/>
              <a:gd name="connsiteX80" fmla="*/ 340665 w 565731"/>
              <a:gd name="connsiteY80" fmla="*/ 605723 h 605945"/>
              <a:gd name="connsiteX81" fmla="*/ 338440 w 565731"/>
              <a:gd name="connsiteY81" fmla="*/ 605945 h 605945"/>
              <a:gd name="connsiteX82" fmla="*/ 310622 w 565731"/>
              <a:gd name="connsiteY82" fmla="*/ 580392 h 605945"/>
              <a:gd name="connsiteX83" fmla="*/ 294154 w 565731"/>
              <a:gd name="connsiteY83" fmla="*/ 373965 h 605945"/>
              <a:gd name="connsiteX84" fmla="*/ 282805 w 565731"/>
              <a:gd name="connsiteY84" fmla="*/ 376187 h 605945"/>
              <a:gd name="connsiteX85" fmla="*/ 271678 w 565731"/>
              <a:gd name="connsiteY85" fmla="*/ 373965 h 605945"/>
              <a:gd name="connsiteX86" fmla="*/ 254987 w 565731"/>
              <a:gd name="connsiteY86" fmla="*/ 580392 h 605945"/>
              <a:gd name="connsiteX87" fmla="*/ 227393 w 565731"/>
              <a:gd name="connsiteY87" fmla="*/ 605945 h 605945"/>
              <a:gd name="connsiteX88" fmla="*/ 225167 w 565731"/>
              <a:gd name="connsiteY88" fmla="*/ 605723 h 605945"/>
              <a:gd name="connsiteX89" fmla="*/ 199798 w 565731"/>
              <a:gd name="connsiteY89" fmla="*/ 575948 h 605945"/>
              <a:gd name="connsiteX90" fmla="*/ 218046 w 565731"/>
              <a:gd name="connsiteY90" fmla="*/ 347523 h 605945"/>
              <a:gd name="connsiteX91" fmla="*/ 218046 w 565731"/>
              <a:gd name="connsiteY91" fmla="*/ 189759 h 605945"/>
              <a:gd name="connsiteX92" fmla="*/ 211815 w 565731"/>
              <a:gd name="connsiteY92" fmla="*/ 191759 h 605945"/>
              <a:gd name="connsiteX93" fmla="*/ 194902 w 565731"/>
              <a:gd name="connsiteY93" fmla="*/ 343079 h 605945"/>
              <a:gd name="connsiteX94" fmla="*/ 171980 w 565731"/>
              <a:gd name="connsiteY94" fmla="*/ 363744 h 605945"/>
              <a:gd name="connsiteX95" fmla="*/ 169310 w 565731"/>
              <a:gd name="connsiteY95" fmla="*/ 363522 h 605945"/>
              <a:gd name="connsiteX96" fmla="*/ 148836 w 565731"/>
              <a:gd name="connsiteY96" fmla="*/ 337969 h 605945"/>
              <a:gd name="connsiteX97" fmla="*/ 167307 w 565731"/>
              <a:gd name="connsiteY97" fmla="*/ 171761 h 605945"/>
              <a:gd name="connsiteX98" fmla="*/ 168420 w 565731"/>
              <a:gd name="connsiteY98" fmla="*/ 168428 h 605945"/>
              <a:gd name="connsiteX99" fmla="*/ 169977 w 565731"/>
              <a:gd name="connsiteY99" fmla="*/ 163984 h 605945"/>
              <a:gd name="connsiteX100" fmla="*/ 173093 w 565731"/>
              <a:gd name="connsiteY100" fmla="*/ 159540 h 605945"/>
              <a:gd name="connsiteX101" fmla="*/ 175096 w 565731"/>
              <a:gd name="connsiteY101" fmla="*/ 157095 h 605945"/>
              <a:gd name="connsiteX102" fmla="*/ 181327 w 565731"/>
              <a:gd name="connsiteY102" fmla="*/ 153318 h 605945"/>
              <a:gd name="connsiteX103" fmla="*/ 182440 w 565731"/>
              <a:gd name="connsiteY103" fmla="*/ 152651 h 605945"/>
              <a:gd name="connsiteX104" fmla="*/ 183107 w 565731"/>
              <a:gd name="connsiteY104" fmla="*/ 152429 h 605945"/>
              <a:gd name="connsiteX105" fmla="*/ 184220 w 565731"/>
              <a:gd name="connsiteY105" fmla="*/ 151985 h 605945"/>
              <a:gd name="connsiteX106" fmla="*/ 273903 w 565731"/>
              <a:gd name="connsiteY106" fmla="*/ 133097 h 605945"/>
              <a:gd name="connsiteX107" fmla="*/ 279689 w 565731"/>
              <a:gd name="connsiteY107" fmla="*/ 144652 h 605945"/>
              <a:gd name="connsiteX108" fmla="*/ 279912 w 565731"/>
              <a:gd name="connsiteY108" fmla="*/ 144652 h 605945"/>
              <a:gd name="connsiteX109" fmla="*/ 264334 w 565731"/>
              <a:gd name="connsiteY109" fmla="*/ 265975 h 605945"/>
              <a:gd name="connsiteX110" fmla="*/ 282805 w 565731"/>
              <a:gd name="connsiteY110" fmla="*/ 298194 h 605945"/>
              <a:gd name="connsiteX111" fmla="*/ 301498 w 565731"/>
              <a:gd name="connsiteY111" fmla="*/ 265975 h 605945"/>
              <a:gd name="connsiteX112" fmla="*/ 285920 w 565731"/>
              <a:gd name="connsiteY112" fmla="*/ 144652 h 605945"/>
              <a:gd name="connsiteX113" fmla="*/ 458589 w 565731"/>
              <a:gd name="connsiteY113" fmla="*/ 60898 h 605945"/>
              <a:gd name="connsiteX114" fmla="*/ 505339 w 565731"/>
              <a:gd name="connsiteY114" fmla="*/ 111988 h 605945"/>
              <a:gd name="connsiteX115" fmla="*/ 458589 w 565731"/>
              <a:gd name="connsiteY115" fmla="*/ 163078 h 605945"/>
              <a:gd name="connsiteX116" fmla="*/ 411839 w 565731"/>
              <a:gd name="connsiteY116" fmla="*/ 111988 h 605945"/>
              <a:gd name="connsiteX117" fmla="*/ 458589 w 565731"/>
              <a:gd name="connsiteY117" fmla="*/ 60898 h 605945"/>
              <a:gd name="connsiteX118" fmla="*/ 107209 w 565731"/>
              <a:gd name="connsiteY118" fmla="*/ 60898 h 605945"/>
              <a:gd name="connsiteX119" fmla="*/ 153924 w 565731"/>
              <a:gd name="connsiteY119" fmla="*/ 111988 h 605945"/>
              <a:gd name="connsiteX120" fmla="*/ 107209 w 565731"/>
              <a:gd name="connsiteY120" fmla="*/ 163078 h 605945"/>
              <a:gd name="connsiteX121" fmla="*/ 60494 w 565731"/>
              <a:gd name="connsiteY121" fmla="*/ 111988 h 605945"/>
              <a:gd name="connsiteX122" fmla="*/ 107209 w 565731"/>
              <a:gd name="connsiteY122" fmla="*/ 60898 h 605945"/>
              <a:gd name="connsiteX123" fmla="*/ 282810 w 565731"/>
              <a:gd name="connsiteY123" fmla="*/ 0 h 605945"/>
              <a:gd name="connsiteX124" fmla="*/ 341344 w 565731"/>
              <a:gd name="connsiteY124" fmla="*/ 64003 h 605945"/>
              <a:gd name="connsiteX125" fmla="*/ 282810 w 565731"/>
              <a:gd name="connsiteY125" fmla="*/ 128006 h 605945"/>
              <a:gd name="connsiteX126" fmla="*/ 224276 w 565731"/>
              <a:gd name="connsiteY126" fmla="*/ 64003 h 605945"/>
              <a:gd name="connsiteX127" fmla="*/ 282810 w 565731"/>
              <a:gd name="connsiteY127" fmla="*/ 0 h 60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65731" h="605945">
                <a:moveTo>
                  <a:pt x="458586" y="166887"/>
                </a:moveTo>
                <a:cubicBezTo>
                  <a:pt x="494634" y="166887"/>
                  <a:pt x="537135" y="182218"/>
                  <a:pt x="538915" y="182885"/>
                </a:cubicBezTo>
                <a:cubicBezTo>
                  <a:pt x="539583" y="183107"/>
                  <a:pt x="540250" y="183773"/>
                  <a:pt x="541140" y="184218"/>
                </a:cubicBezTo>
                <a:cubicBezTo>
                  <a:pt x="542253" y="184884"/>
                  <a:pt x="543366" y="185329"/>
                  <a:pt x="544478" y="186217"/>
                </a:cubicBezTo>
                <a:cubicBezTo>
                  <a:pt x="545368" y="187106"/>
                  <a:pt x="546036" y="187995"/>
                  <a:pt x="546703" y="188884"/>
                </a:cubicBezTo>
                <a:cubicBezTo>
                  <a:pt x="547593" y="189772"/>
                  <a:pt x="548261" y="190661"/>
                  <a:pt x="548929" y="191772"/>
                </a:cubicBezTo>
                <a:cubicBezTo>
                  <a:pt x="549596" y="193105"/>
                  <a:pt x="549819" y="194216"/>
                  <a:pt x="550041" y="195549"/>
                </a:cubicBezTo>
                <a:cubicBezTo>
                  <a:pt x="550264" y="196438"/>
                  <a:pt x="550709" y="197327"/>
                  <a:pt x="550931" y="198215"/>
                </a:cubicBezTo>
                <a:lnTo>
                  <a:pt x="565617" y="331082"/>
                </a:lnTo>
                <a:cubicBezTo>
                  <a:pt x="566730" y="341081"/>
                  <a:pt x="559609" y="350190"/>
                  <a:pt x="549374" y="351301"/>
                </a:cubicBezTo>
                <a:cubicBezTo>
                  <a:pt x="548706" y="351524"/>
                  <a:pt x="548038" y="351524"/>
                  <a:pt x="547371" y="351524"/>
                </a:cubicBezTo>
                <a:cubicBezTo>
                  <a:pt x="538025" y="351524"/>
                  <a:pt x="530015" y="344414"/>
                  <a:pt x="528902" y="335082"/>
                </a:cubicBezTo>
                <a:lnTo>
                  <a:pt x="515551" y="213991"/>
                </a:lnTo>
                <a:cubicBezTo>
                  <a:pt x="513993" y="213546"/>
                  <a:pt x="512213" y="213102"/>
                  <a:pt x="510433" y="212657"/>
                </a:cubicBezTo>
                <a:lnTo>
                  <a:pt x="510433" y="338415"/>
                </a:lnTo>
                <a:lnTo>
                  <a:pt x="525119" y="521051"/>
                </a:lnTo>
                <a:cubicBezTo>
                  <a:pt x="526009" y="533271"/>
                  <a:pt x="516886" y="543936"/>
                  <a:pt x="504647" y="544825"/>
                </a:cubicBezTo>
                <a:cubicBezTo>
                  <a:pt x="504202" y="545047"/>
                  <a:pt x="503535" y="545047"/>
                  <a:pt x="502867" y="545047"/>
                </a:cubicBezTo>
                <a:cubicBezTo>
                  <a:pt x="491519" y="545047"/>
                  <a:pt x="481728" y="536160"/>
                  <a:pt x="480838" y="524606"/>
                </a:cubicBezTo>
                <a:lnTo>
                  <a:pt x="467487" y="359522"/>
                </a:lnTo>
                <a:cubicBezTo>
                  <a:pt x="464817" y="360855"/>
                  <a:pt x="461924" y="361522"/>
                  <a:pt x="458586" y="361522"/>
                </a:cubicBezTo>
                <a:cubicBezTo>
                  <a:pt x="455471" y="361522"/>
                  <a:pt x="452356" y="360855"/>
                  <a:pt x="449685" y="359522"/>
                </a:cubicBezTo>
                <a:lnTo>
                  <a:pt x="436334" y="524606"/>
                </a:lnTo>
                <a:cubicBezTo>
                  <a:pt x="435444" y="536160"/>
                  <a:pt x="425653" y="545047"/>
                  <a:pt x="414305" y="545047"/>
                </a:cubicBezTo>
                <a:cubicBezTo>
                  <a:pt x="413637" y="545047"/>
                  <a:pt x="413192" y="545047"/>
                  <a:pt x="412525" y="544825"/>
                </a:cubicBezTo>
                <a:cubicBezTo>
                  <a:pt x="400286" y="543936"/>
                  <a:pt x="391163" y="533271"/>
                  <a:pt x="392276" y="521051"/>
                </a:cubicBezTo>
                <a:lnTo>
                  <a:pt x="403402" y="380852"/>
                </a:lnTo>
                <a:cubicBezTo>
                  <a:pt x="412525" y="378630"/>
                  <a:pt x="420535" y="373964"/>
                  <a:pt x="426321" y="366632"/>
                </a:cubicBezTo>
                <a:cubicBezTo>
                  <a:pt x="433219" y="357967"/>
                  <a:pt x="436557" y="347080"/>
                  <a:pt x="435222" y="335971"/>
                </a:cubicBezTo>
                <a:lnTo>
                  <a:pt x="416975" y="171998"/>
                </a:lnTo>
                <a:cubicBezTo>
                  <a:pt x="430104" y="169331"/>
                  <a:pt x="444790" y="166887"/>
                  <a:pt x="458586" y="166887"/>
                </a:cubicBezTo>
                <a:close/>
                <a:moveTo>
                  <a:pt x="107223" y="166887"/>
                </a:moveTo>
                <a:cubicBezTo>
                  <a:pt x="121024" y="166887"/>
                  <a:pt x="135715" y="169331"/>
                  <a:pt x="148848" y="171998"/>
                </a:cubicBezTo>
                <a:lnTo>
                  <a:pt x="130595" y="335971"/>
                </a:lnTo>
                <a:cubicBezTo>
                  <a:pt x="129260" y="347080"/>
                  <a:pt x="132376" y="357967"/>
                  <a:pt x="139499" y="366632"/>
                </a:cubicBezTo>
                <a:cubicBezTo>
                  <a:pt x="145287" y="373964"/>
                  <a:pt x="153300" y="378852"/>
                  <a:pt x="162204" y="380852"/>
                </a:cubicBezTo>
                <a:lnTo>
                  <a:pt x="173556" y="521051"/>
                </a:lnTo>
                <a:cubicBezTo>
                  <a:pt x="174669" y="533271"/>
                  <a:pt x="165543" y="543936"/>
                  <a:pt x="153300" y="545047"/>
                </a:cubicBezTo>
                <a:cubicBezTo>
                  <a:pt x="152632" y="545047"/>
                  <a:pt x="151964" y="545047"/>
                  <a:pt x="151519" y="545047"/>
                </a:cubicBezTo>
                <a:cubicBezTo>
                  <a:pt x="139944" y="545047"/>
                  <a:pt x="130373" y="536160"/>
                  <a:pt x="129483" y="524606"/>
                </a:cubicBezTo>
                <a:lnTo>
                  <a:pt x="116127" y="359522"/>
                </a:lnTo>
                <a:cubicBezTo>
                  <a:pt x="113456" y="360855"/>
                  <a:pt x="110339" y="361522"/>
                  <a:pt x="107223" y="361522"/>
                </a:cubicBezTo>
                <a:cubicBezTo>
                  <a:pt x="103884" y="361522"/>
                  <a:pt x="100991" y="360855"/>
                  <a:pt x="98097" y="359522"/>
                </a:cubicBezTo>
                <a:lnTo>
                  <a:pt x="84964" y="524606"/>
                </a:lnTo>
                <a:cubicBezTo>
                  <a:pt x="84073" y="536160"/>
                  <a:pt x="74279" y="545047"/>
                  <a:pt x="62704" y="545047"/>
                </a:cubicBezTo>
                <a:cubicBezTo>
                  <a:pt x="62259" y="545047"/>
                  <a:pt x="61591" y="545047"/>
                  <a:pt x="60924" y="545047"/>
                </a:cubicBezTo>
                <a:cubicBezTo>
                  <a:pt x="48904" y="543936"/>
                  <a:pt x="39777" y="533271"/>
                  <a:pt x="40668" y="521051"/>
                </a:cubicBezTo>
                <a:lnTo>
                  <a:pt x="55359" y="338415"/>
                </a:lnTo>
                <a:lnTo>
                  <a:pt x="55359" y="212657"/>
                </a:lnTo>
                <a:cubicBezTo>
                  <a:pt x="53578" y="213102"/>
                  <a:pt x="51797" y="213546"/>
                  <a:pt x="50239" y="213991"/>
                </a:cubicBezTo>
                <a:lnTo>
                  <a:pt x="36884" y="335082"/>
                </a:lnTo>
                <a:cubicBezTo>
                  <a:pt x="35771" y="344636"/>
                  <a:pt x="27757" y="351524"/>
                  <a:pt x="18408" y="351524"/>
                </a:cubicBezTo>
                <a:cubicBezTo>
                  <a:pt x="17740" y="351524"/>
                  <a:pt x="17073" y="351524"/>
                  <a:pt x="16405" y="351301"/>
                </a:cubicBezTo>
                <a:cubicBezTo>
                  <a:pt x="6166" y="350190"/>
                  <a:pt x="-1180" y="341081"/>
                  <a:pt x="156" y="331082"/>
                </a:cubicBezTo>
                <a:lnTo>
                  <a:pt x="14847" y="198215"/>
                </a:lnTo>
                <a:cubicBezTo>
                  <a:pt x="14847" y="197104"/>
                  <a:pt x="15515" y="196438"/>
                  <a:pt x="15737" y="195549"/>
                </a:cubicBezTo>
                <a:cubicBezTo>
                  <a:pt x="15960" y="194216"/>
                  <a:pt x="16182" y="193105"/>
                  <a:pt x="16850" y="191772"/>
                </a:cubicBezTo>
                <a:cubicBezTo>
                  <a:pt x="17518" y="190661"/>
                  <a:pt x="18408" y="189550"/>
                  <a:pt x="19299" y="188439"/>
                </a:cubicBezTo>
                <a:cubicBezTo>
                  <a:pt x="19966" y="187773"/>
                  <a:pt x="20412" y="187106"/>
                  <a:pt x="21079" y="186440"/>
                </a:cubicBezTo>
                <a:cubicBezTo>
                  <a:pt x="22415" y="185106"/>
                  <a:pt x="24196" y="184218"/>
                  <a:pt x="25976" y="183551"/>
                </a:cubicBezTo>
                <a:cubicBezTo>
                  <a:pt x="26199" y="183329"/>
                  <a:pt x="26644" y="183107"/>
                  <a:pt x="26867" y="182885"/>
                </a:cubicBezTo>
                <a:cubicBezTo>
                  <a:pt x="26867" y="182885"/>
                  <a:pt x="27312" y="182662"/>
                  <a:pt x="27312" y="182662"/>
                </a:cubicBezTo>
                <a:cubicBezTo>
                  <a:pt x="27757" y="182662"/>
                  <a:pt x="27980" y="182440"/>
                  <a:pt x="28202" y="182440"/>
                </a:cubicBezTo>
                <a:cubicBezTo>
                  <a:pt x="35771" y="179774"/>
                  <a:pt x="74279" y="166887"/>
                  <a:pt x="107223" y="166887"/>
                </a:cubicBezTo>
                <a:close/>
                <a:moveTo>
                  <a:pt x="291929" y="132875"/>
                </a:moveTo>
                <a:cubicBezTo>
                  <a:pt x="334656" y="135097"/>
                  <a:pt x="381167" y="151762"/>
                  <a:pt x="383170" y="152651"/>
                </a:cubicBezTo>
                <a:cubicBezTo>
                  <a:pt x="384283" y="153096"/>
                  <a:pt x="385173" y="153762"/>
                  <a:pt x="386063" y="154207"/>
                </a:cubicBezTo>
                <a:cubicBezTo>
                  <a:pt x="387621" y="155096"/>
                  <a:pt x="389178" y="155762"/>
                  <a:pt x="390291" y="156873"/>
                </a:cubicBezTo>
                <a:cubicBezTo>
                  <a:pt x="391626" y="157984"/>
                  <a:pt x="392294" y="159095"/>
                  <a:pt x="393184" y="160206"/>
                </a:cubicBezTo>
                <a:cubicBezTo>
                  <a:pt x="394074" y="161539"/>
                  <a:pt x="395187" y="162428"/>
                  <a:pt x="395855" y="163761"/>
                </a:cubicBezTo>
                <a:cubicBezTo>
                  <a:pt x="396522" y="165317"/>
                  <a:pt x="396967" y="166872"/>
                  <a:pt x="397412" y="168650"/>
                </a:cubicBezTo>
                <a:cubicBezTo>
                  <a:pt x="397635" y="169761"/>
                  <a:pt x="398303" y="170650"/>
                  <a:pt x="398303" y="171761"/>
                </a:cubicBezTo>
                <a:lnTo>
                  <a:pt x="416773" y="337969"/>
                </a:lnTo>
                <a:cubicBezTo>
                  <a:pt x="418331" y="350634"/>
                  <a:pt x="409207" y="362189"/>
                  <a:pt x="396522" y="363522"/>
                </a:cubicBezTo>
                <a:cubicBezTo>
                  <a:pt x="395632" y="363522"/>
                  <a:pt x="394742" y="363744"/>
                  <a:pt x="393852" y="363744"/>
                </a:cubicBezTo>
                <a:cubicBezTo>
                  <a:pt x="382280" y="363744"/>
                  <a:pt x="372265" y="354856"/>
                  <a:pt x="370930" y="343079"/>
                </a:cubicBezTo>
                <a:lnTo>
                  <a:pt x="354017" y="191759"/>
                </a:lnTo>
                <a:cubicBezTo>
                  <a:pt x="352014" y="191092"/>
                  <a:pt x="350012" y="190426"/>
                  <a:pt x="347564" y="189759"/>
                </a:cubicBezTo>
                <a:lnTo>
                  <a:pt x="347564" y="347523"/>
                </a:lnTo>
                <a:lnTo>
                  <a:pt x="366034" y="575948"/>
                </a:lnTo>
                <a:cubicBezTo>
                  <a:pt x="367370" y="591280"/>
                  <a:pt x="355798" y="604612"/>
                  <a:pt x="340665" y="605723"/>
                </a:cubicBezTo>
                <a:cubicBezTo>
                  <a:pt x="339775" y="605945"/>
                  <a:pt x="339107" y="605945"/>
                  <a:pt x="338440" y="605945"/>
                </a:cubicBezTo>
                <a:cubicBezTo>
                  <a:pt x="323974" y="605945"/>
                  <a:pt x="311957" y="594835"/>
                  <a:pt x="310622" y="580392"/>
                </a:cubicBezTo>
                <a:lnTo>
                  <a:pt x="294154" y="373965"/>
                </a:lnTo>
                <a:cubicBezTo>
                  <a:pt x="290594" y="375299"/>
                  <a:pt x="286810" y="376187"/>
                  <a:pt x="282805" y="376187"/>
                </a:cubicBezTo>
                <a:cubicBezTo>
                  <a:pt x="279022" y="376187"/>
                  <a:pt x="275238" y="375299"/>
                  <a:pt x="271678" y="373965"/>
                </a:cubicBezTo>
                <a:lnTo>
                  <a:pt x="254987" y="580392"/>
                </a:lnTo>
                <a:cubicBezTo>
                  <a:pt x="253875" y="594835"/>
                  <a:pt x="241858" y="605945"/>
                  <a:pt x="227393" y="605945"/>
                </a:cubicBezTo>
                <a:cubicBezTo>
                  <a:pt x="226725" y="605945"/>
                  <a:pt x="225835" y="605945"/>
                  <a:pt x="225167" y="605723"/>
                </a:cubicBezTo>
                <a:cubicBezTo>
                  <a:pt x="209812" y="604612"/>
                  <a:pt x="198462" y="591280"/>
                  <a:pt x="199798" y="575948"/>
                </a:cubicBezTo>
                <a:lnTo>
                  <a:pt x="218046" y="347523"/>
                </a:lnTo>
                <a:lnTo>
                  <a:pt x="218046" y="189759"/>
                </a:lnTo>
                <a:cubicBezTo>
                  <a:pt x="215821" y="190426"/>
                  <a:pt x="213595" y="191092"/>
                  <a:pt x="211815" y="191759"/>
                </a:cubicBezTo>
                <a:lnTo>
                  <a:pt x="194902" y="343079"/>
                </a:lnTo>
                <a:cubicBezTo>
                  <a:pt x="193567" y="354856"/>
                  <a:pt x="183552" y="363744"/>
                  <a:pt x="171980" y="363744"/>
                </a:cubicBezTo>
                <a:cubicBezTo>
                  <a:pt x="171090" y="363744"/>
                  <a:pt x="170200" y="363744"/>
                  <a:pt x="169310" y="363522"/>
                </a:cubicBezTo>
                <a:cubicBezTo>
                  <a:pt x="156625" y="362189"/>
                  <a:pt x="147501" y="350634"/>
                  <a:pt x="148836" y="337969"/>
                </a:cubicBezTo>
                <a:lnTo>
                  <a:pt x="167307" y="171761"/>
                </a:lnTo>
                <a:cubicBezTo>
                  <a:pt x="167530" y="170650"/>
                  <a:pt x="168197" y="169539"/>
                  <a:pt x="168420" y="168428"/>
                </a:cubicBezTo>
                <a:cubicBezTo>
                  <a:pt x="168865" y="166872"/>
                  <a:pt x="169087" y="165317"/>
                  <a:pt x="169977" y="163984"/>
                </a:cubicBezTo>
                <a:cubicBezTo>
                  <a:pt x="170645" y="162206"/>
                  <a:pt x="171980" y="160873"/>
                  <a:pt x="173093" y="159540"/>
                </a:cubicBezTo>
                <a:cubicBezTo>
                  <a:pt x="173761" y="158651"/>
                  <a:pt x="174206" y="157762"/>
                  <a:pt x="175096" y="157095"/>
                </a:cubicBezTo>
                <a:cubicBezTo>
                  <a:pt x="176876" y="155540"/>
                  <a:pt x="179102" y="154429"/>
                  <a:pt x="181327" y="153318"/>
                </a:cubicBezTo>
                <a:cubicBezTo>
                  <a:pt x="181772" y="153096"/>
                  <a:pt x="181995" y="152874"/>
                  <a:pt x="182440" y="152651"/>
                </a:cubicBezTo>
                <a:cubicBezTo>
                  <a:pt x="182662" y="152651"/>
                  <a:pt x="182885" y="152429"/>
                  <a:pt x="183107" y="152429"/>
                </a:cubicBezTo>
                <a:cubicBezTo>
                  <a:pt x="183552" y="152207"/>
                  <a:pt x="183775" y="152207"/>
                  <a:pt x="184220" y="151985"/>
                </a:cubicBezTo>
                <a:cubicBezTo>
                  <a:pt x="192899" y="148874"/>
                  <a:pt x="234959" y="135097"/>
                  <a:pt x="273903" y="133097"/>
                </a:cubicBezTo>
                <a:lnTo>
                  <a:pt x="279689" y="144652"/>
                </a:lnTo>
                <a:lnTo>
                  <a:pt x="279912" y="144652"/>
                </a:lnTo>
                <a:lnTo>
                  <a:pt x="264334" y="265975"/>
                </a:lnTo>
                <a:lnTo>
                  <a:pt x="282805" y="298194"/>
                </a:lnTo>
                <a:lnTo>
                  <a:pt x="301498" y="265975"/>
                </a:lnTo>
                <a:lnTo>
                  <a:pt x="285920" y="144652"/>
                </a:lnTo>
                <a:close/>
                <a:moveTo>
                  <a:pt x="458589" y="60898"/>
                </a:moveTo>
                <a:cubicBezTo>
                  <a:pt x="484408" y="60898"/>
                  <a:pt x="505339" y="83772"/>
                  <a:pt x="505339" y="111988"/>
                </a:cubicBezTo>
                <a:cubicBezTo>
                  <a:pt x="505339" y="140204"/>
                  <a:pt x="484408" y="163078"/>
                  <a:pt x="458589" y="163078"/>
                </a:cubicBezTo>
                <a:cubicBezTo>
                  <a:pt x="432770" y="163078"/>
                  <a:pt x="411839" y="140204"/>
                  <a:pt x="411839" y="111988"/>
                </a:cubicBezTo>
                <a:cubicBezTo>
                  <a:pt x="411839" y="83772"/>
                  <a:pt x="432770" y="60898"/>
                  <a:pt x="458589" y="60898"/>
                </a:cubicBezTo>
                <a:close/>
                <a:moveTo>
                  <a:pt x="107209" y="60898"/>
                </a:moveTo>
                <a:cubicBezTo>
                  <a:pt x="133009" y="60898"/>
                  <a:pt x="153924" y="83772"/>
                  <a:pt x="153924" y="111988"/>
                </a:cubicBezTo>
                <a:cubicBezTo>
                  <a:pt x="153924" y="140204"/>
                  <a:pt x="133009" y="163078"/>
                  <a:pt x="107209" y="163078"/>
                </a:cubicBezTo>
                <a:cubicBezTo>
                  <a:pt x="81409" y="163078"/>
                  <a:pt x="60494" y="140204"/>
                  <a:pt x="60494" y="111988"/>
                </a:cubicBezTo>
                <a:cubicBezTo>
                  <a:pt x="60494" y="83772"/>
                  <a:pt x="81409" y="60898"/>
                  <a:pt x="107209" y="60898"/>
                </a:cubicBezTo>
                <a:close/>
                <a:moveTo>
                  <a:pt x="282810" y="0"/>
                </a:moveTo>
                <a:cubicBezTo>
                  <a:pt x="315137" y="0"/>
                  <a:pt x="341344" y="28655"/>
                  <a:pt x="341344" y="64003"/>
                </a:cubicBezTo>
                <a:cubicBezTo>
                  <a:pt x="341344" y="99351"/>
                  <a:pt x="315137" y="128006"/>
                  <a:pt x="282810" y="128006"/>
                </a:cubicBezTo>
                <a:cubicBezTo>
                  <a:pt x="250483" y="128006"/>
                  <a:pt x="224276" y="99351"/>
                  <a:pt x="224276" y="64003"/>
                </a:cubicBezTo>
                <a:cubicBezTo>
                  <a:pt x="224276" y="28655"/>
                  <a:pt x="250483" y="0"/>
                  <a:pt x="282810" y="0"/>
                </a:cubicBezTo>
                <a:close/>
              </a:path>
            </a:pathLst>
          </a:custGeom>
          <a:solidFill>
            <a:schemeClr val="accent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sp>
        <p:nvSpPr>
          <p:cNvPr id="11" name="íśļíḑê"/>
          <p:cNvSpPr/>
          <p:nvPr>
            <p:custDataLst>
              <p:tags r:id="rId9"/>
            </p:custDataLst>
          </p:nvPr>
        </p:nvSpPr>
        <p:spPr bwMode="auto">
          <a:xfrm>
            <a:off x="8885200" y="1914682"/>
            <a:ext cx="864495" cy="661275"/>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accent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cs typeface="+mn-ea"/>
              <a:sym typeface="+mn-lt"/>
            </a:endParaRPr>
          </a:p>
        </p:txBody>
      </p:sp>
      <p:sp>
        <p:nvSpPr>
          <p:cNvPr id="15" name="矩形 14"/>
          <p:cNvSpPr/>
          <p:nvPr>
            <p:custDataLst>
              <p:tags r:id="rId10"/>
            </p:custDataLst>
          </p:nvPr>
        </p:nvSpPr>
        <p:spPr>
          <a:xfrm>
            <a:off x="1527291" y="2856369"/>
            <a:ext cx="2733786" cy="1568450"/>
          </a:xfrm>
          <a:prstGeom prst="rect">
            <a:avLst/>
          </a:prstGeom>
        </p:spPr>
        <p:txBody>
          <a:bodyPr wrap="square">
            <a:spAutoFit/>
          </a:bodyPr>
          <a:lstStyle/>
          <a:p>
            <a:pPr>
              <a:lnSpc>
                <a:spcPct val="150000"/>
              </a:lnSpc>
            </a:pPr>
            <a:r>
              <a:rPr sz="1600" dirty="0">
                <a:cs typeface="+mn-ea"/>
                <a:sym typeface="+mn-lt"/>
              </a:rPr>
              <a:t>在地址栏输入网址：</a:t>
            </a:r>
          </a:p>
          <a:p>
            <a:pPr>
              <a:lnSpc>
                <a:spcPct val="150000"/>
              </a:lnSpc>
            </a:pPr>
            <a:r>
              <a:rPr sz="1600" dirty="0">
                <a:cs typeface="+mn-ea"/>
                <a:sym typeface="+mn-lt"/>
              </a:rPr>
              <a:t>https://liveplatform.taobao.com/live/live%20detail.htm，登录淘宝直播中控台</a:t>
            </a:r>
          </a:p>
        </p:txBody>
      </p:sp>
      <p:sp>
        <p:nvSpPr>
          <p:cNvPr id="16" name="矩形 15"/>
          <p:cNvSpPr/>
          <p:nvPr>
            <p:custDataLst>
              <p:tags r:id="rId11"/>
            </p:custDataLst>
          </p:nvPr>
        </p:nvSpPr>
        <p:spPr>
          <a:xfrm>
            <a:off x="4881513" y="3109734"/>
            <a:ext cx="2733786" cy="1198880"/>
          </a:xfrm>
          <a:prstGeom prst="rect">
            <a:avLst/>
          </a:prstGeom>
        </p:spPr>
        <p:txBody>
          <a:bodyPr wrap="square">
            <a:spAutoFit/>
          </a:bodyPr>
          <a:lstStyle/>
          <a:p>
            <a:pPr>
              <a:lnSpc>
                <a:spcPct val="150000"/>
              </a:lnSpc>
            </a:pPr>
            <a:r>
              <a:rPr sz="1600" dirty="0">
                <a:cs typeface="+mn-ea"/>
                <a:sym typeface="+mn-lt"/>
              </a:rPr>
              <a:t>点击左侧栏中的“首页”，进入后点击右上方的“创建直播”按钮</a:t>
            </a:r>
          </a:p>
        </p:txBody>
      </p:sp>
      <p:sp>
        <p:nvSpPr>
          <p:cNvPr id="17" name="矩形 16"/>
          <p:cNvSpPr/>
          <p:nvPr>
            <p:custDataLst>
              <p:tags r:id="rId12"/>
            </p:custDataLst>
          </p:nvPr>
        </p:nvSpPr>
        <p:spPr>
          <a:xfrm>
            <a:off x="8235100" y="2613799"/>
            <a:ext cx="2733786" cy="1938020"/>
          </a:xfrm>
          <a:prstGeom prst="rect">
            <a:avLst/>
          </a:prstGeom>
        </p:spPr>
        <p:txBody>
          <a:bodyPr wrap="square">
            <a:spAutoFit/>
          </a:bodyPr>
          <a:lstStyle/>
          <a:p>
            <a:pPr>
              <a:lnSpc>
                <a:spcPct val="150000"/>
              </a:lnSpc>
            </a:pPr>
            <a:r>
              <a:rPr sz="1600" dirty="0">
                <a:latin typeface="黑体" panose="02010609060101010101" charset="-122"/>
                <a:ea typeface="黑体" panose="02010609060101010101" charset="-122"/>
                <a:cs typeface="+mn-ea"/>
                <a:sym typeface="+mn-lt"/>
              </a:rPr>
              <a:t>进入到创建直播页面</a:t>
            </a:r>
            <a:r>
              <a:rPr lang="zh-CN" sz="1600" dirty="0">
                <a:latin typeface="黑体" panose="02010609060101010101" charset="-122"/>
                <a:ea typeface="黑体" panose="02010609060101010101" charset="-122"/>
                <a:cs typeface="+mn-ea"/>
                <a:sym typeface="+mn-lt"/>
              </a:rPr>
              <a:t>，必填项包括封面图、直播标题、直播时间、频道栏目；非必填项包括直播简介、预告视频、仅投放至私域的选择</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 name="ïŝḻîḍè"/>
          <p:cNvSpPr/>
          <p:nvPr>
            <p:custDataLst>
              <p:tags r:id="rId1"/>
            </p:custDataLst>
          </p:nvPr>
        </p:nvSpPr>
        <p:spPr>
          <a:xfrm>
            <a:off x="1011300" y="1691328"/>
            <a:ext cx="9935718" cy="1197702"/>
          </a:xfrm>
          <a:prstGeom prst="hexagon">
            <a:avLst>
              <a:gd name="adj" fmla="val 39493"/>
              <a:gd name="vf" fmla="val 115470"/>
            </a:avLst>
          </a:prstGeom>
          <a:solidFill>
            <a:srgbClr val="5B9BD5">
              <a:alpha val="70000"/>
            </a:srgb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6" name="î$ḻîḋé"/>
          <p:cNvSpPr/>
          <p:nvPr>
            <p:custDataLst>
              <p:tags r:id="rId2"/>
            </p:custDataLst>
          </p:nvPr>
        </p:nvSpPr>
        <p:spPr>
          <a:xfrm>
            <a:off x="4810125" y="994779"/>
            <a:ext cx="2590800" cy="2590800"/>
          </a:xfrm>
          <a:prstGeom prst="diamond">
            <a:avLst/>
          </a:prstGeom>
          <a:solidFill>
            <a:srgbClr val="2E75B6"/>
          </a:solidFill>
          <a:ln>
            <a:solidFill>
              <a:srgbClr val="0070C0"/>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0"/>
              </a:spcBef>
              <a:spcAft>
                <a:spcPts val="0"/>
              </a:spcAft>
            </a:pPr>
            <a:endParaRPr lang="zh-CN" altLang="en-US" sz="2400" b="1" noProof="0" dirty="0">
              <a:solidFill>
                <a:schemeClr val="bg1"/>
              </a:solidFill>
              <a:cs typeface="+mn-ea"/>
              <a:sym typeface="+mn-lt"/>
            </a:endParaRPr>
          </a:p>
        </p:txBody>
      </p:sp>
      <p:sp>
        <p:nvSpPr>
          <p:cNvPr id="9" name="ïšļiḓê"/>
          <p:cNvSpPr/>
          <p:nvPr>
            <p:custDataLst>
              <p:tags r:id="rId3"/>
            </p:custDataLst>
          </p:nvPr>
        </p:nvSpPr>
        <p:spPr bwMode="auto">
          <a:xfrm>
            <a:off x="2803209" y="1942145"/>
            <a:ext cx="552450" cy="642384"/>
          </a:xfrm>
          <a:custGeom>
            <a:avLst/>
            <a:gdLst>
              <a:gd name="T0" fmla="*/ 913668 w 1981200"/>
              <a:gd name="T1" fmla="*/ 575195 h 2301876"/>
              <a:gd name="T2" fmla="*/ 1107691 w 1981200"/>
              <a:gd name="T3" fmla="*/ 550229 h 2301876"/>
              <a:gd name="T4" fmla="*/ 1160200 w 1981200"/>
              <a:gd name="T5" fmla="*/ 1288717 h 2301876"/>
              <a:gd name="T6" fmla="*/ 621189 w 1981200"/>
              <a:gd name="T7" fmla="*/ 1905000 h 2301876"/>
              <a:gd name="T8" fmla="*/ 489127 w 1981200"/>
              <a:gd name="T9" fmla="*/ 1283461 h 2301876"/>
              <a:gd name="T10" fmla="*/ 562641 w 1981200"/>
              <a:gd name="T11" fmla="*/ 540768 h 2301876"/>
              <a:gd name="T12" fmla="*/ 245745 w 1981200"/>
              <a:gd name="T13" fmla="*/ 454811 h 2301876"/>
              <a:gd name="T14" fmla="*/ 437405 w 1981200"/>
              <a:gd name="T15" fmla="*/ 353408 h 2301876"/>
              <a:gd name="T16" fmla="*/ 479938 w 1981200"/>
              <a:gd name="T17" fmla="*/ 442201 h 2301876"/>
              <a:gd name="T18" fmla="*/ 371768 w 1981200"/>
              <a:gd name="T19" fmla="*/ 1234507 h 2301876"/>
              <a:gd name="T20" fmla="*/ 398548 w 1981200"/>
              <a:gd name="T21" fmla="*/ 1304123 h 2301876"/>
              <a:gd name="T22" fmla="*/ 457359 w 1981200"/>
              <a:gd name="T23" fmla="*/ 1347994 h 2301876"/>
              <a:gd name="T24" fmla="*/ 14703 w 1981200"/>
              <a:gd name="T25" fmla="*/ 1031177 h 2301876"/>
              <a:gd name="T26" fmla="*/ 21791 w 1981200"/>
              <a:gd name="T27" fmla="*/ 410414 h 2301876"/>
              <a:gd name="T28" fmla="*/ 1246578 w 1981200"/>
              <a:gd name="T29" fmla="*/ 340273 h 2301876"/>
              <a:gd name="T30" fmla="*/ 1459242 w 1981200"/>
              <a:gd name="T31" fmla="*/ 342375 h 2301876"/>
              <a:gd name="T32" fmla="*/ 1634887 w 1981200"/>
              <a:gd name="T33" fmla="*/ 421973 h 2301876"/>
              <a:gd name="T34" fmla="*/ 1615984 w 1981200"/>
              <a:gd name="T35" fmla="*/ 1037219 h 2301876"/>
              <a:gd name="T36" fmla="*/ 1196694 w 1981200"/>
              <a:gd name="T37" fmla="*/ 1347732 h 2301876"/>
              <a:gd name="T38" fmla="*/ 1256555 w 1981200"/>
              <a:gd name="T39" fmla="*/ 1298870 h 2301876"/>
              <a:gd name="T40" fmla="*/ 1279659 w 1981200"/>
              <a:gd name="T41" fmla="*/ 1223212 h 2301876"/>
              <a:gd name="T42" fmla="*/ 1138671 w 1981200"/>
              <a:gd name="T43" fmla="*/ 425913 h 2301876"/>
              <a:gd name="T44" fmla="*/ 1221374 w 1981200"/>
              <a:gd name="T45" fmla="*/ 346840 h 2301876"/>
              <a:gd name="T46" fmla="*/ 897573 w 1981200"/>
              <a:gd name="T47" fmla="*/ 107232 h 2301876"/>
              <a:gd name="T48" fmla="*/ 962733 w 1981200"/>
              <a:gd name="T49" fmla="*/ 190635 h 2301876"/>
              <a:gd name="T50" fmla="*/ 985591 w 1981200"/>
              <a:gd name="T51" fmla="*/ 266934 h 2301876"/>
              <a:gd name="T52" fmla="*/ 1004509 w 1981200"/>
              <a:gd name="T53" fmla="*/ 316660 h 2301876"/>
              <a:gd name="T54" fmla="*/ 956165 w 1981200"/>
              <a:gd name="T55" fmla="*/ 351915 h 2301876"/>
              <a:gd name="T56" fmla="*/ 876290 w 1981200"/>
              <a:gd name="T57" fmla="*/ 472415 h 2301876"/>
              <a:gd name="T58" fmla="*/ 804825 w 1981200"/>
              <a:gd name="T59" fmla="*/ 488201 h 2301876"/>
              <a:gd name="T60" fmla="*/ 741504 w 1981200"/>
              <a:gd name="T61" fmla="*/ 439791 h 2301876"/>
              <a:gd name="T62" fmla="*/ 672140 w 1981200"/>
              <a:gd name="T63" fmla="*/ 342181 h 2301876"/>
              <a:gd name="T64" fmla="*/ 651909 w 1981200"/>
              <a:gd name="T65" fmla="*/ 292192 h 2301876"/>
              <a:gd name="T66" fmla="*/ 677921 w 1981200"/>
              <a:gd name="T67" fmla="*/ 245886 h 2301876"/>
              <a:gd name="T68" fmla="*/ 719171 w 1981200"/>
              <a:gd name="T69" fmla="*/ 135121 h 2301876"/>
              <a:gd name="T70" fmla="*/ 804825 w 1981200"/>
              <a:gd name="T71" fmla="*/ 88289 h 2301876"/>
              <a:gd name="T72" fmla="*/ 1399644 w 1981200"/>
              <a:gd name="T73" fmla="*/ 11570 h 2301876"/>
              <a:gd name="T74" fmla="*/ 1460029 w 1981200"/>
              <a:gd name="T75" fmla="*/ 74418 h 2301876"/>
              <a:gd name="T76" fmla="*/ 1481821 w 1981200"/>
              <a:gd name="T77" fmla="*/ 151466 h 2301876"/>
              <a:gd name="T78" fmla="*/ 1501513 w 1981200"/>
              <a:gd name="T79" fmla="*/ 191172 h 2301876"/>
              <a:gd name="T80" fmla="*/ 1462656 w 1981200"/>
              <a:gd name="T81" fmla="*/ 224568 h 2301876"/>
              <a:gd name="T82" fmla="*/ 1393080 w 1981200"/>
              <a:gd name="T83" fmla="*/ 325808 h 2301876"/>
              <a:gd name="T84" fmla="*/ 1336370 w 1981200"/>
              <a:gd name="T85" fmla="*/ 341848 h 2301876"/>
              <a:gd name="T86" fmla="*/ 1270995 w 1981200"/>
              <a:gd name="T87" fmla="*/ 290571 h 2301876"/>
              <a:gd name="T88" fmla="*/ 1212972 w 1981200"/>
              <a:gd name="T89" fmla="*/ 211946 h 2301876"/>
              <a:gd name="T90" fmla="*/ 1204045 w 1981200"/>
              <a:gd name="T91" fmla="*/ 168031 h 2301876"/>
              <a:gd name="T92" fmla="*/ 1225049 w 1981200"/>
              <a:gd name="T93" fmla="*/ 118069 h 2301876"/>
              <a:gd name="T94" fmla="*/ 1267582 w 1981200"/>
              <a:gd name="T95" fmla="*/ 31818 h 2301876"/>
              <a:gd name="T96" fmla="*/ 1342934 w 1981200"/>
              <a:gd name="T97" fmla="*/ 0 h 2301876"/>
              <a:gd name="T98" fmla="*/ 355940 w 1981200"/>
              <a:gd name="T99" fmla="*/ 20511 h 2301876"/>
              <a:gd name="T100" fmla="*/ 407970 w 1981200"/>
              <a:gd name="T101" fmla="*/ 95191 h 2301876"/>
              <a:gd name="T102" fmla="*/ 430043 w 1981200"/>
              <a:gd name="T103" fmla="*/ 155935 h 2301876"/>
              <a:gd name="T104" fmla="*/ 438189 w 1981200"/>
              <a:gd name="T105" fmla="*/ 201953 h 2301876"/>
              <a:gd name="T106" fmla="*/ 395882 w 1981200"/>
              <a:gd name="T107" fmla="*/ 236665 h 2301876"/>
              <a:gd name="T108" fmla="*/ 322042 w 1981200"/>
              <a:gd name="T109" fmla="*/ 333697 h 2301876"/>
              <a:gd name="T110" fmla="*/ 264494 w 1981200"/>
              <a:gd name="T111" fmla="*/ 337904 h 2301876"/>
              <a:gd name="T112" fmla="*/ 192756 w 1981200"/>
              <a:gd name="T113" fmla="*/ 259542 h 2301876"/>
              <a:gd name="T114" fmla="*/ 146245 w 1981200"/>
              <a:gd name="T115" fmla="*/ 203795 h 2301876"/>
              <a:gd name="T116" fmla="*/ 149135 w 1981200"/>
              <a:gd name="T117" fmla="*/ 160406 h 2301876"/>
              <a:gd name="T118" fmla="*/ 170683 w 1981200"/>
              <a:gd name="T119" fmla="*/ 95191 h 2301876"/>
              <a:gd name="T120" fmla="*/ 222713 w 1981200"/>
              <a:gd name="T121" fmla="*/ 20511 h 23018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81200" h="2301876">
                <a:moveTo>
                  <a:pt x="853123" y="588963"/>
                </a:moveTo>
                <a:lnTo>
                  <a:pt x="866141" y="615638"/>
                </a:lnTo>
                <a:lnTo>
                  <a:pt x="886461" y="655015"/>
                </a:lnTo>
                <a:lnTo>
                  <a:pt x="936625" y="752824"/>
                </a:lnTo>
                <a:lnTo>
                  <a:pt x="1001713" y="879530"/>
                </a:lnTo>
                <a:lnTo>
                  <a:pt x="1005205" y="875401"/>
                </a:lnTo>
                <a:lnTo>
                  <a:pt x="1008381" y="870638"/>
                </a:lnTo>
                <a:lnTo>
                  <a:pt x="1016318" y="858571"/>
                </a:lnTo>
                <a:lnTo>
                  <a:pt x="1025525" y="843328"/>
                </a:lnTo>
                <a:lnTo>
                  <a:pt x="1035368" y="826180"/>
                </a:lnTo>
                <a:lnTo>
                  <a:pt x="1046481" y="806491"/>
                </a:lnTo>
                <a:lnTo>
                  <a:pt x="1057911" y="785532"/>
                </a:lnTo>
                <a:lnTo>
                  <a:pt x="1081405" y="740439"/>
                </a:lnTo>
                <a:lnTo>
                  <a:pt x="1104901" y="695028"/>
                </a:lnTo>
                <a:lnTo>
                  <a:pt x="1126491" y="652792"/>
                </a:lnTo>
                <a:lnTo>
                  <a:pt x="1144271" y="616908"/>
                </a:lnTo>
                <a:lnTo>
                  <a:pt x="1156335" y="591821"/>
                </a:lnTo>
                <a:lnTo>
                  <a:pt x="1170305" y="595632"/>
                </a:lnTo>
                <a:lnTo>
                  <a:pt x="1183641" y="599760"/>
                </a:lnTo>
                <a:lnTo>
                  <a:pt x="1196975" y="603571"/>
                </a:lnTo>
                <a:lnTo>
                  <a:pt x="1209675" y="608017"/>
                </a:lnTo>
                <a:lnTo>
                  <a:pt x="1222693" y="612462"/>
                </a:lnTo>
                <a:lnTo>
                  <a:pt x="1234758" y="616908"/>
                </a:lnTo>
                <a:lnTo>
                  <a:pt x="1258888" y="626435"/>
                </a:lnTo>
                <a:lnTo>
                  <a:pt x="1281431" y="636279"/>
                </a:lnTo>
                <a:lnTo>
                  <a:pt x="1302385" y="646124"/>
                </a:lnTo>
                <a:lnTo>
                  <a:pt x="1321753" y="655650"/>
                </a:lnTo>
                <a:lnTo>
                  <a:pt x="1339533" y="664860"/>
                </a:lnTo>
                <a:lnTo>
                  <a:pt x="1355725" y="673751"/>
                </a:lnTo>
                <a:lnTo>
                  <a:pt x="1369695" y="682325"/>
                </a:lnTo>
                <a:lnTo>
                  <a:pt x="1382395" y="689629"/>
                </a:lnTo>
                <a:lnTo>
                  <a:pt x="1392555" y="696298"/>
                </a:lnTo>
                <a:lnTo>
                  <a:pt x="1406525" y="705507"/>
                </a:lnTo>
                <a:lnTo>
                  <a:pt x="1411288" y="708683"/>
                </a:lnTo>
                <a:lnTo>
                  <a:pt x="1411288" y="756634"/>
                </a:lnTo>
                <a:lnTo>
                  <a:pt x="1411288" y="939231"/>
                </a:lnTo>
                <a:lnTo>
                  <a:pt x="1411288" y="1523222"/>
                </a:lnTo>
                <a:lnTo>
                  <a:pt x="1410971" y="1530525"/>
                </a:lnTo>
                <a:lnTo>
                  <a:pt x="1410018" y="1537512"/>
                </a:lnTo>
                <a:lnTo>
                  <a:pt x="1408431" y="1544180"/>
                </a:lnTo>
                <a:lnTo>
                  <a:pt x="1405891" y="1550849"/>
                </a:lnTo>
                <a:lnTo>
                  <a:pt x="1403033" y="1557200"/>
                </a:lnTo>
                <a:lnTo>
                  <a:pt x="1399223" y="1562916"/>
                </a:lnTo>
                <a:lnTo>
                  <a:pt x="1395095" y="1568632"/>
                </a:lnTo>
                <a:lnTo>
                  <a:pt x="1390651" y="1573713"/>
                </a:lnTo>
                <a:lnTo>
                  <a:pt x="1385571" y="1578159"/>
                </a:lnTo>
                <a:lnTo>
                  <a:pt x="1380173" y="1582288"/>
                </a:lnTo>
                <a:lnTo>
                  <a:pt x="1374141" y="1585781"/>
                </a:lnTo>
                <a:lnTo>
                  <a:pt x="1367791" y="1588956"/>
                </a:lnTo>
                <a:lnTo>
                  <a:pt x="1361441" y="1591497"/>
                </a:lnTo>
                <a:lnTo>
                  <a:pt x="1354138" y="1592767"/>
                </a:lnTo>
                <a:lnTo>
                  <a:pt x="1347153" y="1594037"/>
                </a:lnTo>
                <a:lnTo>
                  <a:pt x="1339851" y="1594355"/>
                </a:lnTo>
                <a:lnTo>
                  <a:pt x="1252538" y="1594355"/>
                </a:lnTo>
                <a:lnTo>
                  <a:pt x="1252538" y="2301876"/>
                </a:lnTo>
                <a:lnTo>
                  <a:pt x="751205" y="2301876"/>
                </a:lnTo>
                <a:lnTo>
                  <a:pt x="751205" y="1594355"/>
                </a:lnTo>
                <a:lnTo>
                  <a:pt x="657543" y="1594355"/>
                </a:lnTo>
                <a:lnTo>
                  <a:pt x="649923" y="1594037"/>
                </a:lnTo>
                <a:lnTo>
                  <a:pt x="642938" y="1592767"/>
                </a:lnTo>
                <a:lnTo>
                  <a:pt x="636270" y="1591497"/>
                </a:lnTo>
                <a:lnTo>
                  <a:pt x="629920" y="1588956"/>
                </a:lnTo>
                <a:lnTo>
                  <a:pt x="623570" y="1585781"/>
                </a:lnTo>
                <a:lnTo>
                  <a:pt x="617538" y="1582288"/>
                </a:lnTo>
                <a:lnTo>
                  <a:pt x="612140" y="1578159"/>
                </a:lnTo>
                <a:lnTo>
                  <a:pt x="607060" y="1573713"/>
                </a:lnTo>
                <a:lnTo>
                  <a:pt x="602615" y="1568632"/>
                </a:lnTo>
                <a:lnTo>
                  <a:pt x="598170" y="1562916"/>
                </a:lnTo>
                <a:lnTo>
                  <a:pt x="594678" y="1557200"/>
                </a:lnTo>
                <a:lnTo>
                  <a:pt x="591503" y="1550849"/>
                </a:lnTo>
                <a:lnTo>
                  <a:pt x="589280" y="1544180"/>
                </a:lnTo>
                <a:lnTo>
                  <a:pt x="587375" y="1537512"/>
                </a:lnTo>
                <a:lnTo>
                  <a:pt x="586423" y="1530525"/>
                </a:lnTo>
                <a:lnTo>
                  <a:pt x="585788" y="1523222"/>
                </a:lnTo>
                <a:lnTo>
                  <a:pt x="585788" y="939231"/>
                </a:lnTo>
                <a:lnTo>
                  <a:pt x="585788" y="756634"/>
                </a:lnTo>
                <a:lnTo>
                  <a:pt x="585788" y="708683"/>
                </a:lnTo>
                <a:lnTo>
                  <a:pt x="591185" y="705507"/>
                </a:lnTo>
                <a:lnTo>
                  <a:pt x="606108" y="695663"/>
                </a:lnTo>
                <a:lnTo>
                  <a:pt x="616903" y="688994"/>
                </a:lnTo>
                <a:lnTo>
                  <a:pt x="629920" y="680738"/>
                </a:lnTo>
                <a:lnTo>
                  <a:pt x="644843" y="672164"/>
                </a:lnTo>
                <a:lnTo>
                  <a:pt x="661988" y="662954"/>
                </a:lnTo>
                <a:lnTo>
                  <a:pt x="680403" y="653428"/>
                </a:lnTo>
                <a:lnTo>
                  <a:pt x="701040" y="643583"/>
                </a:lnTo>
                <a:lnTo>
                  <a:pt x="722630" y="633421"/>
                </a:lnTo>
                <a:lnTo>
                  <a:pt x="746443" y="623577"/>
                </a:lnTo>
                <a:lnTo>
                  <a:pt x="771208" y="614050"/>
                </a:lnTo>
                <a:lnTo>
                  <a:pt x="784225" y="609604"/>
                </a:lnTo>
                <a:lnTo>
                  <a:pt x="797243" y="604841"/>
                </a:lnTo>
                <a:lnTo>
                  <a:pt x="810896" y="600713"/>
                </a:lnTo>
                <a:lnTo>
                  <a:pt x="824866" y="596585"/>
                </a:lnTo>
                <a:lnTo>
                  <a:pt x="838836" y="592774"/>
                </a:lnTo>
                <a:lnTo>
                  <a:pt x="853123" y="588963"/>
                </a:lnTo>
                <a:close/>
                <a:moveTo>
                  <a:pt x="226695" y="411163"/>
                </a:moveTo>
                <a:lnTo>
                  <a:pt x="237807" y="433701"/>
                </a:lnTo>
                <a:lnTo>
                  <a:pt x="254952" y="467031"/>
                </a:lnTo>
                <a:lnTo>
                  <a:pt x="297180" y="549563"/>
                </a:lnTo>
                <a:lnTo>
                  <a:pt x="353060" y="657172"/>
                </a:lnTo>
                <a:lnTo>
                  <a:pt x="358457" y="649871"/>
                </a:lnTo>
                <a:lnTo>
                  <a:pt x="365125" y="639713"/>
                </a:lnTo>
                <a:lnTo>
                  <a:pt x="372745" y="627016"/>
                </a:lnTo>
                <a:lnTo>
                  <a:pt x="381317" y="612097"/>
                </a:lnTo>
                <a:lnTo>
                  <a:pt x="400367" y="577814"/>
                </a:lnTo>
                <a:lnTo>
                  <a:pt x="420370" y="539723"/>
                </a:lnTo>
                <a:lnTo>
                  <a:pt x="440372" y="500996"/>
                </a:lnTo>
                <a:lnTo>
                  <a:pt x="458470" y="465126"/>
                </a:lnTo>
                <a:lnTo>
                  <a:pt x="473392" y="434970"/>
                </a:lnTo>
                <a:lnTo>
                  <a:pt x="484187" y="413703"/>
                </a:lnTo>
                <a:lnTo>
                  <a:pt x="499427" y="417829"/>
                </a:lnTo>
                <a:lnTo>
                  <a:pt x="514032" y="421956"/>
                </a:lnTo>
                <a:lnTo>
                  <a:pt x="528955" y="427035"/>
                </a:lnTo>
                <a:lnTo>
                  <a:pt x="542925" y="431796"/>
                </a:lnTo>
                <a:lnTo>
                  <a:pt x="556577" y="436875"/>
                </a:lnTo>
                <a:lnTo>
                  <a:pt x="569277" y="442271"/>
                </a:lnTo>
                <a:lnTo>
                  <a:pt x="581977" y="447668"/>
                </a:lnTo>
                <a:lnTo>
                  <a:pt x="594042" y="453064"/>
                </a:lnTo>
                <a:lnTo>
                  <a:pt x="616585" y="463857"/>
                </a:lnTo>
                <a:lnTo>
                  <a:pt x="636905" y="474014"/>
                </a:lnTo>
                <a:lnTo>
                  <a:pt x="655002" y="484172"/>
                </a:lnTo>
                <a:lnTo>
                  <a:pt x="669925" y="492743"/>
                </a:lnTo>
                <a:lnTo>
                  <a:pt x="650240" y="500996"/>
                </a:lnTo>
                <a:lnTo>
                  <a:pt x="631190" y="509567"/>
                </a:lnTo>
                <a:lnTo>
                  <a:pt x="613092" y="517502"/>
                </a:lnTo>
                <a:lnTo>
                  <a:pt x="596265" y="526073"/>
                </a:lnTo>
                <a:lnTo>
                  <a:pt x="580390" y="534326"/>
                </a:lnTo>
                <a:lnTo>
                  <a:pt x="565150" y="541945"/>
                </a:lnTo>
                <a:lnTo>
                  <a:pt x="551815" y="549563"/>
                </a:lnTo>
                <a:lnTo>
                  <a:pt x="539115" y="557181"/>
                </a:lnTo>
                <a:lnTo>
                  <a:pt x="517842" y="569878"/>
                </a:lnTo>
                <a:lnTo>
                  <a:pt x="501650" y="580354"/>
                </a:lnTo>
                <a:lnTo>
                  <a:pt x="490855" y="587337"/>
                </a:lnTo>
                <a:lnTo>
                  <a:pt x="486410" y="590511"/>
                </a:lnTo>
                <a:lnTo>
                  <a:pt x="448945" y="617810"/>
                </a:lnTo>
                <a:lnTo>
                  <a:pt x="448945" y="664473"/>
                </a:lnTo>
                <a:lnTo>
                  <a:pt x="448945" y="711770"/>
                </a:lnTo>
                <a:lnTo>
                  <a:pt x="448945" y="894293"/>
                </a:lnTo>
                <a:lnTo>
                  <a:pt x="448945" y="1478048"/>
                </a:lnTo>
                <a:lnTo>
                  <a:pt x="449262" y="1485031"/>
                </a:lnTo>
                <a:lnTo>
                  <a:pt x="449580" y="1491697"/>
                </a:lnTo>
                <a:lnTo>
                  <a:pt x="450215" y="1498363"/>
                </a:lnTo>
                <a:lnTo>
                  <a:pt x="450850" y="1505029"/>
                </a:lnTo>
                <a:lnTo>
                  <a:pt x="452437" y="1511378"/>
                </a:lnTo>
                <a:lnTo>
                  <a:pt x="454025" y="1517727"/>
                </a:lnTo>
                <a:lnTo>
                  <a:pt x="455930" y="1524393"/>
                </a:lnTo>
                <a:lnTo>
                  <a:pt x="457517" y="1530424"/>
                </a:lnTo>
                <a:lnTo>
                  <a:pt x="459740" y="1536455"/>
                </a:lnTo>
                <a:lnTo>
                  <a:pt x="462280" y="1542486"/>
                </a:lnTo>
                <a:lnTo>
                  <a:pt x="465137" y="1548517"/>
                </a:lnTo>
                <a:lnTo>
                  <a:pt x="467995" y="1554231"/>
                </a:lnTo>
                <a:lnTo>
                  <a:pt x="471170" y="1559945"/>
                </a:lnTo>
                <a:lnTo>
                  <a:pt x="474662" y="1565341"/>
                </a:lnTo>
                <a:lnTo>
                  <a:pt x="478155" y="1570420"/>
                </a:lnTo>
                <a:lnTo>
                  <a:pt x="481965" y="1575816"/>
                </a:lnTo>
                <a:lnTo>
                  <a:pt x="486092" y="1580895"/>
                </a:lnTo>
                <a:lnTo>
                  <a:pt x="490220" y="1585657"/>
                </a:lnTo>
                <a:lnTo>
                  <a:pt x="494665" y="1590101"/>
                </a:lnTo>
                <a:lnTo>
                  <a:pt x="499427" y="1594862"/>
                </a:lnTo>
                <a:lnTo>
                  <a:pt x="503872" y="1598989"/>
                </a:lnTo>
                <a:lnTo>
                  <a:pt x="508952" y="1603433"/>
                </a:lnTo>
                <a:lnTo>
                  <a:pt x="513715" y="1606925"/>
                </a:lnTo>
                <a:lnTo>
                  <a:pt x="518795" y="1610734"/>
                </a:lnTo>
                <a:lnTo>
                  <a:pt x="524510" y="1614543"/>
                </a:lnTo>
                <a:lnTo>
                  <a:pt x="529907" y="1617717"/>
                </a:lnTo>
                <a:lnTo>
                  <a:pt x="535305" y="1620892"/>
                </a:lnTo>
                <a:lnTo>
                  <a:pt x="541337" y="1623748"/>
                </a:lnTo>
                <a:lnTo>
                  <a:pt x="547370" y="1626605"/>
                </a:lnTo>
                <a:lnTo>
                  <a:pt x="553085" y="1628827"/>
                </a:lnTo>
                <a:lnTo>
                  <a:pt x="559435" y="1631049"/>
                </a:lnTo>
                <a:lnTo>
                  <a:pt x="565785" y="1633271"/>
                </a:lnTo>
                <a:lnTo>
                  <a:pt x="565785" y="1863726"/>
                </a:lnTo>
                <a:lnTo>
                  <a:pt x="140335" y="1863726"/>
                </a:lnTo>
                <a:lnTo>
                  <a:pt x="140335" y="1263782"/>
                </a:lnTo>
                <a:lnTo>
                  <a:pt x="60960" y="1263782"/>
                </a:lnTo>
                <a:lnTo>
                  <a:pt x="54610" y="1263465"/>
                </a:lnTo>
                <a:lnTo>
                  <a:pt x="48260" y="1262830"/>
                </a:lnTo>
                <a:lnTo>
                  <a:pt x="42862" y="1261243"/>
                </a:lnTo>
                <a:lnTo>
                  <a:pt x="37465" y="1259021"/>
                </a:lnTo>
                <a:lnTo>
                  <a:pt x="31750" y="1256481"/>
                </a:lnTo>
                <a:lnTo>
                  <a:pt x="26987" y="1253307"/>
                </a:lnTo>
                <a:lnTo>
                  <a:pt x="22225" y="1250133"/>
                </a:lnTo>
                <a:lnTo>
                  <a:pt x="17780" y="1246006"/>
                </a:lnTo>
                <a:lnTo>
                  <a:pt x="13970" y="1241562"/>
                </a:lnTo>
                <a:lnTo>
                  <a:pt x="10477" y="1237118"/>
                </a:lnTo>
                <a:lnTo>
                  <a:pt x="7302" y="1232039"/>
                </a:lnTo>
                <a:lnTo>
                  <a:pt x="4762" y="1226960"/>
                </a:lnTo>
                <a:lnTo>
                  <a:pt x="3175" y="1221246"/>
                </a:lnTo>
                <a:lnTo>
                  <a:pt x="1587" y="1215533"/>
                </a:lnTo>
                <a:lnTo>
                  <a:pt x="317" y="1209501"/>
                </a:lnTo>
                <a:lnTo>
                  <a:pt x="0" y="1203470"/>
                </a:lnTo>
                <a:lnTo>
                  <a:pt x="0" y="708278"/>
                </a:lnTo>
                <a:lnTo>
                  <a:pt x="0" y="553372"/>
                </a:lnTo>
                <a:lnTo>
                  <a:pt x="0" y="512741"/>
                </a:lnTo>
                <a:lnTo>
                  <a:pt x="4445" y="509884"/>
                </a:lnTo>
                <a:lnTo>
                  <a:pt x="17145" y="501313"/>
                </a:lnTo>
                <a:lnTo>
                  <a:pt x="26352" y="495917"/>
                </a:lnTo>
                <a:lnTo>
                  <a:pt x="37465" y="489251"/>
                </a:lnTo>
                <a:lnTo>
                  <a:pt x="50165" y="481950"/>
                </a:lnTo>
                <a:lnTo>
                  <a:pt x="64135" y="474014"/>
                </a:lnTo>
                <a:lnTo>
                  <a:pt x="80010" y="465761"/>
                </a:lnTo>
                <a:lnTo>
                  <a:pt x="97472" y="457191"/>
                </a:lnTo>
                <a:lnTo>
                  <a:pt x="116205" y="448620"/>
                </a:lnTo>
                <a:lnTo>
                  <a:pt x="136207" y="440684"/>
                </a:lnTo>
                <a:lnTo>
                  <a:pt x="157162" y="432431"/>
                </a:lnTo>
                <a:lnTo>
                  <a:pt x="179387" y="424813"/>
                </a:lnTo>
                <a:lnTo>
                  <a:pt x="190817" y="421003"/>
                </a:lnTo>
                <a:lnTo>
                  <a:pt x="202565" y="417194"/>
                </a:lnTo>
                <a:lnTo>
                  <a:pt x="214630" y="414020"/>
                </a:lnTo>
                <a:lnTo>
                  <a:pt x="226695" y="411163"/>
                </a:lnTo>
                <a:close/>
                <a:moveTo>
                  <a:pt x="1507490" y="411163"/>
                </a:moveTo>
                <a:lnTo>
                  <a:pt x="1518603" y="433701"/>
                </a:lnTo>
                <a:lnTo>
                  <a:pt x="1535430" y="467031"/>
                </a:lnTo>
                <a:lnTo>
                  <a:pt x="1578293" y="549563"/>
                </a:lnTo>
                <a:lnTo>
                  <a:pt x="1633537" y="657172"/>
                </a:lnTo>
                <a:lnTo>
                  <a:pt x="1638935" y="649871"/>
                </a:lnTo>
                <a:lnTo>
                  <a:pt x="1645603" y="639713"/>
                </a:lnTo>
                <a:lnTo>
                  <a:pt x="1653540" y="627016"/>
                </a:lnTo>
                <a:lnTo>
                  <a:pt x="1662113" y="612097"/>
                </a:lnTo>
                <a:lnTo>
                  <a:pt x="1681163" y="577814"/>
                </a:lnTo>
                <a:lnTo>
                  <a:pt x="1700847" y="539723"/>
                </a:lnTo>
                <a:lnTo>
                  <a:pt x="1720850" y="500996"/>
                </a:lnTo>
                <a:lnTo>
                  <a:pt x="1739265" y="465126"/>
                </a:lnTo>
                <a:lnTo>
                  <a:pt x="1754505" y="434970"/>
                </a:lnTo>
                <a:lnTo>
                  <a:pt x="1764665" y="413703"/>
                </a:lnTo>
                <a:lnTo>
                  <a:pt x="1776413" y="416559"/>
                </a:lnTo>
                <a:lnTo>
                  <a:pt x="1787843" y="420051"/>
                </a:lnTo>
                <a:lnTo>
                  <a:pt x="1810067" y="427352"/>
                </a:lnTo>
                <a:lnTo>
                  <a:pt x="1831340" y="434970"/>
                </a:lnTo>
                <a:lnTo>
                  <a:pt x="1851343" y="442906"/>
                </a:lnTo>
                <a:lnTo>
                  <a:pt x="1870710" y="451159"/>
                </a:lnTo>
                <a:lnTo>
                  <a:pt x="1888173" y="459413"/>
                </a:lnTo>
                <a:lnTo>
                  <a:pt x="1905000" y="467348"/>
                </a:lnTo>
                <a:lnTo>
                  <a:pt x="1919923" y="475602"/>
                </a:lnTo>
                <a:lnTo>
                  <a:pt x="1933575" y="482902"/>
                </a:lnTo>
                <a:lnTo>
                  <a:pt x="1945640" y="489886"/>
                </a:lnTo>
                <a:lnTo>
                  <a:pt x="1956117" y="496552"/>
                </a:lnTo>
                <a:lnTo>
                  <a:pt x="1965007" y="502266"/>
                </a:lnTo>
                <a:lnTo>
                  <a:pt x="1977073" y="509884"/>
                </a:lnTo>
                <a:lnTo>
                  <a:pt x="1981200" y="512741"/>
                </a:lnTo>
                <a:lnTo>
                  <a:pt x="1981200" y="553372"/>
                </a:lnTo>
                <a:lnTo>
                  <a:pt x="1981200" y="708278"/>
                </a:lnTo>
                <a:lnTo>
                  <a:pt x="1981200" y="1203470"/>
                </a:lnTo>
                <a:lnTo>
                  <a:pt x="1980883" y="1209501"/>
                </a:lnTo>
                <a:lnTo>
                  <a:pt x="1979930" y="1215533"/>
                </a:lnTo>
                <a:lnTo>
                  <a:pt x="1978660" y="1221246"/>
                </a:lnTo>
                <a:lnTo>
                  <a:pt x="1976437" y="1226960"/>
                </a:lnTo>
                <a:lnTo>
                  <a:pt x="1973897" y="1232039"/>
                </a:lnTo>
                <a:lnTo>
                  <a:pt x="1970723" y="1237118"/>
                </a:lnTo>
                <a:lnTo>
                  <a:pt x="1967230" y="1241562"/>
                </a:lnTo>
                <a:lnTo>
                  <a:pt x="1963420" y="1246006"/>
                </a:lnTo>
                <a:lnTo>
                  <a:pt x="1958975" y="1250133"/>
                </a:lnTo>
                <a:lnTo>
                  <a:pt x="1954213" y="1253307"/>
                </a:lnTo>
                <a:lnTo>
                  <a:pt x="1949450" y="1256481"/>
                </a:lnTo>
                <a:lnTo>
                  <a:pt x="1944370" y="1259021"/>
                </a:lnTo>
                <a:lnTo>
                  <a:pt x="1938337" y="1261243"/>
                </a:lnTo>
                <a:lnTo>
                  <a:pt x="1932940" y="1262830"/>
                </a:lnTo>
                <a:lnTo>
                  <a:pt x="1926590" y="1263465"/>
                </a:lnTo>
                <a:lnTo>
                  <a:pt x="1920875" y="1263782"/>
                </a:lnTo>
                <a:lnTo>
                  <a:pt x="1846263" y="1263782"/>
                </a:lnTo>
                <a:lnTo>
                  <a:pt x="1846263" y="1863726"/>
                </a:lnTo>
                <a:lnTo>
                  <a:pt x="1421130" y="1863726"/>
                </a:lnTo>
                <a:lnTo>
                  <a:pt x="1421130" y="1636446"/>
                </a:lnTo>
                <a:lnTo>
                  <a:pt x="1427797" y="1635176"/>
                </a:lnTo>
                <a:lnTo>
                  <a:pt x="1434465" y="1632954"/>
                </a:lnTo>
                <a:lnTo>
                  <a:pt x="1440815" y="1630732"/>
                </a:lnTo>
                <a:lnTo>
                  <a:pt x="1447165" y="1628510"/>
                </a:lnTo>
                <a:lnTo>
                  <a:pt x="1453515" y="1625336"/>
                </a:lnTo>
                <a:lnTo>
                  <a:pt x="1459547" y="1622479"/>
                </a:lnTo>
                <a:lnTo>
                  <a:pt x="1465263" y="1619304"/>
                </a:lnTo>
                <a:lnTo>
                  <a:pt x="1471295" y="1615813"/>
                </a:lnTo>
                <a:lnTo>
                  <a:pt x="1477010" y="1612321"/>
                </a:lnTo>
                <a:lnTo>
                  <a:pt x="1482407" y="1608194"/>
                </a:lnTo>
                <a:lnTo>
                  <a:pt x="1487805" y="1604068"/>
                </a:lnTo>
                <a:lnTo>
                  <a:pt x="1492885" y="1599624"/>
                </a:lnTo>
                <a:lnTo>
                  <a:pt x="1497965" y="1594862"/>
                </a:lnTo>
                <a:lnTo>
                  <a:pt x="1502727" y="1590101"/>
                </a:lnTo>
                <a:lnTo>
                  <a:pt x="1507173" y="1585339"/>
                </a:lnTo>
                <a:lnTo>
                  <a:pt x="1511300" y="1580260"/>
                </a:lnTo>
                <a:lnTo>
                  <a:pt x="1515427" y="1574864"/>
                </a:lnTo>
                <a:lnTo>
                  <a:pt x="1519555" y="1569468"/>
                </a:lnTo>
                <a:lnTo>
                  <a:pt x="1523365" y="1563437"/>
                </a:lnTo>
                <a:lnTo>
                  <a:pt x="1526540" y="1558040"/>
                </a:lnTo>
                <a:lnTo>
                  <a:pt x="1530033" y="1551692"/>
                </a:lnTo>
                <a:lnTo>
                  <a:pt x="1532890" y="1545660"/>
                </a:lnTo>
                <a:lnTo>
                  <a:pt x="1535747" y="1539629"/>
                </a:lnTo>
                <a:lnTo>
                  <a:pt x="1537970" y="1532963"/>
                </a:lnTo>
                <a:lnTo>
                  <a:pt x="1540193" y="1526615"/>
                </a:lnTo>
                <a:lnTo>
                  <a:pt x="1542097" y="1519949"/>
                </a:lnTo>
                <a:lnTo>
                  <a:pt x="1544003" y="1512965"/>
                </a:lnTo>
                <a:lnTo>
                  <a:pt x="1545273" y="1506299"/>
                </a:lnTo>
                <a:lnTo>
                  <a:pt x="1546543" y="1499316"/>
                </a:lnTo>
                <a:lnTo>
                  <a:pt x="1547177" y="1492332"/>
                </a:lnTo>
                <a:lnTo>
                  <a:pt x="1547495" y="1485349"/>
                </a:lnTo>
                <a:lnTo>
                  <a:pt x="1547495" y="1478048"/>
                </a:lnTo>
                <a:lnTo>
                  <a:pt x="1547495" y="894293"/>
                </a:lnTo>
                <a:lnTo>
                  <a:pt x="1547495" y="711770"/>
                </a:lnTo>
                <a:lnTo>
                  <a:pt x="1547495" y="664473"/>
                </a:lnTo>
                <a:lnTo>
                  <a:pt x="1547495" y="617810"/>
                </a:lnTo>
                <a:lnTo>
                  <a:pt x="1510347" y="590511"/>
                </a:lnTo>
                <a:lnTo>
                  <a:pt x="1505585" y="587337"/>
                </a:lnTo>
                <a:lnTo>
                  <a:pt x="1494473" y="580036"/>
                </a:lnTo>
                <a:lnTo>
                  <a:pt x="1477645" y="568926"/>
                </a:lnTo>
                <a:lnTo>
                  <a:pt x="1455103" y="555277"/>
                </a:lnTo>
                <a:lnTo>
                  <a:pt x="1441767" y="547976"/>
                </a:lnTo>
                <a:lnTo>
                  <a:pt x="1427163" y="539723"/>
                </a:lnTo>
                <a:lnTo>
                  <a:pt x="1411605" y="531469"/>
                </a:lnTo>
                <a:lnTo>
                  <a:pt x="1395095" y="523216"/>
                </a:lnTo>
                <a:lnTo>
                  <a:pt x="1376997" y="514645"/>
                </a:lnTo>
                <a:lnTo>
                  <a:pt x="1357947" y="506075"/>
                </a:lnTo>
                <a:lnTo>
                  <a:pt x="1338263" y="497822"/>
                </a:lnTo>
                <a:lnTo>
                  <a:pt x="1317625" y="489251"/>
                </a:lnTo>
                <a:lnTo>
                  <a:pt x="1333817" y="480046"/>
                </a:lnTo>
                <a:lnTo>
                  <a:pt x="1352550" y="469888"/>
                </a:lnTo>
                <a:lnTo>
                  <a:pt x="1373505" y="459730"/>
                </a:lnTo>
                <a:lnTo>
                  <a:pt x="1384617" y="454334"/>
                </a:lnTo>
                <a:lnTo>
                  <a:pt x="1396365" y="448937"/>
                </a:lnTo>
                <a:lnTo>
                  <a:pt x="1409065" y="443541"/>
                </a:lnTo>
                <a:lnTo>
                  <a:pt x="1421765" y="438462"/>
                </a:lnTo>
                <a:lnTo>
                  <a:pt x="1435100" y="433701"/>
                </a:lnTo>
                <a:lnTo>
                  <a:pt x="1448753" y="428304"/>
                </a:lnTo>
                <a:lnTo>
                  <a:pt x="1462723" y="423543"/>
                </a:lnTo>
                <a:lnTo>
                  <a:pt x="1477010" y="419099"/>
                </a:lnTo>
                <a:lnTo>
                  <a:pt x="1492250" y="414972"/>
                </a:lnTo>
                <a:lnTo>
                  <a:pt x="1507490" y="411163"/>
                </a:lnTo>
                <a:close/>
                <a:moveTo>
                  <a:pt x="998060" y="104775"/>
                </a:moveTo>
                <a:lnTo>
                  <a:pt x="1006321" y="105093"/>
                </a:lnTo>
                <a:lnTo>
                  <a:pt x="1014264" y="105411"/>
                </a:lnTo>
                <a:lnTo>
                  <a:pt x="1022525" y="106683"/>
                </a:lnTo>
                <a:lnTo>
                  <a:pt x="1030469" y="108272"/>
                </a:lnTo>
                <a:lnTo>
                  <a:pt x="1038730" y="109862"/>
                </a:lnTo>
                <a:lnTo>
                  <a:pt x="1046673" y="112087"/>
                </a:lnTo>
                <a:lnTo>
                  <a:pt x="1054934" y="114948"/>
                </a:lnTo>
                <a:lnTo>
                  <a:pt x="1062560" y="117810"/>
                </a:lnTo>
                <a:lnTo>
                  <a:pt x="1070503" y="121307"/>
                </a:lnTo>
                <a:lnTo>
                  <a:pt x="1078129" y="125122"/>
                </a:lnTo>
                <a:lnTo>
                  <a:pt x="1085437" y="129572"/>
                </a:lnTo>
                <a:lnTo>
                  <a:pt x="1092745" y="134023"/>
                </a:lnTo>
                <a:lnTo>
                  <a:pt x="1099735" y="139110"/>
                </a:lnTo>
                <a:lnTo>
                  <a:pt x="1107043" y="144832"/>
                </a:lnTo>
                <a:lnTo>
                  <a:pt x="1113398" y="150237"/>
                </a:lnTo>
                <a:lnTo>
                  <a:pt x="1119752" y="156595"/>
                </a:lnTo>
                <a:lnTo>
                  <a:pt x="1126107" y="163271"/>
                </a:lnTo>
                <a:lnTo>
                  <a:pt x="1132144" y="170265"/>
                </a:lnTo>
                <a:lnTo>
                  <a:pt x="1137545" y="177577"/>
                </a:lnTo>
                <a:lnTo>
                  <a:pt x="1142947" y="185843"/>
                </a:lnTo>
                <a:lnTo>
                  <a:pt x="1147713" y="193791"/>
                </a:lnTo>
                <a:lnTo>
                  <a:pt x="1152797" y="202374"/>
                </a:lnTo>
                <a:lnTo>
                  <a:pt x="1156610" y="211594"/>
                </a:lnTo>
                <a:lnTo>
                  <a:pt x="1160740" y="220813"/>
                </a:lnTo>
                <a:lnTo>
                  <a:pt x="1164235" y="230351"/>
                </a:lnTo>
                <a:lnTo>
                  <a:pt x="1167413" y="240842"/>
                </a:lnTo>
                <a:lnTo>
                  <a:pt x="1169954" y="251015"/>
                </a:lnTo>
                <a:lnTo>
                  <a:pt x="1172179" y="262142"/>
                </a:lnTo>
                <a:lnTo>
                  <a:pt x="1174085" y="273587"/>
                </a:lnTo>
                <a:lnTo>
                  <a:pt x="1175038" y="285032"/>
                </a:lnTo>
                <a:lnTo>
                  <a:pt x="1175991" y="297112"/>
                </a:lnTo>
                <a:lnTo>
                  <a:pt x="1176309" y="309829"/>
                </a:lnTo>
                <a:lnTo>
                  <a:pt x="1176309" y="314280"/>
                </a:lnTo>
                <a:lnTo>
                  <a:pt x="1175991" y="318731"/>
                </a:lnTo>
                <a:lnTo>
                  <a:pt x="1176309" y="318731"/>
                </a:lnTo>
                <a:lnTo>
                  <a:pt x="1180440" y="318731"/>
                </a:lnTo>
                <a:lnTo>
                  <a:pt x="1184253" y="319684"/>
                </a:lnTo>
                <a:lnTo>
                  <a:pt x="1188065" y="320956"/>
                </a:lnTo>
                <a:lnTo>
                  <a:pt x="1191878" y="322545"/>
                </a:lnTo>
                <a:lnTo>
                  <a:pt x="1195373" y="324771"/>
                </a:lnTo>
                <a:lnTo>
                  <a:pt x="1198868" y="327314"/>
                </a:lnTo>
                <a:lnTo>
                  <a:pt x="1201728" y="330811"/>
                </a:lnTo>
                <a:lnTo>
                  <a:pt x="1204588" y="333990"/>
                </a:lnTo>
                <a:lnTo>
                  <a:pt x="1207129" y="337805"/>
                </a:lnTo>
                <a:lnTo>
                  <a:pt x="1209354" y="341938"/>
                </a:lnTo>
                <a:lnTo>
                  <a:pt x="1211260" y="346389"/>
                </a:lnTo>
                <a:lnTo>
                  <a:pt x="1213166" y="351158"/>
                </a:lnTo>
                <a:lnTo>
                  <a:pt x="1214755" y="355926"/>
                </a:lnTo>
                <a:lnTo>
                  <a:pt x="1215391" y="361013"/>
                </a:lnTo>
                <a:lnTo>
                  <a:pt x="1216026" y="366100"/>
                </a:lnTo>
                <a:lnTo>
                  <a:pt x="1216026" y="371822"/>
                </a:lnTo>
                <a:lnTo>
                  <a:pt x="1215708" y="377226"/>
                </a:lnTo>
                <a:lnTo>
                  <a:pt x="1214755" y="382631"/>
                </a:lnTo>
                <a:lnTo>
                  <a:pt x="1212849" y="387718"/>
                </a:lnTo>
                <a:lnTo>
                  <a:pt x="1209989" y="392804"/>
                </a:lnTo>
                <a:lnTo>
                  <a:pt x="1206812" y="397255"/>
                </a:lnTo>
                <a:lnTo>
                  <a:pt x="1203317" y="401706"/>
                </a:lnTo>
                <a:lnTo>
                  <a:pt x="1199186" y="405839"/>
                </a:lnTo>
                <a:lnTo>
                  <a:pt x="1194738" y="409654"/>
                </a:lnTo>
                <a:lnTo>
                  <a:pt x="1189972" y="413151"/>
                </a:lnTo>
                <a:lnTo>
                  <a:pt x="1185206" y="416012"/>
                </a:lnTo>
                <a:lnTo>
                  <a:pt x="1179804" y="419191"/>
                </a:lnTo>
                <a:lnTo>
                  <a:pt x="1175038" y="421098"/>
                </a:lnTo>
                <a:lnTo>
                  <a:pt x="1169954" y="423006"/>
                </a:lnTo>
                <a:lnTo>
                  <a:pt x="1165188" y="424278"/>
                </a:lnTo>
                <a:lnTo>
                  <a:pt x="1160740" y="424913"/>
                </a:lnTo>
                <a:lnTo>
                  <a:pt x="1156292" y="425231"/>
                </a:lnTo>
                <a:lnTo>
                  <a:pt x="1155974" y="425231"/>
                </a:lnTo>
                <a:lnTo>
                  <a:pt x="1149619" y="442399"/>
                </a:lnTo>
                <a:lnTo>
                  <a:pt x="1142629" y="458930"/>
                </a:lnTo>
                <a:lnTo>
                  <a:pt x="1135321" y="474826"/>
                </a:lnTo>
                <a:lnTo>
                  <a:pt x="1126743" y="490403"/>
                </a:lnTo>
                <a:lnTo>
                  <a:pt x="1120706" y="500895"/>
                </a:lnTo>
                <a:lnTo>
                  <a:pt x="1113398" y="511704"/>
                </a:lnTo>
                <a:lnTo>
                  <a:pt x="1106407" y="521559"/>
                </a:lnTo>
                <a:lnTo>
                  <a:pt x="1099100" y="531414"/>
                </a:lnTo>
                <a:lnTo>
                  <a:pt x="1091792" y="540634"/>
                </a:lnTo>
                <a:lnTo>
                  <a:pt x="1084166" y="548899"/>
                </a:lnTo>
                <a:lnTo>
                  <a:pt x="1075905" y="556847"/>
                </a:lnTo>
                <a:lnTo>
                  <a:pt x="1067644" y="564159"/>
                </a:lnTo>
                <a:lnTo>
                  <a:pt x="1059700" y="570835"/>
                </a:lnTo>
                <a:lnTo>
                  <a:pt x="1050804" y="576558"/>
                </a:lnTo>
                <a:lnTo>
                  <a:pt x="1042225" y="581644"/>
                </a:lnTo>
                <a:lnTo>
                  <a:pt x="1033328" y="585777"/>
                </a:lnTo>
                <a:lnTo>
                  <a:pt x="1024750" y="589274"/>
                </a:lnTo>
                <a:lnTo>
                  <a:pt x="1020301" y="590864"/>
                </a:lnTo>
                <a:lnTo>
                  <a:pt x="1015853" y="591818"/>
                </a:lnTo>
                <a:lnTo>
                  <a:pt x="1011405" y="592453"/>
                </a:lnTo>
                <a:lnTo>
                  <a:pt x="1006956" y="593407"/>
                </a:lnTo>
                <a:lnTo>
                  <a:pt x="1002508" y="593725"/>
                </a:lnTo>
                <a:lnTo>
                  <a:pt x="998060" y="593725"/>
                </a:lnTo>
                <a:lnTo>
                  <a:pt x="991705" y="593725"/>
                </a:lnTo>
                <a:lnTo>
                  <a:pt x="985668" y="593089"/>
                </a:lnTo>
                <a:lnTo>
                  <a:pt x="979314" y="591500"/>
                </a:lnTo>
                <a:lnTo>
                  <a:pt x="973277" y="589910"/>
                </a:lnTo>
                <a:lnTo>
                  <a:pt x="966922" y="587685"/>
                </a:lnTo>
                <a:lnTo>
                  <a:pt x="960885" y="585142"/>
                </a:lnTo>
                <a:lnTo>
                  <a:pt x="954848" y="582280"/>
                </a:lnTo>
                <a:lnTo>
                  <a:pt x="949129" y="578783"/>
                </a:lnTo>
                <a:lnTo>
                  <a:pt x="943409" y="575286"/>
                </a:lnTo>
                <a:lnTo>
                  <a:pt x="938008" y="571471"/>
                </a:lnTo>
                <a:lnTo>
                  <a:pt x="932289" y="567338"/>
                </a:lnTo>
                <a:lnTo>
                  <a:pt x="927205" y="562888"/>
                </a:lnTo>
                <a:lnTo>
                  <a:pt x="921804" y="558755"/>
                </a:lnTo>
                <a:lnTo>
                  <a:pt x="916402" y="553350"/>
                </a:lnTo>
                <a:lnTo>
                  <a:pt x="911319" y="548264"/>
                </a:lnTo>
                <a:lnTo>
                  <a:pt x="906552" y="543177"/>
                </a:lnTo>
                <a:lnTo>
                  <a:pt x="901469" y="537137"/>
                </a:lnTo>
                <a:lnTo>
                  <a:pt x="896703" y="531414"/>
                </a:lnTo>
                <a:lnTo>
                  <a:pt x="886853" y="518698"/>
                </a:lnTo>
                <a:lnTo>
                  <a:pt x="878274" y="505345"/>
                </a:lnTo>
                <a:lnTo>
                  <a:pt x="869695" y="491039"/>
                </a:lnTo>
                <a:lnTo>
                  <a:pt x="861116" y="475144"/>
                </a:lnTo>
                <a:lnTo>
                  <a:pt x="853491" y="458930"/>
                </a:lnTo>
                <a:lnTo>
                  <a:pt x="846183" y="442081"/>
                </a:lnTo>
                <a:lnTo>
                  <a:pt x="843006" y="433497"/>
                </a:lnTo>
                <a:lnTo>
                  <a:pt x="839828" y="424595"/>
                </a:lnTo>
                <a:lnTo>
                  <a:pt x="835698" y="423960"/>
                </a:lnTo>
                <a:lnTo>
                  <a:pt x="831249" y="422370"/>
                </a:lnTo>
                <a:lnTo>
                  <a:pt x="826483" y="420781"/>
                </a:lnTo>
                <a:lnTo>
                  <a:pt x="822035" y="418555"/>
                </a:lnTo>
                <a:lnTo>
                  <a:pt x="817269" y="416012"/>
                </a:lnTo>
                <a:lnTo>
                  <a:pt x="812821" y="413469"/>
                </a:lnTo>
                <a:lnTo>
                  <a:pt x="808690" y="410607"/>
                </a:lnTo>
                <a:lnTo>
                  <a:pt x="804242" y="407110"/>
                </a:lnTo>
                <a:lnTo>
                  <a:pt x="800747" y="403613"/>
                </a:lnTo>
                <a:lnTo>
                  <a:pt x="796934" y="399480"/>
                </a:lnTo>
                <a:lnTo>
                  <a:pt x="794074" y="395348"/>
                </a:lnTo>
                <a:lnTo>
                  <a:pt x="791532" y="390897"/>
                </a:lnTo>
                <a:lnTo>
                  <a:pt x="789308" y="386446"/>
                </a:lnTo>
                <a:lnTo>
                  <a:pt x="787402" y="381677"/>
                </a:lnTo>
                <a:lnTo>
                  <a:pt x="786131" y="376909"/>
                </a:lnTo>
                <a:lnTo>
                  <a:pt x="785813" y="371822"/>
                </a:lnTo>
                <a:lnTo>
                  <a:pt x="786131" y="367053"/>
                </a:lnTo>
                <a:lnTo>
                  <a:pt x="786766" y="362285"/>
                </a:lnTo>
                <a:lnTo>
                  <a:pt x="787402" y="357516"/>
                </a:lnTo>
                <a:lnTo>
                  <a:pt x="788355" y="353065"/>
                </a:lnTo>
                <a:lnTo>
                  <a:pt x="789944" y="348614"/>
                </a:lnTo>
                <a:lnTo>
                  <a:pt x="791850" y="344481"/>
                </a:lnTo>
                <a:lnTo>
                  <a:pt x="793757" y="340349"/>
                </a:lnTo>
                <a:lnTo>
                  <a:pt x="795981" y="337169"/>
                </a:lnTo>
                <a:lnTo>
                  <a:pt x="798205" y="333672"/>
                </a:lnTo>
                <a:lnTo>
                  <a:pt x="800747" y="330493"/>
                </a:lnTo>
                <a:lnTo>
                  <a:pt x="803606" y="327950"/>
                </a:lnTo>
                <a:lnTo>
                  <a:pt x="806466" y="325407"/>
                </a:lnTo>
                <a:lnTo>
                  <a:pt x="809961" y="323181"/>
                </a:lnTo>
                <a:lnTo>
                  <a:pt x="813138" y="321592"/>
                </a:lnTo>
                <a:lnTo>
                  <a:pt x="816634" y="320002"/>
                </a:lnTo>
                <a:lnTo>
                  <a:pt x="820129" y="319366"/>
                </a:lnTo>
                <a:lnTo>
                  <a:pt x="819493" y="309829"/>
                </a:lnTo>
                <a:lnTo>
                  <a:pt x="819811" y="297112"/>
                </a:lnTo>
                <a:lnTo>
                  <a:pt x="820446" y="285032"/>
                </a:lnTo>
                <a:lnTo>
                  <a:pt x="822035" y="273587"/>
                </a:lnTo>
                <a:lnTo>
                  <a:pt x="823941" y="262142"/>
                </a:lnTo>
                <a:lnTo>
                  <a:pt x="826166" y="251015"/>
                </a:lnTo>
                <a:lnTo>
                  <a:pt x="828707" y="240842"/>
                </a:lnTo>
                <a:lnTo>
                  <a:pt x="831567" y="230351"/>
                </a:lnTo>
                <a:lnTo>
                  <a:pt x="835380" y="220813"/>
                </a:lnTo>
                <a:lnTo>
                  <a:pt x="838875" y="211594"/>
                </a:lnTo>
                <a:lnTo>
                  <a:pt x="843323" y="202374"/>
                </a:lnTo>
                <a:lnTo>
                  <a:pt x="847772" y="193791"/>
                </a:lnTo>
                <a:lnTo>
                  <a:pt x="853173" y="185843"/>
                </a:lnTo>
                <a:lnTo>
                  <a:pt x="858257" y="177577"/>
                </a:lnTo>
                <a:lnTo>
                  <a:pt x="863658" y="170265"/>
                </a:lnTo>
                <a:lnTo>
                  <a:pt x="869695" y="163271"/>
                </a:lnTo>
                <a:lnTo>
                  <a:pt x="876050" y="156595"/>
                </a:lnTo>
                <a:lnTo>
                  <a:pt x="882722" y="150237"/>
                </a:lnTo>
                <a:lnTo>
                  <a:pt x="889077" y="144832"/>
                </a:lnTo>
                <a:lnTo>
                  <a:pt x="895750" y="139110"/>
                </a:lnTo>
                <a:lnTo>
                  <a:pt x="903375" y="134023"/>
                </a:lnTo>
                <a:lnTo>
                  <a:pt x="910365" y="129572"/>
                </a:lnTo>
                <a:lnTo>
                  <a:pt x="917991" y="125122"/>
                </a:lnTo>
                <a:lnTo>
                  <a:pt x="925299" y="121307"/>
                </a:lnTo>
                <a:lnTo>
                  <a:pt x="933242" y="117810"/>
                </a:lnTo>
                <a:lnTo>
                  <a:pt x="940868" y="114948"/>
                </a:lnTo>
                <a:lnTo>
                  <a:pt x="949129" y="112087"/>
                </a:lnTo>
                <a:lnTo>
                  <a:pt x="957072" y="109862"/>
                </a:lnTo>
                <a:lnTo>
                  <a:pt x="965333" y="108272"/>
                </a:lnTo>
                <a:lnTo>
                  <a:pt x="973277" y="106683"/>
                </a:lnTo>
                <a:lnTo>
                  <a:pt x="981538" y="105411"/>
                </a:lnTo>
                <a:lnTo>
                  <a:pt x="989481" y="105093"/>
                </a:lnTo>
                <a:lnTo>
                  <a:pt x="998060" y="104775"/>
                </a:lnTo>
                <a:close/>
                <a:moveTo>
                  <a:pt x="1624013" y="0"/>
                </a:moveTo>
                <a:lnTo>
                  <a:pt x="1630997" y="0"/>
                </a:lnTo>
                <a:lnTo>
                  <a:pt x="1637983" y="0"/>
                </a:lnTo>
                <a:lnTo>
                  <a:pt x="1644967" y="636"/>
                </a:lnTo>
                <a:lnTo>
                  <a:pt x="1651953" y="1589"/>
                </a:lnTo>
                <a:lnTo>
                  <a:pt x="1658937" y="2542"/>
                </a:lnTo>
                <a:lnTo>
                  <a:pt x="1665605" y="4131"/>
                </a:lnTo>
                <a:lnTo>
                  <a:pt x="1672590" y="6355"/>
                </a:lnTo>
                <a:lnTo>
                  <a:pt x="1679257" y="8579"/>
                </a:lnTo>
                <a:lnTo>
                  <a:pt x="1685925" y="11121"/>
                </a:lnTo>
                <a:lnTo>
                  <a:pt x="1692593" y="13981"/>
                </a:lnTo>
                <a:lnTo>
                  <a:pt x="1698625" y="16841"/>
                </a:lnTo>
                <a:lnTo>
                  <a:pt x="1705293" y="20653"/>
                </a:lnTo>
                <a:lnTo>
                  <a:pt x="1711325" y="24784"/>
                </a:lnTo>
                <a:lnTo>
                  <a:pt x="1717675" y="28915"/>
                </a:lnTo>
                <a:lnTo>
                  <a:pt x="1723073" y="33681"/>
                </a:lnTo>
                <a:lnTo>
                  <a:pt x="1729105" y="38447"/>
                </a:lnTo>
                <a:lnTo>
                  <a:pt x="1734503" y="43849"/>
                </a:lnTo>
                <a:lnTo>
                  <a:pt x="1739583" y="49568"/>
                </a:lnTo>
                <a:lnTo>
                  <a:pt x="1744345" y="55288"/>
                </a:lnTo>
                <a:lnTo>
                  <a:pt x="1749425" y="61642"/>
                </a:lnTo>
                <a:lnTo>
                  <a:pt x="1753553" y="68315"/>
                </a:lnTo>
                <a:lnTo>
                  <a:pt x="1757997" y="75305"/>
                </a:lnTo>
                <a:lnTo>
                  <a:pt x="1762125" y="82613"/>
                </a:lnTo>
                <a:lnTo>
                  <a:pt x="1765617" y="89922"/>
                </a:lnTo>
                <a:lnTo>
                  <a:pt x="1768793" y="98183"/>
                </a:lnTo>
                <a:lnTo>
                  <a:pt x="1771650" y="106127"/>
                </a:lnTo>
                <a:lnTo>
                  <a:pt x="1774190" y="115023"/>
                </a:lnTo>
                <a:lnTo>
                  <a:pt x="1777047" y="123920"/>
                </a:lnTo>
                <a:lnTo>
                  <a:pt x="1778635" y="133135"/>
                </a:lnTo>
                <a:lnTo>
                  <a:pt x="1780223" y="142667"/>
                </a:lnTo>
                <a:lnTo>
                  <a:pt x="1781493" y="152835"/>
                </a:lnTo>
                <a:lnTo>
                  <a:pt x="1781810" y="163003"/>
                </a:lnTo>
                <a:lnTo>
                  <a:pt x="1782127" y="173488"/>
                </a:lnTo>
                <a:lnTo>
                  <a:pt x="1781810" y="181114"/>
                </a:lnTo>
                <a:lnTo>
                  <a:pt x="1782127" y="180796"/>
                </a:lnTo>
                <a:lnTo>
                  <a:pt x="1785303" y="181114"/>
                </a:lnTo>
                <a:lnTo>
                  <a:pt x="1789113" y="182067"/>
                </a:lnTo>
                <a:lnTo>
                  <a:pt x="1791970" y="183021"/>
                </a:lnTo>
                <a:lnTo>
                  <a:pt x="1795463" y="184609"/>
                </a:lnTo>
                <a:lnTo>
                  <a:pt x="1798320" y="186516"/>
                </a:lnTo>
                <a:lnTo>
                  <a:pt x="1800860" y="188422"/>
                </a:lnTo>
                <a:lnTo>
                  <a:pt x="1803717" y="191600"/>
                </a:lnTo>
                <a:lnTo>
                  <a:pt x="1805940" y="194459"/>
                </a:lnTo>
                <a:lnTo>
                  <a:pt x="1808163" y="197319"/>
                </a:lnTo>
                <a:lnTo>
                  <a:pt x="1810067" y="201132"/>
                </a:lnTo>
                <a:lnTo>
                  <a:pt x="1811973" y="204945"/>
                </a:lnTo>
                <a:lnTo>
                  <a:pt x="1813560" y="208758"/>
                </a:lnTo>
                <a:lnTo>
                  <a:pt x="1814513" y="212888"/>
                </a:lnTo>
                <a:lnTo>
                  <a:pt x="1815147" y="217337"/>
                </a:lnTo>
                <a:lnTo>
                  <a:pt x="1816100" y="221785"/>
                </a:lnTo>
                <a:lnTo>
                  <a:pt x="1816100" y="226234"/>
                </a:lnTo>
                <a:lnTo>
                  <a:pt x="1815783" y="231000"/>
                </a:lnTo>
                <a:lnTo>
                  <a:pt x="1814513" y="235448"/>
                </a:lnTo>
                <a:lnTo>
                  <a:pt x="1812925" y="239897"/>
                </a:lnTo>
                <a:lnTo>
                  <a:pt x="1810703" y="244027"/>
                </a:lnTo>
                <a:lnTo>
                  <a:pt x="1807845" y="247840"/>
                </a:lnTo>
                <a:lnTo>
                  <a:pt x="1804987" y="251653"/>
                </a:lnTo>
                <a:lnTo>
                  <a:pt x="1801177" y="255148"/>
                </a:lnTo>
                <a:lnTo>
                  <a:pt x="1797685" y="258326"/>
                </a:lnTo>
                <a:lnTo>
                  <a:pt x="1793557" y="261186"/>
                </a:lnTo>
                <a:lnTo>
                  <a:pt x="1789430" y="263728"/>
                </a:lnTo>
                <a:lnTo>
                  <a:pt x="1785303" y="265952"/>
                </a:lnTo>
                <a:lnTo>
                  <a:pt x="1780857" y="267858"/>
                </a:lnTo>
                <a:lnTo>
                  <a:pt x="1777047" y="269765"/>
                </a:lnTo>
                <a:lnTo>
                  <a:pt x="1772920" y="270718"/>
                </a:lnTo>
                <a:lnTo>
                  <a:pt x="1768793" y="271353"/>
                </a:lnTo>
                <a:lnTo>
                  <a:pt x="1764983" y="271671"/>
                </a:lnTo>
                <a:lnTo>
                  <a:pt x="1764665" y="271671"/>
                </a:lnTo>
                <a:lnTo>
                  <a:pt x="1759585" y="285970"/>
                </a:lnTo>
                <a:lnTo>
                  <a:pt x="1753553" y="300268"/>
                </a:lnTo>
                <a:lnTo>
                  <a:pt x="1747203" y="313931"/>
                </a:lnTo>
                <a:lnTo>
                  <a:pt x="1739900" y="326959"/>
                </a:lnTo>
                <a:lnTo>
                  <a:pt x="1732597" y="339668"/>
                </a:lnTo>
                <a:lnTo>
                  <a:pt x="1724660" y="351425"/>
                </a:lnTo>
                <a:lnTo>
                  <a:pt x="1716405" y="362546"/>
                </a:lnTo>
                <a:lnTo>
                  <a:pt x="1707515" y="372396"/>
                </a:lnTo>
                <a:lnTo>
                  <a:pt x="1698625" y="381610"/>
                </a:lnTo>
                <a:lnTo>
                  <a:pt x="1693863" y="386059"/>
                </a:lnTo>
                <a:lnTo>
                  <a:pt x="1689417" y="390190"/>
                </a:lnTo>
                <a:lnTo>
                  <a:pt x="1684655" y="393685"/>
                </a:lnTo>
                <a:lnTo>
                  <a:pt x="1679893" y="397180"/>
                </a:lnTo>
                <a:lnTo>
                  <a:pt x="1675130" y="400357"/>
                </a:lnTo>
                <a:lnTo>
                  <a:pt x="1670367" y="403217"/>
                </a:lnTo>
                <a:lnTo>
                  <a:pt x="1665605" y="406077"/>
                </a:lnTo>
                <a:lnTo>
                  <a:pt x="1660843" y="408301"/>
                </a:lnTo>
                <a:lnTo>
                  <a:pt x="1655763" y="409890"/>
                </a:lnTo>
                <a:lnTo>
                  <a:pt x="1650683" y="411478"/>
                </a:lnTo>
                <a:lnTo>
                  <a:pt x="1645603" y="413067"/>
                </a:lnTo>
                <a:lnTo>
                  <a:pt x="1640840" y="413703"/>
                </a:lnTo>
                <a:lnTo>
                  <a:pt x="1636077" y="414338"/>
                </a:lnTo>
                <a:lnTo>
                  <a:pt x="1630997" y="414338"/>
                </a:lnTo>
                <a:lnTo>
                  <a:pt x="1626235" y="414338"/>
                </a:lnTo>
                <a:lnTo>
                  <a:pt x="1620837" y="413703"/>
                </a:lnTo>
                <a:lnTo>
                  <a:pt x="1616075" y="413067"/>
                </a:lnTo>
                <a:lnTo>
                  <a:pt x="1610995" y="411478"/>
                </a:lnTo>
                <a:lnTo>
                  <a:pt x="1606233" y="409890"/>
                </a:lnTo>
                <a:lnTo>
                  <a:pt x="1601153" y="408301"/>
                </a:lnTo>
                <a:lnTo>
                  <a:pt x="1596390" y="406077"/>
                </a:lnTo>
                <a:lnTo>
                  <a:pt x="1591310" y="403217"/>
                </a:lnTo>
                <a:lnTo>
                  <a:pt x="1586547" y="400357"/>
                </a:lnTo>
                <a:lnTo>
                  <a:pt x="1581785" y="397180"/>
                </a:lnTo>
                <a:lnTo>
                  <a:pt x="1577023" y="393685"/>
                </a:lnTo>
                <a:lnTo>
                  <a:pt x="1572260" y="390190"/>
                </a:lnTo>
                <a:lnTo>
                  <a:pt x="1567497" y="386059"/>
                </a:lnTo>
                <a:lnTo>
                  <a:pt x="1563053" y="381610"/>
                </a:lnTo>
                <a:lnTo>
                  <a:pt x="1553845" y="372396"/>
                </a:lnTo>
                <a:lnTo>
                  <a:pt x="1545273" y="361910"/>
                </a:lnTo>
                <a:lnTo>
                  <a:pt x="1537017" y="351107"/>
                </a:lnTo>
                <a:lnTo>
                  <a:pt x="1529080" y="339033"/>
                </a:lnTo>
                <a:lnTo>
                  <a:pt x="1521777" y="326641"/>
                </a:lnTo>
                <a:lnTo>
                  <a:pt x="1514793" y="313613"/>
                </a:lnTo>
                <a:lnTo>
                  <a:pt x="1508125" y="299950"/>
                </a:lnTo>
                <a:lnTo>
                  <a:pt x="1502093" y="285652"/>
                </a:lnTo>
                <a:lnTo>
                  <a:pt x="1496695" y="271353"/>
                </a:lnTo>
                <a:lnTo>
                  <a:pt x="1493520" y="270400"/>
                </a:lnTo>
                <a:lnTo>
                  <a:pt x="1489393" y="269447"/>
                </a:lnTo>
                <a:lnTo>
                  <a:pt x="1485583" y="267858"/>
                </a:lnTo>
                <a:lnTo>
                  <a:pt x="1481455" y="265952"/>
                </a:lnTo>
                <a:lnTo>
                  <a:pt x="1477963" y="263728"/>
                </a:lnTo>
                <a:lnTo>
                  <a:pt x="1474153" y="261503"/>
                </a:lnTo>
                <a:lnTo>
                  <a:pt x="1470660" y="258961"/>
                </a:lnTo>
                <a:lnTo>
                  <a:pt x="1466850" y="256102"/>
                </a:lnTo>
                <a:lnTo>
                  <a:pt x="1463675" y="253242"/>
                </a:lnTo>
                <a:lnTo>
                  <a:pt x="1460500" y="249747"/>
                </a:lnTo>
                <a:lnTo>
                  <a:pt x="1457960" y="246252"/>
                </a:lnTo>
                <a:lnTo>
                  <a:pt x="1455737" y="242439"/>
                </a:lnTo>
                <a:lnTo>
                  <a:pt x="1453515" y="238626"/>
                </a:lnTo>
                <a:lnTo>
                  <a:pt x="1452563" y="234813"/>
                </a:lnTo>
                <a:lnTo>
                  <a:pt x="1451293" y="230682"/>
                </a:lnTo>
                <a:lnTo>
                  <a:pt x="1450975" y="226234"/>
                </a:lnTo>
                <a:lnTo>
                  <a:pt x="1451293" y="222103"/>
                </a:lnTo>
                <a:lnTo>
                  <a:pt x="1451610" y="217972"/>
                </a:lnTo>
                <a:lnTo>
                  <a:pt x="1452563" y="214159"/>
                </a:lnTo>
                <a:lnTo>
                  <a:pt x="1453197" y="210347"/>
                </a:lnTo>
                <a:lnTo>
                  <a:pt x="1454785" y="206534"/>
                </a:lnTo>
                <a:lnTo>
                  <a:pt x="1456055" y="203038"/>
                </a:lnTo>
                <a:lnTo>
                  <a:pt x="1457643" y="199861"/>
                </a:lnTo>
                <a:lnTo>
                  <a:pt x="1459547" y="196684"/>
                </a:lnTo>
                <a:lnTo>
                  <a:pt x="1461770" y="193824"/>
                </a:lnTo>
                <a:lnTo>
                  <a:pt x="1463993" y="191282"/>
                </a:lnTo>
                <a:lnTo>
                  <a:pt x="1466215" y="189058"/>
                </a:lnTo>
                <a:lnTo>
                  <a:pt x="1468755" y="186833"/>
                </a:lnTo>
                <a:lnTo>
                  <a:pt x="1471295" y="185245"/>
                </a:lnTo>
                <a:lnTo>
                  <a:pt x="1474153" y="183656"/>
                </a:lnTo>
                <a:lnTo>
                  <a:pt x="1477010" y="182703"/>
                </a:lnTo>
                <a:lnTo>
                  <a:pt x="1480185" y="182067"/>
                </a:lnTo>
                <a:lnTo>
                  <a:pt x="1479867" y="173488"/>
                </a:lnTo>
                <a:lnTo>
                  <a:pt x="1480185" y="163003"/>
                </a:lnTo>
                <a:lnTo>
                  <a:pt x="1480820" y="152835"/>
                </a:lnTo>
                <a:lnTo>
                  <a:pt x="1481455" y="142667"/>
                </a:lnTo>
                <a:lnTo>
                  <a:pt x="1483043" y="133135"/>
                </a:lnTo>
                <a:lnTo>
                  <a:pt x="1485265" y="123920"/>
                </a:lnTo>
                <a:lnTo>
                  <a:pt x="1487487" y="115023"/>
                </a:lnTo>
                <a:lnTo>
                  <a:pt x="1490027" y="106127"/>
                </a:lnTo>
                <a:lnTo>
                  <a:pt x="1492885" y="98183"/>
                </a:lnTo>
                <a:lnTo>
                  <a:pt x="1496377" y="89922"/>
                </a:lnTo>
                <a:lnTo>
                  <a:pt x="1499870" y="82613"/>
                </a:lnTo>
                <a:lnTo>
                  <a:pt x="1503680" y="75305"/>
                </a:lnTo>
                <a:lnTo>
                  <a:pt x="1508125" y="68315"/>
                </a:lnTo>
                <a:lnTo>
                  <a:pt x="1512570" y="61642"/>
                </a:lnTo>
                <a:lnTo>
                  <a:pt x="1517333" y="55288"/>
                </a:lnTo>
                <a:lnTo>
                  <a:pt x="1522095" y="49568"/>
                </a:lnTo>
                <a:lnTo>
                  <a:pt x="1527810" y="43849"/>
                </a:lnTo>
                <a:lnTo>
                  <a:pt x="1532890" y="38447"/>
                </a:lnTo>
                <a:lnTo>
                  <a:pt x="1538605" y="33681"/>
                </a:lnTo>
                <a:lnTo>
                  <a:pt x="1544637" y="28915"/>
                </a:lnTo>
                <a:lnTo>
                  <a:pt x="1550670" y="24784"/>
                </a:lnTo>
                <a:lnTo>
                  <a:pt x="1556703" y="20653"/>
                </a:lnTo>
                <a:lnTo>
                  <a:pt x="1563053" y="16841"/>
                </a:lnTo>
                <a:lnTo>
                  <a:pt x="1569403" y="13981"/>
                </a:lnTo>
                <a:lnTo>
                  <a:pt x="1576070" y="11121"/>
                </a:lnTo>
                <a:lnTo>
                  <a:pt x="1582737" y="8579"/>
                </a:lnTo>
                <a:lnTo>
                  <a:pt x="1589405" y="6355"/>
                </a:lnTo>
                <a:lnTo>
                  <a:pt x="1596390" y="4131"/>
                </a:lnTo>
                <a:lnTo>
                  <a:pt x="1603375" y="2542"/>
                </a:lnTo>
                <a:lnTo>
                  <a:pt x="1610043" y="1589"/>
                </a:lnTo>
                <a:lnTo>
                  <a:pt x="1617027" y="636"/>
                </a:lnTo>
                <a:lnTo>
                  <a:pt x="1624013" y="0"/>
                </a:lnTo>
                <a:close/>
                <a:moveTo>
                  <a:pt x="342733" y="0"/>
                </a:moveTo>
                <a:lnTo>
                  <a:pt x="349724" y="0"/>
                </a:lnTo>
                <a:lnTo>
                  <a:pt x="357033" y="0"/>
                </a:lnTo>
                <a:lnTo>
                  <a:pt x="363389" y="636"/>
                </a:lnTo>
                <a:lnTo>
                  <a:pt x="370380" y="1589"/>
                </a:lnTo>
                <a:lnTo>
                  <a:pt x="377688" y="2542"/>
                </a:lnTo>
                <a:lnTo>
                  <a:pt x="384680" y="4131"/>
                </a:lnTo>
                <a:lnTo>
                  <a:pt x="391353" y="6355"/>
                </a:lnTo>
                <a:lnTo>
                  <a:pt x="398344" y="8579"/>
                </a:lnTo>
                <a:lnTo>
                  <a:pt x="404699" y="11121"/>
                </a:lnTo>
                <a:lnTo>
                  <a:pt x="411373" y="13981"/>
                </a:lnTo>
                <a:lnTo>
                  <a:pt x="417728" y="16841"/>
                </a:lnTo>
                <a:lnTo>
                  <a:pt x="424084" y="20653"/>
                </a:lnTo>
                <a:lnTo>
                  <a:pt x="430439" y="24784"/>
                </a:lnTo>
                <a:lnTo>
                  <a:pt x="436159" y="28915"/>
                </a:lnTo>
                <a:lnTo>
                  <a:pt x="442197" y="33681"/>
                </a:lnTo>
                <a:lnTo>
                  <a:pt x="447917" y="38447"/>
                </a:lnTo>
                <a:lnTo>
                  <a:pt x="453319" y="43849"/>
                </a:lnTo>
                <a:lnTo>
                  <a:pt x="458721" y="49568"/>
                </a:lnTo>
                <a:lnTo>
                  <a:pt x="463488" y="55288"/>
                </a:lnTo>
                <a:lnTo>
                  <a:pt x="468255" y="61642"/>
                </a:lnTo>
                <a:lnTo>
                  <a:pt x="472704" y="68315"/>
                </a:lnTo>
                <a:lnTo>
                  <a:pt x="477152" y="75305"/>
                </a:lnTo>
                <a:lnTo>
                  <a:pt x="480966" y="82614"/>
                </a:lnTo>
                <a:lnTo>
                  <a:pt x="484461" y="89922"/>
                </a:lnTo>
                <a:lnTo>
                  <a:pt x="487957" y="98183"/>
                </a:lnTo>
                <a:lnTo>
                  <a:pt x="490817" y="106127"/>
                </a:lnTo>
                <a:lnTo>
                  <a:pt x="493359" y="115023"/>
                </a:lnTo>
                <a:lnTo>
                  <a:pt x="495584" y="123920"/>
                </a:lnTo>
                <a:lnTo>
                  <a:pt x="497808" y="133135"/>
                </a:lnTo>
                <a:lnTo>
                  <a:pt x="499397" y="142667"/>
                </a:lnTo>
                <a:lnTo>
                  <a:pt x="500350" y="152835"/>
                </a:lnTo>
                <a:lnTo>
                  <a:pt x="500668" y="163003"/>
                </a:lnTo>
                <a:lnTo>
                  <a:pt x="501303" y="173488"/>
                </a:lnTo>
                <a:lnTo>
                  <a:pt x="500668" y="181114"/>
                </a:lnTo>
                <a:lnTo>
                  <a:pt x="501303" y="180796"/>
                </a:lnTo>
                <a:lnTo>
                  <a:pt x="504481" y="181114"/>
                </a:lnTo>
                <a:lnTo>
                  <a:pt x="508295" y="182067"/>
                </a:lnTo>
                <a:lnTo>
                  <a:pt x="511155" y="183021"/>
                </a:lnTo>
                <a:lnTo>
                  <a:pt x="514332" y="184609"/>
                </a:lnTo>
                <a:lnTo>
                  <a:pt x="517510" y="186516"/>
                </a:lnTo>
                <a:lnTo>
                  <a:pt x="520052" y="188422"/>
                </a:lnTo>
                <a:lnTo>
                  <a:pt x="522594" y="191600"/>
                </a:lnTo>
                <a:lnTo>
                  <a:pt x="525137" y="194459"/>
                </a:lnTo>
                <a:lnTo>
                  <a:pt x="527361" y="197319"/>
                </a:lnTo>
                <a:lnTo>
                  <a:pt x="529268" y="201132"/>
                </a:lnTo>
                <a:lnTo>
                  <a:pt x="531174" y="204945"/>
                </a:lnTo>
                <a:lnTo>
                  <a:pt x="532446" y="208758"/>
                </a:lnTo>
                <a:lnTo>
                  <a:pt x="533717" y="212888"/>
                </a:lnTo>
                <a:lnTo>
                  <a:pt x="534352" y="217337"/>
                </a:lnTo>
                <a:lnTo>
                  <a:pt x="534670" y="221785"/>
                </a:lnTo>
                <a:lnTo>
                  <a:pt x="534988" y="226234"/>
                </a:lnTo>
                <a:lnTo>
                  <a:pt x="534670" y="231000"/>
                </a:lnTo>
                <a:lnTo>
                  <a:pt x="533717" y="235448"/>
                </a:lnTo>
                <a:lnTo>
                  <a:pt x="532128" y="239897"/>
                </a:lnTo>
                <a:lnTo>
                  <a:pt x="529903" y="244027"/>
                </a:lnTo>
                <a:lnTo>
                  <a:pt x="527043" y="247840"/>
                </a:lnTo>
                <a:lnTo>
                  <a:pt x="524183" y="251653"/>
                </a:lnTo>
                <a:lnTo>
                  <a:pt x="520370" y="255148"/>
                </a:lnTo>
                <a:lnTo>
                  <a:pt x="516557" y="258326"/>
                </a:lnTo>
                <a:lnTo>
                  <a:pt x="512743" y="261186"/>
                </a:lnTo>
                <a:lnTo>
                  <a:pt x="508612" y="263728"/>
                </a:lnTo>
                <a:lnTo>
                  <a:pt x="504481" y="265952"/>
                </a:lnTo>
                <a:lnTo>
                  <a:pt x="500032" y="267858"/>
                </a:lnTo>
                <a:lnTo>
                  <a:pt x="495901" y="269765"/>
                </a:lnTo>
                <a:lnTo>
                  <a:pt x="492088" y="270718"/>
                </a:lnTo>
                <a:lnTo>
                  <a:pt x="487957" y="271353"/>
                </a:lnTo>
                <a:lnTo>
                  <a:pt x="484144" y="271671"/>
                </a:lnTo>
                <a:lnTo>
                  <a:pt x="483826" y="271671"/>
                </a:lnTo>
                <a:lnTo>
                  <a:pt x="478741" y="285970"/>
                </a:lnTo>
                <a:lnTo>
                  <a:pt x="472704" y="300268"/>
                </a:lnTo>
                <a:lnTo>
                  <a:pt x="466030" y="313931"/>
                </a:lnTo>
                <a:lnTo>
                  <a:pt x="459039" y="326959"/>
                </a:lnTo>
                <a:lnTo>
                  <a:pt x="451730" y="339668"/>
                </a:lnTo>
                <a:lnTo>
                  <a:pt x="443468" y="351425"/>
                </a:lnTo>
                <a:lnTo>
                  <a:pt x="435524" y="362546"/>
                </a:lnTo>
                <a:lnTo>
                  <a:pt x="426626" y="372396"/>
                </a:lnTo>
                <a:lnTo>
                  <a:pt x="417728" y="381611"/>
                </a:lnTo>
                <a:lnTo>
                  <a:pt x="412962" y="386059"/>
                </a:lnTo>
                <a:lnTo>
                  <a:pt x="408513" y="390190"/>
                </a:lnTo>
                <a:lnTo>
                  <a:pt x="403746" y="393685"/>
                </a:lnTo>
                <a:lnTo>
                  <a:pt x="398979" y="397180"/>
                </a:lnTo>
                <a:lnTo>
                  <a:pt x="394213" y="400357"/>
                </a:lnTo>
                <a:lnTo>
                  <a:pt x="389446" y="403217"/>
                </a:lnTo>
                <a:lnTo>
                  <a:pt x="384680" y="406077"/>
                </a:lnTo>
                <a:lnTo>
                  <a:pt x="379277" y="408301"/>
                </a:lnTo>
                <a:lnTo>
                  <a:pt x="374511" y="409890"/>
                </a:lnTo>
                <a:lnTo>
                  <a:pt x="369744" y="411478"/>
                </a:lnTo>
                <a:lnTo>
                  <a:pt x="364660" y="413067"/>
                </a:lnTo>
                <a:lnTo>
                  <a:pt x="359893" y="413703"/>
                </a:lnTo>
                <a:lnTo>
                  <a:pt x="354809" y="414338"/>
                </a:lnTo>
                <a:lnTo>
                  <a:pt x="349724" y="414338"/>
                </a:lnTo>
                <a:lnTo>
                  <a:pt x="344640" y="414338"/>
                </a:lnTo>
                <a:lnTo>
                  <a:pt x="339873" y="413703"/>
                </a:lnTo>
                <a:lnTo>
                  <a:pt x="334789" y="413067"/>
                </a:lnTo>
                <a:lnTo>
                  <a:pt x="330022" y="411478"/>
                </a:lnTo>
                <a:lnTo>
                  <a:pt x="324620" y="409890"/>
                </a:lnTo>
                <a:lnTo>
                  <a:pt x="319853" y="408301"/>
                </a:lnTo>
                <a:lnTo>
                  <a:pt x="315087" y="406077"/>
                </a:lnTo>
                <a:lnTo>
                  <a:pt x="310002" y="403217"/>
                </a:lnTo>
                <a:lnTo>
                  <a:pt x="305235" y="400357"/>
                </a:lnTo>
                <a:lnTo>
                  <a:pt x="300469" y="397180"/>
                </a:lnTo>
                <a:lnTo>
                  <a:pt x="295702" y="393685"/>
                </a:lnTo>
                <a:lnTo>
                  <a:pt x="290936" y="390190"/>
                </a:lnTo>
                <a:lnTo>
                  <a:pt x="286487" y="386059"/>
                </a:lnTo>
                <a:lnTo>
                  <a:pt x="281720" y="381611"/>
                </a:lnTo>
                <a:lnTo>
                  <a:pt x="272822" y="372396"/>
                </a:lnTo>
                <a:lnTo>
                  <a:pt x="264242" y="361910"/>
                </a:lnTo>
                <a:lnTo>
                  <a:pt x="255662" y="351107"/>
                </a:lnTo>
                <a:lnTo>
                  <a:pt x="247718" y="339033"/>
                </a:lnTo>
                <a:lnTo>
                  <a:pt x="240409" y="326641"/>
                </a:lnTo>
                <a:lnTo>
                  <a:pt x="233100" y="313613"/>
                </a:lnTo>
                <a:lnTo>
                  <a:pt x="227062" y="299950"/>
                </a:lnTo>
                <a:lnTo>
                  <a:pt x="220707" y="285652"/>
                </a:lnTo>
                <a:lnTo>
                  <a:pt x="215623" y="271353"/>
                </a:lnTo>
                <a:lnTo>
                  <a:pt x="211809" y="270400"/>
                </a:lnTo>
                <a:lnTo>
                  <a:pt x="208314" y="269447"/>
                </a:lnTo>
                <a:lnTo>
                  <a:pt x="204500" y="267858"/>
                </a:lnTo>
                <a:lnTo>
                  <a:pt x="200369" y="265952"/>
                </a:lnTo>
                <a:lnTo>
                  <a:pt x="196874" y="263728"/>
                </a:lnTo>
                <a:lnTo>
                  <a:pt x="192743" y="261503"/>
                </a:lnTo>
                <a:lnTo>
                  <a:pt x="188929" y="258961"/>
                </a:lnTo>
                <a:lnTo>
                  <a:pt x="185752" y="256102"/>
                </a:lnTo>
                <a:lnTo>
                  <a:pt x="182256" y="253242"/>
                </a:lnTo>
                <a:lnTo>
                  <a:pt x="179396" y="249747"/>
                </a:lnTo>
                <a:lnTo>
                  <a:pt x="176854" y="246252"/>
                </a:lnTo>
                <a:lnTo>
                  <a:pt x="174312" y="242439"/>
                </a:lnTo>
                <a:lnTo>
                  <a:pt x="172405" y="238626"/>
                </a:lnTo>
                <a:lnTo>
                  <a:pt x="171134" y="234813"/>
                </a:lnTo>
                <a:lnTo>
                  <a:pt x="170181" y="230682"/>
                </a:lnTo>
                <a:lnTo>
                  <a:pt x="169863" y="226234"/>
                </a:lnTo>
                <a:lnTo>
                  <a:pt x="170181" y="222103"/>
                </a:lnTo>
                <a:lnTo>
                  <a:pt x="170498" y="217972"/>
                </a:lnTo>
                <a:lnTo>
                  <a:pt x="171134" y="214159"/>
                </a:lnTo>
                <a:lnTo>
                  <a:pt x="172087" y="210347"/>
                </a:lnTo>
                <a:lnTo>
                  <a:pt x="173358" y="206534"/>
                </a:lnTo>
                <a:lnTo>
                  <a:pt x="174947" y="203038"/>
                </a:lnTo>
                <a:lnTo>
                  <a:pt x="176536" y="199861"/>
                </a:lnTo>
                <a:lnTo>
                  <a:pt x="178125" y="196684"/>
                </a:lnTo>
                <a:lnTo>
                  <a:pt x="180349" y="193824"/>
                </a:lnTo>
                <a:lnTo>
                  <a:pt x="182574" y="191282"/>
                </a:lnTo>
                <a:lnTo>
                  <a:pt x="184798" y="189058"/>
                </a:lnTo>
                <a:lnTo>
                  <a:pt x="187340" y="186834"/>
                </a:lnTo>
                <a:lnTo>
                  <a:pt x="190200" y="185245"/>
                </a:lnTo>
                <a:lnTo>
                  <a:pt x="193060" y="183656"/>
                </a:lnTo>
                <a:lnTo>
                  <a:pt x="195920" y="182703"/>
                </a:lnTo>
                <a:lnTo>
                  <a:pt x="198780" y="182067"/>
                </a:lnTo>
                <a:lnTo>
                  <a:pt x="198463" y="173488"/>
                </a:lnTo>
                <a:lnTo>
                  <a:pt x="198780" y="163003"/>
                </a:lnTo>
                <a:lnTo>
                  <a:pt x="199416" y="152835"/>
                </a:lnTo>
                <a:lnTo>
                  <a:pt x="200369" y="142667"/>
                </a:lnTo>
                <a:lnTo>
                  <a:pt x="201958" y="133135"/>
                </a:lnTo>
                <a:lnTo>
                  <a:pt x="204183" y="123920"/>
                </a:lnTo>
                <a:lnTo>
                  <a:pt x="206407" y="115023"/>
                </a:lnTo>
                <a:lnTo>
                  <a:pt x="208949" y="106127"/>
                </a:lnTo>
                <a:lnTo>
                  <a:pt x="211809" y="98183"/>
                </a:lnTo>
                <a:lnTo>
                  <a:pt x="215305" y="89922"/>
                </a:lnTo>
                <a:lnTo>
                  <a:pt x="218800" y="82614"/>
                </a:lnTo>
                <a:lnTo>
                  <a:pt x="222614" y="75305"/>
                </a:lnTo>
                <a:lnTo>
                  <a:pt x="227062" y="68315"/>
                </a:lnTo>
                <a:lnTo>
                  <a:pt x="231511" y="61642"/>
                </a:lnTo>
                <a:lnTo>
                  <a:pt x="236278" y="55288"/>
                </a:lnTo>
                <a:lnTo>
                  <a:pt x="241045" y="49568"/>
                </a:lnTo>
                <a:lnTo>
                  <a:pt x="246447" y="43849"/>
                </a:lnTo>
                <a:lnTo>
                  <a:pt x="251849" y="38447"/>
                </a:lnTo>
                <a:lnTo>
                  <a:pt x="257569" y="33681"/>
                </a:lnTo>
                <a:lnTo>
                  <a:pt x="263289" y="28915"/>
                </a:lnTo>
                <a:lnTo>
                  <a:pt x="269327" y="24784"/>
                </a:lnTo>
                <a:lnTo>
                  <a:pt x="275364" y="20653"/>
                </a:lnTo>
                <a:lnTo>
                  <a:pt x="282038" y="16841"/>
                </a:lnTo>
                <a:lnTo>
                  <a:pt x="288393" y="13981"/>
                </a:lnTo>
                <a:lnTo>
                  <a:pt x="294749" y="11121"/>
                </a:lnTo>
                <a:lnTo>
                  <a:pt x="301422" y="8579"/>
                </a:lnTo>
                <a:lnTo>
                  <a:pt x="308095" y="6355"/>
                </a:lnTo>
                <a:lnTo>
                  <a:pt x="315087" y="4131"/>
                </a:lnTo>
                <a:lnTo>
                  <a:pt x="321760" y="2542"/>
                </a:lnTo>
                <a:lnTo>
                  <a:pt x="328751" y="1589"/>
                </a:lnTo>
                <a:lnTo>
                  <a:pt x="335742" y="636"/>
                </a:lnTo>
                <a:lnTo>
                  <a:pt x="342733" y="0"/>
                </a:ln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cs typeface="+mn-ea"/>
              <a:sym typeface="+mn-lt"/>
            </a:endParaRPr>
          </a:p>
        </p:txBody>
      </p:sp>
      <p:sp>
        <p:nvSpPr>
          <p:cNvPr id="10" name="iṣľîḍè"/>
          <p:cNvSpPr/>
          <p:nvPr>
            <p:custDataLst>
              <p:tags r:id="rId4"/>
            </p:custDataLst>
          </p:nvPr>
        </p:nvSpPr>
        <p:spPr bwMode="auto">
          <a:xfrm>
            <a:off x="8855391" y="1942145"/>
            <a:ext cx="552450" cy="642384"/>
          </a:xfrm>
          <a:custGeom>
            <a:avLst/>
            <a:gdLst>
              <a:gd name="T0" fmla="*/ 913668 w 1981200"/>
              <a:gd name="T1" fmla="*/ 575195 h 2301876"/>
              <a:gd name="T2" fmla="*/ 1107691 w 1981200"/>
              <a:gd name="T3" fmla="*/ 550229 h 2301876"/>
              <a:gd name="T4" fmla="*/ 1160200 w 1981200"/>
              <a:gd name="T5" fmla="*/ 1288717 h 2301876"/>
              <a:gd name="T6" fmla="*/ 621189 w 1981200"/>
              <a:gd name="T7" fmla="*/ 1905000 h 2301876"/>
              <a:gd name="T8" fmla="*/ 489127 w 1981200"/>
              <a:gd name="T9" fmla="*/ 1283461 h 2301876"/>
              <a:gd name="T10" fmla="*/ 562641 w 1981200"/>
              <a:gd name="T11" fmla="*/ 540768 h 2301876"/>
              <a:gd name="T12" fmla="*/ 245745 w 1981200"/>
              <a:gd name="T13" fmla="*/ 454811 h 2301876"/>
              <a:gd name="T14" fmla="*/ 437405 w 1981200"/>
              <a:gd name="T15" fmla="*/ 353408 h 2301876"/>
              <a:gd name="T16" fmla="*/ 479938 w 1981200"/>
              <a:gd name="T17" fmla="*/ 442201 h 2301876"/>
              <a:gd name="T18" fmla="*/ 371768 w 1981200"/>
              <a:gd name="T19" fmla="*/ 1234507 h 2301876"/>
              <a:gd name="T20" fmla="*/ 398548 w 1981200"/>
              <a:gd name="T21" fmla="*/ 1304123 h 2301876"/>
              <a:gd name="T22" fmla="*/ 457359 w 1981200"/>
              <a:gd name="T23" fmla="*/ 1347994 h 2301876"/>
              <a:gd name="T24" fmla="*/ 14703 w 1981200"/>
              <a:gd name="T25" fmla="*/ 1031177 h 2301876"/>
              <a:gd name="T26" fmla="*/ 21791 w 1981200"/>
              <a:gd name="T27" fmla="*/ 410414 h 2301876"/>
              <a:gd name="T28" fmla="*/ 1246578 w 1981200"/>
              <a:gd name="T29" fmla="*/ 340273 h 2301876"/>
              <a:gd name="T30" fmla="*/ 1459242 w 1981200"/>
              <a:gd name="T31" fmla="*/ 342375 h 2301876"/>
              <a:gd name="T32" fmla="*/ 1634887 w 1981200"/>
              <a:gd name="T33" fmla="*/ 421973 h 2301876"/>
              <a:gd name="T34" fmla="*/ 1615984 w 1981200"/>
              <a:gd name="T35" fmla="*/ 1037219 h 2301876"/>
              <a:gd name="T36" fmla="*/ 1196694 w 1981200"/>
              <a:gd name="T37" fmla="*/ 1347732 h 2301876"/>
              <a:gd name="T38" fmla="*/ 1256555 w 1981200"/>
              <a:gd name="T39" fmla="*/ 1298870 h 2301876"/>
              <a:gd name="T40" fmla="*/ 1279659 w 1981200"/>
              <a:gd name="T41" fmla="*/ 1223212 h 2301876"/>
              <a:gd name="T42" fmla="*/ 1138671 w 1981200"/>
              <a:gd name="T43" fmla="*/ 425913 h 2301876"/>
              <a:gd name="T44" fmla="*/ 1221374 w 1981200"/>
              <a:gd name="T45" fmla="*/ 346840 h 2301876"/>
              <a:gd name="T46" fmla="*/ 897573 w 1981200"/>
              <a:gd name="T47" fmla="*/ 107232 h 2301876"/>
              <a:gd name="T48" fmla="*/ 962733 w 1981200"/>
              <a:gd name="T49" fmla="*/ 190635 h 2301876"/>
              <a:gd name="T50" fmla="*/ 985591 w 1981200"/>
              <a:gd name="T51" fmla="*/ 266934 h 2301876"/>
              <a:gd name="T52" fmla="*/ 1004509 w 1981200"/>
              <a:gd name="T53" fmla="*/ 316660 h 2301876"/>
              <a:gd name="T54" fmla="*/ 956165 w 1981200"/>
              <a:gd name="T55" fmla="*/ 351915 h 2301876"/>
              <a:gd name="T56" fmla="*/ 876290 w 1981200"/>
              <a:gd name="T57" fmla="*/ 472415 h 2301876"/>
              <a:gd name="T58" fmla="*/ 804825 w 1981200"/>
              <a:gd name="T59" fmla="*/ 488201 h 2301876"/>
              <a:gd name="T60" fmla="*/ 741504 w 1981200"/>
              <a:gd name="T61" fmla="*/ 439791 h 2301876"/>
              <a:gd name="T62" fmla="*/ 672140 w 1981200"/>
              <a:gd name="T63" fmla="*/ 342181 h 2301876"/>
              <a:gd name="T64" fmla="*/ 651909 w 1981200"/>
              <a:gd name="T65" fmla="*/ 292192 h 2301876"/>
              <a:gd name="T66" fmla="*/ 677921 w 1981200"/>
              <a:gd name="T67" fmla="*/ 245886 h 2301876"/>
              <a:gd name="T68" fmla="*/ 719171 w 1981200"/>
              <a:gd name="T69" fmla="*/ 135121 h 2301876"/>
              <a:gd name="T70" fmla="*/ 804825 w 1981200"/>
              <a:gd name="T71" fmla="*/ 88289 h 2301876"/>
              <a:gd name="T72" fmla="*/ 1399644 w 1981200"/>
              <a:gd name="T73" fmla="*/ 11570 h 2301876"/>
              <a:gd name="T74" fmla="*/ 1460029 w 1981200"/>
              <a:gd name="T75" fmla="*/ 74418 h 2301876"/>
              <a:gd name="T76" fmla="*/ 1481821 w 1981200"/>
              <a:gd name="T77" fmla="*/ 151466 h 2301876"/>
              <a:gd name="T78" fmla="*/ 1501513 w 1981200"/>
              <a:gd name="T79" fmla="*/ 191172 h 2301876"/>
              <a:gd name="T80" fmla="*/ 1462656 w 1981200"/>
              <a:gd name="T81" fmla="*/ 224568 h 2301876"/>
              <a:gd name="T82" fmla="*/ 1393080 w 1981200"/>
              <a:gd name="T83" fmla="*/ 325808 h 2301876"/>
              <a:gd name="T84" fmla="*/ 1336370 w 1981200"/>
              <a:gd name="T85" fmla="*/ 341848 h 2301876"/>
              <a:gd name="T86" fmla="*/ 1270995 w 1981200"/>
              <a:gd name="T87" fmla="*/ 290571 h 2301876"/>
              <a:gd name="T88" fmla="*/ 1212972 w 1981200"/>
              <a:gd name="T89" fmla="*/ 211946 h 2301876"/>
              <a:gd name="T90" fmla="*/ 1204045 w 1981200"/>
              <a:gd name="T91" fmla="*/ 168031 h 2301876"/>
              <a:gd name="T92" fmla="*/ 1225049 w 1981200"/>
              <a:gd name="T93" fmla="*/ 118069 h 2301876"/>
              <a:gd name="T94" fmla="*/ 1267582 w 1981200"/>
              <a:gd name="T95" fmla="*/ 31818 h 2301876"/>
              <a:gd name="T96" fmla="*/ 1342934 w 1981200"/>
              <a:gd name="T97" fmla="*/ 0 h 2301876"/>
              <a:gd name="T98" fmla="*/ 355940 w 1981200"/>
              <a:gd name="T99" fmla="*/ 20511 h 2301876"/>
              <a:gd name="T100" fmla="*/ 407970 w 1981200"/>
              <a:gd name="T101" fmla="*/ 95191 h 2301876"/>
              <a:gd name="T102" fmla="*/ 430043 w 1981200"/>
              <a:gd name="T103" fmla="*/ 155935 h 2301876"/>
              <a:gd name="T104" fmla="*/ 438189 w 1981200"/>
              <a:gd name="T105" fmla="*/ 201953 h 2301876"/>
              <a:gd name="T106" fmla="*/ 395882 w 1981200"/>
              <a:gd name="T107" fmla="*/ 236665 h 2301876"/>
              <a:gd name="T108" fmla="*/ 322042 w 1981200"/>
              <a:gd name="T109" fmla="*/ 333697 h 2301876"/>
              <a:gd name="T110" fmla="*/ 264494 w 1981200"/>
              <a:gd name="T111" fmla="*/ 337904 h 2301876"/>
              <a:gd name="T112" fmla="*/ 192756 w 1981200"/>
              <a:gd name="T113" fmla="*/ 259542 h 2301876"/>
              <a:gd name="T114" fmla="*/ 146245 w 1981200"/>
              <a:gd name="T115" fmla="*/ 203795 h 2301876"/>
              <a:gd name="T116" fmla="*/ 149135 w 1981200"/>
              <a:gd name="T117" fmla="*/ 160406 h 2301876"/>
              <a:gd name="T118" fmla="*/ 170683 w 1981200"/>
              <a:gd name="T119" fmla="*/ 95191 h 2301876"/>
              <a:gd name="T120" fmla="*/ 222713 w 1981200"/>
              <a:gd name="T121" fmla="*/ 20511 h 23018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81200" h="2301876">
                <a:moveTo>
                  <a:pt x="853123" y="588963"/>
                </a:moveTo>
                <a:lnTo>
                  <a:pt x="866141" y="615638"/>
                </a:lnTo>
                <a:lnTo>
                  <a:pt x="886461" y="655015"/>
                </a:lnTo>
                <a:lnTo>
                  <a:pt x="936625" y="752824"/>
                </a:lnTo>
                <a:lnTo>
                  <a:pt x="1001713" y="879530"/>
                </a:lnTo>
                <a:lnTo>
                  <a:pt x="1005205" y="875401"/>
                </a:lnTo>
                <a:lnTo>
                  <a:pt x="1008381" y="870638"/>
                </a:lnTo>
                <a:lnTo>
                  <a:pt x="1016318" y="858571"/>
                </a:lnTo>
                <a:lnTo>
                  <a:pt x="1025525" y="843328"/>
                </a:lnTo>
                <a:lnTo>
                  <a:pt x="1035368" y="826180"/>
                </a:lnTo>
                <a:lnTo>
                  <a:pt x="1046481" y="806491"/>
                </a:lnTo>
                <a:lnTo>
                  <a:pt x="1057911" y="785532"/>
                </a:lnTo>
                <a:lnTo>
                  <a:pt x="1081405" y="740439"/>
                </a:lnTo>
                <a:lnTo>
                  <a:pt x="1104901" y="695028"/>
                </a:lnTo>
                <a:lnTo>
                  <a:pt x="1126491" y="652792"/>
                </a:lnTo>
                <a:lnTo>
                  <a:pt x="1144271" y="616908"/>
                </a:lnTo>
                <a:lnTo>
                  <a:pt x="1156335" y="591821"/>
                </a:lnTo>
                <a:lnTo>
                  <a:pt x="1170305" y="595632"/>
                </a:lnTo>
                <a:lnTo>
                  <a:pt x="1183641" y="599760"/>
                </a:lnTo>
                <a:lnTo>
                  <a:pt x="1196975" y="603571"/>
                </a:lnTo>
                <a:lnTo>
                  <a:pt x="1209675" y="608017"/>
                </a:lnTo>
                <a:lnTo>
                  <a:pt x="1222693" y="612462"/>
                </a:lnTo>
                <a:lnTo>
                  <a:pt x="1234758" y="616908"/>
                </a:lnTo>
                <a:lnTo>
                  <a:pt x="1258888" y="626435"/>
                </a:lnTo>
                <a:lnTo>
                  <a:pt x="1281431" y="636279"/>
                </a:lnTo>
                <a:lnTo>
                  <a:pt x="1302385" y="646124"/>
                </a:lnTo>
                <a:lnTo>
                  <a:pt x="1321753" y="655650"/>
                </a:lnTo>
                <a:lnTo>
                  <a:pt x="1339533" y="664860"/>
                </a:lnTo>
                <a:lnTo>
                  <a:pt x="1355725" y="673751"/>
                </a:lnTo>
                <a:lnTo>
                  <a:pt x="1369695" y="682325"/>
                </a:lnTo>
                <a:lnTo>
                  <a:pt x="1382395" y="689629"/>
                </a:lnTo>
                <a:lnTo>
                  <a:pt x="1392555" y="696298"/>
                </a:lnTo>
                <a:lnTo>
                  <a:pt x="1406525" y="705507"/>
                </a:lnTo>
                <a:lnTo>
                  <a:pt x="1411288" y="708683"/>
                </a:lnTo>
                <a:lnTo>
                  <a:pt x="1411288" y="756634"/>
                </a:lnTo>
                <a:lnTo>
                  <a:pt x="1411288" y="939231"/>
                </a:lnTo>
                <a:lnTo>
                  <a:pt x="1411288" y="1523222"/>
                </a:lnTo>
                <a:lnTo>
                  <a:pt x="1410971" y="1530525"/>
                </a:lnTo>
                <a:lnTo>
                  <a:pt x="1410018" y="1537512"/>
                </a:lnTo>
                <a:lnTo>
                  <a:pt x="1408431" y="1544180"/>
                </a:lnTo>
                <a:lnTo>
                  <a:pt x="1405891" y="1550849"/>
                </a:lnTo>
                <a:lnTo>
                  <a:pt x="1403033" y="1557200"/>
                </a:lnTo>
                <a:lnTo>
                  <a:pt x="1399223" y="1562916"/>
                </a:lnTo>
                <a:lnTo>
                  <a:pt x="1395095" y="1568632"/>
                </a:lnTo>
                <a:lnTo>
                  <a:pt x="1390651" y="1573713"/>
                </a:lnTo>
                <a:lnTo>
                  <a:pt x="1385571" y="1578159"/>
                </a:lnTo>
                <a:lnTo>
                  <a:pt x="1380173" y="1582288"/>
                </a:lnTo>
                <a:lnTo>
                  <a:pt x="1374141" y="1585781"/>
                </a:lnTo>
                <a:lnTo>
                  <a:pt x="1367791" y="1588956"/>
                </a:lnTo>
                <a:lnTo>
                  <a:pt x="1361441" y="1591497"/>
                </a:lnTo>
                <a:lnTo>
                  <a:pt x="1354138" y="1592767"/>
                </a:lnTo>
                <a:lnTo>
                  <a:pt x="1347153" y="1594037"/>
                </a:lnTo>
                <a:lnTo>
                  <a:pt x="1339851" y="1594355"/>
                </a:lnTo>
                <a:lnTo>
                  <a:pt x="1252538" y="1594355"/>
                </a:lnTo>
                <a:lnTo>
                  <a:pt x="1252538" y="2301876"/>
                </a:lnTo>
                <a:lnTo>
                  <a:pt x="751205" y="2301876"/>
                </a:lnTo>
                <a:lnTo>
                  <a:pt x="751205" y="1594355"/>
                </a:lnTo>
                <a:lnTo>
                  <a:pt x="657543" y="1594355"/>
                </a:lnTo>
                <a:lnTo>
                  <a:pt x="649923" y="1594037"/>
                </a:lnTo>
                <a:lnTo>
                  <a:pt x="642938" y="1592767"/>
                </a:lnTo>
                <a:lnTo>
                  <a:pt x="636270" y="1591497"/>
                </a:lnTo>
                <a:lnTo>
                  <a:pt x="629920" y="1588956"/>
                </a:lnTo>
                <a:lnTo>
                  <a:pt x="623570" y="1585781"/>
                </a:lnTo>
                <a:lnTo>
                  <a:pt x="617538" y="1582288"/>
                </a:lnTo>
                <a:lnTo>
                  <a:pt x="612140" y="1578159"/>
                </a:lnTo>
                <a:lnTo>
                  <a:pt x="607060" y="1573713"/>
                </a:lnTo>
                <a:lnTo>
                  <a:pt x="602615" y="1568632"/>
                </a:lnTo>
                <a:lnTo>
                  <a:pt x="598170" y="1562916"/>
                </a:lnTo>
                <a:lnTo>
                  <a:pt x="594678" y="1557200"/>
                </a:lnTo>
                <a:lnTo>
                  <a:pt x="591503" y="1550849"/>
                </a:lnTo>
                <a:lnTo>
                  <a:pt x="589280" y="1544180"/>
                </a:lnTo>
                <a:lnTo>
                  <a:pt x="587375" y="1537512"/>
                </a:lnTo>
                <a:lnTo>
                  <a:pt x="586423" y="1530525"/>
                </a:lnTo>
                <a:lnTo>
                  <a:pt x="585788" y="1523222"/>
                </a:lnTo>
                <a:lnTo>
                  <a:pt x="585788" y="939231"/>
                </a:lnTo>
                <a:lnTo>
                  <a:pt x="585788" y="756634"/>
                </a:lnTo>
                <a:lnTo>
                  <a:pt x="585788" y="708683"/>
                </a:lnTo>
                <a:lnTo>
                  <a:pt x="591185" y="705507"/>
                </a:lnTo>
                <a:lnTo>
                  <a:pt x="606108" y="695663"/>
                </a:lnTo>
                <a:lnTo>
                  <a:pt x="616903" y="688994"/>
                </a:lnTo>
                <a:lnTo>
                  <a:pt x="629920" y="680738"/>
                </a:lnTo>
                <a:lnTo>
                  <a:pt x="644843" y="672164"/>
                </a:lnTo>
                <a:lnTo>
                  <a:pt x="661988" y="662954"/>
                </a:lnTo>
                <a:lnTo>
                  <a:pt x="680403" y="653428"/>
                </a:lnTo>
                <a:lnTo>
                  <a:pt x="701040" y="643583"/>
                </a:lnTo>
                <a:lnTo>
                  <a:pt x="722630" y="633421"/>
                </a:lnTo>
                <a:lnTo>
                  <a:pt x="746443" y="623577"/>
                </a:lnTo>
                <a:lnTo>
                  <a:pt x="771208" y="614050"/>
                </a:lnTo>
                <a:lnTo>
                  <a:pt x="784225" y="609604"/>
                </a:lnTo>
                <a:lnTo>
                  <a:pt x="797243" y="604841"/>
                </a:lnTo>
                <a:lnTo>
                  <a:pt x="810896" y="600713"/>
                </a:lnTo>
                <a:lnTo>
                  <a:pt x="824866" y="596585"/>
                </a:lnTo>
                <a:lnTo>
                  <a:pt x="838836" y="592774"/>
                </a:lnTo>
                <a:lnTo>
                  <a:pt x="853123" y="588963"/>
                </a:lnTo>
                <a:close/>
                <a:moveTo>
                  <a:pt x="226695" y="411163"/>
                </a:moveTo>
                <a:lnTo>
                  <a:pt x="237807" y="433701"/>
                </a:lnTo>
                <a:lnTo>
                  <a:pt x="254952" y="467031"/>
                </a:lnTo>
                <a:lnTo>
                  <a:pt x="297180" y="549563"/>
                </a:lnTo>
                <a:lnTo>
                  <a:pt x="353060" y="657172"/>
                </a:lnTo>
                <a:lnTo>
                  <a:pt x="358457" y="649871"/>
                </a:lnTo>
                <a:lnTo>
                  <a:pt x="365125" y="639713"/>
                </a:lnTo>
                <a:lnTo>
                  <a:pt x="372745" y="627016"/>
                </a:lnTo>
                <a:lnTo>
                  <a:pt x="381317" y="612097"/>
                </a:lnTo>
                <a:lnTo>
                  <a:pt x="400367" y="577814"/>
                </a:lnTo>
                <a:lnTo>
                  <a:pt x="420370" y="539723"/>
                </a:lnTo>
                <a:lnTo>
                  <a:pt x="440372" y="500996"/>
                </a:lnTo>
                <a:lnTo>
                  <a:pt x="458470" y="465126"/>
                </a:lnTo>
                <a:lnTo>
                  <a:pt x="473392" y="434970"/>
                </a:lnTo>
                <a:lnTo>
                  <a:pt x="484187" y="413703"/>
                </a:lnTo>
                <a:lnTo>
                  <a:pt x="499427" y="417829"/>
                </a:lnTo>
                <a:lnTo>
                  <a:pt x="514032" y="421956"/>
                </a:lnTo>
                <a:lnTo>
                  <a:pt x="528955" y="427035"/>
                </a:lnTo>
                <a:lnTo>
                  <a:pt x="542925" y="431796"/>
                </a:lnTo>
                <a:lnTo>
                  <a:pt x="556577" y="436875"/>
                </a:lnTo>
                <a:lnTo>
                  <a:pt x="569277" y="442271"/>
                </a:lnTo>
                <a:lnTo>
                  <a:pt x="581977" y="447668"/>
                </a:lnTo>
                <a:lnTo>
                  <a:pt x="594042" y="453064"/>
                </a:lnTo>
                <a:lnTo>
                  <a:pt x="616585" y="463857"/>
                </a:lnTo>
                <a:lnTo>
                  <a:pt x="636905" y="474014"/>
                </a:lnTo>
                <a:lnTo>
                  <a:pt x="655002" y="484172"/>
                </a:lnTo>
                <a:lnTo>
                  <a:pt x="669925" y="492743"/>
                </a:lnTo>
                <a:lnTo>
                  <a:pt x="650240" y="500996"/>
                </a:lnTo>
                <a:lnTo>
                  <a:pt x="631190" y="509567"/>
                </a:lnTo>
                <a:lnTo>
                  <a:pt x="613092" y="517502"/>
                </a:lnTo>
                <a:lnTo>
                  <a:pt x="596265" y="526073"/>
                </a:lnTo>
                <a:lnTo>
                  <a:pt x="580390" y="534326"/>
                </a:lnTo>
                <a:lnTo>
                  <a:pt x="565150" y="541945"/>
                </a:lnTo>
                <a:lnTo>
                  <a:pt x="551815" y="549563"/>
                </a:lnTo>
                <a:lnTo>
                  <a:pt x="539115" y="557181"/>
                </a:lnTo>
                <a:lnTo>
                  <a:pt x="517842" y="569878"/>
                </a:lnTo>
                <a:lnTo>
                  <a:pt x="501650" y="580354"/>
                </a:lnTo>
                <a:lnTo>
                  <a:pt x="490855" y="587337"/>
                </a:lnTo>
                <a:lnTo>
                  <a:pt x="486410" y="590511"/>
                </a:lnTo>
                <a:lnTo>
                  <a:pt x="448945" y="617810"/>
                </a:lnTo>
                <a:lnTo>
                  <a:pt x="448945" y="664473"/>
                </a:lnTo>
                <a:lnTo>
                  <a:pt x="448945" y="711770"/>
                </a:lnTo>
                <a:lnTo>
                  <a:pt x="448945" y="894293"/>
                </a:lnTo>
                <a:lnTo>
                  <a:pt x="448945" y="1478048"/>
                </a:lnTo>
                <a:lnTo>
                  <a:pt x="449262" y="1485031"/>
                </a:lnTo>
                <a:lnTo>
                  <a:pt x="449580" y="1491697"/>
                </a:lnTo>
                <a:lnTo>
                  <a:pt x="450215" y="1498363"/>
                </a:lnTo>
                <a:lnTo>
                  <a:pt x="450850" y="1505029"/>
                </a:lnTo>
                <a:lnTo>
                  <a:pt x="452437" y="1511378"/>
                </a:lnTo>
                <a:lnTo>
                  <a:pt x="454025" y="1517727"/>
                </a:lnTo>
                <a:lnTo>
                  <a:pt x="455930" y="1524393"/>
                </a:lnTo>
                <a:lnTo>
                  <a:pt x="457517" y="1530424"/>
                </a:lnTo>
                <a:lnTo>
                  <a:pt x="459740" y="1536455"/>
                </a:lnTo>
                <a:lnTo>
                  <a:pt x="462280" y="1542486"/>
                </a:lnTo>
                <a:lnTo>
                  <a:pt x="465137" y="1548517"/>
                </a:lnTo>
                <a:lnTo>
                  <a:pt x="467995" y="1554231"/>
                </a:lnTo>
                <a:lnTo>
                  <a:pt x="471170" y="1559945"/>
                </a:lnTo>
                <a:lnTo>
                  <a:pt x="474662" y="1565341"/>
                </a:lnTo>
                <a:lnTo>
                  <a:pt x="478155" y="1570420"/>
                </a:lnTo>
                <a:lnTo>
                  <a:pt x="481965" y="1575816"/>
                </a:lnTo>
                <a:lnTo>
                  <a:pt x="486092" y="1580895"/>
                </a:lnTo>
                <a:lnTo>
                  <a:pt x="490220" y="1585657"/>
                </a:lnTo>
                <a:lnTo>
                  <a:pt x="494665" y="1590101"/>
                </a:lnTo>
                <a:lnTo>
                  <a:pt x="499427" y="1594862"/>
                </a:lnTo>
                <a:lnTo>
                  <a:pt x="503872" y="1598989"/>
                </a:lnTo>
                <a:lnTo>
                  <a:pt x="508952" y="1603433"/>
                </a:lnTo>
                <a:lnTo>
                  <a:pt x="513715" y="1606925"/>
                </a:lnTo>
                <a:lnTo>
                  <a:pt x="518795" y="1610734"/>
                </a:lnTo>
                <a:lnTo>
                  <a:pt x="524510" y="1614543"/>
                </a:lnTo>
                <a:lnTo>
                  <a:pt x="529907" y="1617717"/>
                </a:lnTo>
                <a:lnTo>
                  <a:pt x="535305" y="1620892"/>
                </a:lnTo>
                <a:lnTo>
                  <a:pt x="541337" y="1623748"/>
                </a:lnTo>
                <a:lnTo>
                  <a:pt x="547370" y="1626605"/>
                </a:lnTo>
                <a:lnTo>
                  <a:pt x="553085" y="1628827"/>
                </a:lnTo>
                <a:lnTo>
                  <a:pt x="559435" y="1631049"/>
                </a:lnTo>
                <a:lnTo>
                  <a:pt x="565785" y="1633271"/>
                </a:lnTo>
                <a:lnTo>
                  <a:pt x="565785" y="1863726"/>
                </a:lnTo>
                <a:lnTo>
                  <a:pt x="140335" y="1863726"/>
                </a:lnTo>
                <a:lnTo>
                  <a:pt x="140335" y="1263782"/>
                </a:lnTo>
                <a:lnTo>
                  <a:pt x="60960" y="1263782"/>
                </a:lnTo>
                <a:lnTo>
                  <a:pt x="54610" y="1263465"/>
                </a:lnTo>
                <a:lnTo>
                  <a:pt x="48260" y="1262830"/>
                </a:lnTo>
                <a:lnTo>
                  <a:pt x="42862" y="1261243"/>
                </a:lnTo>
                <a:lnTo>
                  <a:pt x="37465" y="1259021"/>
                </a:lnTo>
                <a:lnTo>
                  <a:pt x="31750" y="1256481"/>
                </a:lnTo>
                <a:lnTo>
                  <a:pt x="26987" y="1253307"/>
                </a:lnTo>
                <a:lnTo>
                  <a:pt x="22225" y="1250133"/>
                </a:lnTo>
                <a:lnTo>
                  <a:pt x="17780" y="1246006"/>
                </a:lnTo>
                <a:lnTo>
                  <a:pt x="13970" y="1241562"/>
                </a:lnTo>
                <a:lnTo>
                  <a:pt x="10477" y="1237118"/>
                </a:lnTo>
                <a:lnTo>
                  <a:pt x="7302" y="1232039"/>
                </a:lnTo>
                <a:lnTo>
                  <a:pt x="4762" y="1226960"/>
                </a:lnTo>
                <a:lnTo>
                  <a:pt x="3175" y="1221246"/>
                </a:lnTo>
                <a:lnTo>
                  <a:pt x="1587" y="1215533"/>
                </a:lnTo>
                <a:lnTo>
                  <a:pt x="317" y="1209501"/>
                </a:lnTo>
                <a:lnTo>
                  <a:pt x="0" y="1203470"/>
                </a:lnTo>
                <a:lnTo>
                  <a:pt x="0" y="708278"/>
                </a:lnTo>
                <a:lnTo>
                  <a:pt x="0" y="553372"/>
                </a:lnTo>
                <a:lnTo>
                  <a:pt x="0" y="512741"/>
                </a:lnTo>
                <a:lnTo>
                  <a:pt x="4445" y="509884"/>
                </a:lnTo>
                <a:lnTo>
                  <a:pt x="17145" y="501313"/>
                </a:lnTo>
                <a:lnTo>
                  <a:pt x="26352" y="495917"/>
                </a:lnTo>
                <a:lnTo>
                  <a:pt x="37465" y="489251"/>
                </a:lnTo>
                <a:lnTo>
                  <a:pt x="50165" y="481950"/>
                </a:lnTo>
                <a:lnTo>
                  <a:pt x="64135" y="474014"/>
                </a:lnTo>
                <a:lnTo>
                  <a:pt x="80010" y="465761"/>
                </a:lnTo>
                <a:lnTo>
                  <a:pt x="97472" y="457191"/>
                </a:lnTo>
                <a:lnTo>
                  <a:pt x="116205" y="448620"/>
                </a:lnTo>
                <a:lnTo>
                  <a:pt x="136207" y="440684"/>
                </a:lnTo>
                <a:lnTo>
                  <a:pt x="157162" y="432431"/>
                </a:lnTo>
                <a:lnTo>
                  <a:pt x="179387" y="424813"/>
                </a:lnTo>
                <a:lnTo>
                  <a:pt x="190817" y="421003"/>
                </a:lnTo>
                <a:lnTo>
                  <a:pt x="202565" y="417194"/>
                </a:lnTo>
                <a:lnTo>
                  <a:pt x="214630" y="414020"/>
                </a:lnTo>
                <a:lnTo>
                  <a:pt x="226695" y="411163"/>
                </a:lnTo>
                <a:close/>
                <a:moveTo>
                  <a:pt x="1507490" y="411163"/>
                </a:moveTo>
                <a:lnTo>
                  <a:pt x="1518603" y="433701"/>
                </a:lnTo>
                <a:lnTo>
                  <a:pt x="1535430" y="467031"/>
                </a:lnTo>
                <a:lnTo>
                  <a:pt x="1578293" y="549563"/>
                </a:lnTo>
                <a:lnTo>
                  <a:pt x="1633537" y="657172"/>
                </a:lnTo>
                <a:lnTo>
                  <a:pt x="1638935" y="649871"/>
                </a:lnTo>
                <a:lnTo>
                  <a:pt x="1645603" y="639713"/>
                </a:lnTo>
                <a:lnTo>
                  <a:pt x="1653540" y="627016"/>
                </a:lnTo>
                <a:lnTo>
                  <a:pt x="1662113" y="612097"/>
                </a:lnTo>
                <a:lnTo>
                  <a:pt x="1681163" y="577814"/>
                </a:lnTo>
                <a:lnTo>
                  <a:pt x="1700847" y="539723"/>
                </a:lnTo>
                <a:lnTo>
                  <a:pt x="1720850" y="500996"/>
                </a:lnTo>
                <a:lnTo>
                  <a:pt x="1739265" y="465126"/>
                </a:lnTo>
                <a:lnTo>
                  <a:pt x="1754505" y="434970"/>
                </a:lnTo>
                <a:lnTo>
                  <a:pt x="1764665" y="413703"/>
                </a:lnTo>
                <a:lnTo>
                  <a:pt x="1776413" y="416559"/>
                </a:lnTo>
                <a:lnTo>
                  <a:pt x="1787843" y="420051"/>
                </a:lnTo>
                <a:lnTo>
                  <a:pt x="1810067" y="427352"/>
                </a:lnTo>
                <a:lnTo>
                  <a:pt x="1831340" y="434970"/>
                </a:lnTo>
                <a:lnTo>
                  <a:pt x="1851343" y="442906"/>
                </a:lnTo>
                <a:lnTo>
                  <a:pt x="1870710" y="451159"/>
                </a:lnTo>
                <a:lnTo>
                  <a:pt x="1888173" y="459413"/>
                </a:lnTo>
                <a:lnTo>
                  <a:pt x="1905000" y="467348"/>
                </a:lnTo>
                <a:lnTo>
                  <a:pt x="1919923" y="475602"/>
                </a:lnTo>
                <a:lnTo>
                  <a:pt x="1933575" y="482902"/>
                </a:lnTo>
                <a:lnTo>
                  <a:pt x="1945640" y="489886"/>
                </a:lnTo>
                <a:lnTo>
                  <a:pt x="1956117" y="496552"/>
                </a:lnTo>
                <a:lnTo>
                  <a:pt x="1965007" y="502266"/>
                </a:lnTo>
                <a:lnTo>
                  <a:pt x="1977073" y="509884"/>
                </a:lnTo>
                <a:lnTo>
                  <a:pt x="1981200" y="512741"/>
                </a:lnTo>
                <a:lnTo>
                  <a:pt x="1981200" y="553372"/>
                </a:lnTo>
                <a:lnTo>
                  <a:pt x="1981200" y="708278"/>
                </a:lnTo>
                <a:lnTo>
                  <a:pt x="1981200" y="1203470"/>
                </a:lnTo>
                <a:lnTo>
                  <a:pt x="1980883" y="1209501"/>
                </a:lnTo>
                <a:lnTo>
                  <a:pt x="1979930" y="1215533"/>
                </a:lnTo>
                <a:lnTo>
                  <a:pt x="1978660" y="1221246"/>
                </a:lnTo>
                <a:lnTo>
                  <a:pt x="1976437" y="1226960"/>
                </a:lnTo>
                <a:lnTo>
                  <a:pt x="1973897" y="1232039"/>
                </a:lnTo>
                <a:lnTo>
                  <a:pt x="1970723" y="1237118"/>
                </a:lnTo>
                <a:lnTo>
                  <a:pt x="1967230" y="1241562"/>
                </a:lnTo>
                <a:lnTo>
                  <a:pt x="1963420" y="1246006"/>
                </a:lnTo>
                <a:lnTo>
                  <a:pt x="1958975" y="1250133"/>
                </a:lnTo>
                <a:lnTo>
                  <a:pt x="1954213" y="1253307"/>
                </a:lnTo>
                <a:lnTo>
                  <a:pt x="1949450" y="1256481"/>
                </a:lnTo>
                <a:lnTo>
                  <a:pt x="1944370" y="1259021"/>
                </a:lnTo>
                <a:lnTo>
                  <a:pt x="1938337" y="1261243"/>
                </a:lnTo>
                <a:lnTo>
                  <a:pt x="1932940" y="1262830"/>
                </a:lnTo>
                <a:lnTo>
                  <a:pt x="1926590" y="1263465"/>
                </a:lnTo>
                <a:lnTo>
                  <a:pt x="1920875" y="1263782"/>
                </a:lnTo>
                <a:lnTo>
                  <a:pt x="1846263" y="1263782"/>
                </a:lnTo>
                <a:lnTo>
                  <a:pt x="1846263" y="1863726"/>
                </a:lnTo>
                <a:lnTo>
                  <a:pt x="1421130" y="1863726"/>
                </a:lnTo>
                <a:lnTo>
                  <a:pt x="1421130" y="1636446"/>
                </a:lnTo>
                <a:lnTo>
                  <a:pt x="1427797" y="1635176"/>
                </a:lnTo>
                <a:lnTo>
                  <a:pt x="1434465" y="1632954"/>
                </a:lnTo>
                <a:lnTo>
                  <a:pt x="1440815" y="1630732"/>
                </a:lnTo>
                <a:lnTo>
                  <a:pt x="1447165" y="1628510"/>
                </a:lnTo>
                <a:lnTo>
                  <a:pt x="1453515" y="1625336"/>
                </a:lnTo>
                <a:lnTo>
                  <a:pt x="1459547" y="1622479"/>
                </a:lnTo>
                <a:lnTo>
                  <a:pt x="1465263" y="1619304"/>
                </a:lnTo>
                <a:lnTo>
                  <a:pt x="1471295" y="1615813"/>
                </a:lnTo>
                <a:lnTo>
                  <a:pt x="1477010" y="1612321"/>
                </a:lnTo>
                <a:lnTo>
                  <a:pt x="1482407" y="1608194"/>
                </a:lnTo>
                <a:lnTo>
                  <a:pt x="1487805" y="1604068"/>
                </a:lnTo>
                <a:lnTo>
                  <a:pt x="1492885" y="1599624"/>
                </a:lnTo>
                <a:lnTo>
                  <a:pt x="1497965" y="1594862"/>
                </a:lnTo>
                <a:lnTo>
                  <a:pt x="1502727" y="1590101"/>
                </a:lnTo>
                <a:lnTo>
                  <a:pt x="1507173" y="1585339"/>
                </a:lnTo>
                <a:lnTo>
                  <a:pt x="1511300" y="1580260"/>
                </a:lnTo>
                <a:lnTo>
                  <a:pt x="1515427" y="1574864"/>
                </a:lnTo>
                <a:lnTo>
                  <a:pt x="1519555" y="1569468"/>
                </a:lnTo>
                <a:lnTo>
                  <a:pt x="1523365" y="1563437"/>
                </a:lnTo>
                <a:lnTo>
                  <a:pt x="1526540" y="1558040"/>
                </a:lnTo>
                <a:lnTo>
                  <a:pt x="1530033" y="1551692"/>
                </a:lnTo>
                <a:lnTo>
                  <a:pt x="1532890" y="1545660"/>
                </a:lnTo>
                <a:lnTo>
                  <a:pt x="1535747" y="1539629"/>
                </a:lnTo>
                <a:lnTo>
                  <a:pt x="1537970" y="1532963"/>
                </a:lnTo>
                <a:lnTo>
                  <a:pt x="1540193" y="1526615"/>
                </a:lnTo>
                <a:lnTo>
                  <a:pt x="1542097" y="1519949"/>
                </a:lnTo>
                <a:lnTo>
                  <a:pt x="1544003" y="1512965"/>
                </a:lnTo>
                <a:lnTo>
                  <a:pt x="1545273" y="1506299"/>
                </a:lnTo>
                <a:lnTo>
                  <a:pt x="1546543" y="1499316"/>
                </a:lnTo>
                <a:lnTo>
                  <a:pt x="1547177" y="1492332"/>
                </a:lnTo>
                <a:lnTo>
                  <a:pt x="1547495" y="1485349"/>
                </a:lnTo>
                <a:lnTo>
                  <a:pt x="1547495" y="1478048"/>
                </a:lnTo>
                <a:lnTo>
                  <a:pt x="1547495" y="894293"/>
                </a:lnTo>
                <a:lnTo>
                  <a:pt x="1547495" y="711770"/>
                </a:lnTo>
                <a:lnTo>
                  <a:pt x="1547495" y="664473"/>
                </a:lnTo>
                <a:lnTo>
                  <a:pt x="1547495" y="617810"/>
                </a:lnTo>
                <a:lnTo>
                  <a:pt x="1510347" y="590511"/>
                </a:lnTo>
                <a:lnTo>
                  <a:pt x="1505585" y="587337"/>
                </a:lnTo>
                <a:lnTo>
                  <a:pt x="1494473" y="580036"/>
                </a:lnTo>
                <a:lnTo>
                  <a:pt x="1477645" y="568926"/>
                </a:lnTo>
                <a:lnTo>
                  <a:pt x="1455103" y="555277"/>
                </a:lnTo>
                <a:lnTo>
                  <a:pt x="1441767" y="547976"/>
                </a:lnTo>
                <a:lnTo>
                  <a:pt x="1427163" y="539723"/>
                </a:lnTo>
                <a:lnTo>
                  <a:pt x="1411605" y="531469"/>
                </a:lnTo>
                <a:lnTo>
                  <a:pt x="1395095" y="523216"/>
                </a:lnTo>
                <a:lnTo>
                  <a:pt x="1376997" y="514645"/>
                </a:lnTo>
                <a:lnTo>
                  <a:pt x="1357947" y="506075"/>
                </a:lnTo>
                <a:lnTo>
                  <a:pt x="1338263" y="497822"/>
                </a:lnTo>
                <a:lnTo>
                  <a:pt x="1317625" y="489251"/>
                </a:lnTo>
                <a:lnTo>
                  <a:pt x="1333817" y="480046"/>
                </a:lnTo>
                <a:lnTo>
                  <a:pt x="1352550" y="469888"/>
                </a:lnTo>
                <a:lnTo>
                  <a:pt x="1373505" y="459730"/>
                </a:lnTo>
                <a:lnTo>
                  <a:pt x="1384617" y="454334"/>
                </a:lnTo>
                <a:lnTo>
                  <a:pt x="1396365" y="448937"/>
                </a:lnTo>
                <a:lnTo>
                  <a:pt x="1409065" y="443541"/>
                </a:lnTo>
                <a:lnTo>
                  <a:pt x="1421765" y="438462"/>
                </a:lnTo>
                <a:lnTo>
                  <a:pt x="1435100" y="433701"/>
                </a:lnTo>
                <a:lnTo>
                  <a:pt x="1448753" y="428304"/>
                </a:lnTo>
                <a:lnTo>
                  <a:pt x="1462723" y="423543"/>
                </a:lnTo>
                <a:lnTo>
                  <a:pt x="1477010" y="419099"/>
                </a:lnTo>
                <a:lnTo>
                  <a:pt x="1492250" y="414972"/>
                </a:lnTo>
                <a:lnTo>
                  <a:pt x="1507490" y="411163"/>
                </a:lnTo>
                <a:close/>
                <a:moveTo>
                  <a:pt x="998060" y="104775"/>
                </a:moveTo>
                <a:lnTo>
                  <a:pt x="1006321" y="105093"/>
                </a:lnTo>
                <a:lnTo>
                  <a:pt x="1014264" y="105411"/>
                </a:lnTo>
                <a:lnTo>
                  <a:pt x="1022525" y="106683"/>
                </a:lnTo>
                <a:lnTo>
                  <a:pt x="1030469" y="108272"/>
                </a:lnTo>
                <a:lnTo>
                  <a:pt x="1038730" y="109862"/>
                </a:lnTo>
                <a:lnTo>
                  <a:pt x="1046673" y="112087"/>
                </a:lnTo>
                <a:lnTo>
                  <a:pt x="1054934" y="114948"/>
                </a:lnTo>
                <a:lnTo>
                  <a:pt x="1062560" y="117810"/>
                </a:lnTo>
                <a:lnTo>
                  <a:pt x="1070503" y="121307"/>
                </a:lnTo>
                <a:lnTo>
                  <a:pt x="1078129" y="125122"/>
                </a:lnTo>
                <a:lnTo>
                  <a:pt x="1085437" y="129572"/>
                </a:lnTo>
                <a:lnTo>
                  <a:pt x="1092745" y="134023"/>
                </a:lnTo>
                <a:lnTo>
                  <a:pt x="1099735" y="139110"/>
                </a:lnTo>
                <a:lnTo>
                  <a:pt x="1107043" y="144832"/>
                </a:lnTo>
                <a:lnTo>
                  <a:pt x="1113398" y="150237"/>
                </a:lnTo>
                <a:lnTo>
                  <a:pt x="1119752" y="156595"/>
                </a:lnTo>
                <a:lnTo>
                  <a:pt x="1126107" y="163271"/>
                </a:lnTo>
                <a:lnTo>
                  <a:pt x="1132144" y="170265"/>
                </a:lnTo>
                <a:lnTo>
                  <a:pt x="1137545" y="177577"/>
                </a:lnTo>
                <a:lnTo>
                  <a:pt x="1142947" y="185843"/>
                </a:lnTo>
                <a:lnTo>
                  <a:pt x="1147713" y="193791"/>
                </a:lnTo>
                <a:lnTo>
                  <a:pt x="1152797" y="202374"/>
                </a:lnTo>
                <a:lnTo>
                  <a:pt x="1156610" y="211594"/>
                </a:lnTo>
                <a:lnTo>
                  <a:pt x="1160740" y="220813"/>
                </a:lnTo>
                <a:lnTo>
                  <a:pt x="1164235" y="230351"/>
                </a:lnTo>
                <a:lnTo>
                  <a:pt x="1167413" y="240842"/>
                </a:lnTo>
                <a:lnTo>
                  <a:pt x="1169954" y="251015"/>
                </a:lnTo>
                <a:lnTo>
                  <a:pt x="1172179" y="262142"/>
                </a:lnTo>
                <a:lnTo>
                  <a:pt x="1174085" y="273587"/>
                </a:lnTo>
                <a:lnTo>
                  <a:pt x="1175038" y="285032"/>
                </a:lnTo>
                <a:lnTo>
                  <a:pt x="1175991" y="297112"/>
                </a:lnTo>
                <a:lnTo>
                  <a:pt x="1176309" y="309829"/>
                </a:lnTo>
                <a:lnTo>
                  <a:pt x="1176309" y="314280"/>
                </a:lnTo>
                <a:lnTo>
                  <a:pt x="1175991" y="318731"/>
                </a:lnTo>
                <a:lnTo>
                  <a:pt x="1176309" y="318731"/>
                </a:lnTo>
                <a:lnTo>
                  <a:pt x="1180440" y="318731"/>
                </a:lnTo>
                <a:lnTo>
                  <a:pt x="1184253" y="319684"/>
                </a:lnTo>
                <a:lnTo>
                  <a:pt x="1188065" y="320956"/>
                </a:lnTo>
                <a:lnTo>
                  <a:pt x="1191878" y="322545"/>
                </a:lnTo>
                <a:lnTo>
                  <a:pt x="1195373" y="324771"/>
                </a:lnTo>
                <a:lnTo>
                  <a:pt x="1198868" y="327314"/>
                </a:lnTo>
                <a:lnTo>
                  <a:pt x="1201728" y="330811"/>
                </a:lnTo>
                <a:lnTo>
                  <a:pt x="1204588" y="333990"/>
                </a:lnTo>
                <a:lnTo>
                  <a:pt x="1207129" y="337805"/>
                </a:lnTo>
                <a:lnTo>
                  <a:pt x="1209354" y="341938"/>
                </a:lnTo>
                <a:lnTo>
                  <a:pt x="1211260" y="346389"/>
                </a:lnTo>
                <a:lnTo>
                  <a:pt x="1213166" y="351158"/>
                </a:lnTo>
                <a:lnTo>
                  <a:pt x="1214755" y="355926"/>
                </a:lnTo>
                <a:lnTo>
                  <a:pt x="1215391" y="361013"/>
                </a:lnTo>
                <a:lnTo>
                  <a:pt x="1216026" y="366100"/>
                </a:lnTo>
                <a:lnTo>
                  <a:pt x="1216026" y="371822"/>
                </a:lnTo>
                <a:lnTo>
                  <a:pt x="1215708" y="377226"/>
                </a:lnTo>
                <a:lnTo>
                  <a:pt x="1214755" y="382631"/>
                </a:lnTo>
                <a:lnTo>
                  <a:pt x="1212849" y="387718"/>
                </a:lnTo>
                <a:lnTo>
                  <a:pt x="1209989" y="392804"/>
                </a:lnTo>
                <a:lnTo>
                  <a:pt x="1206812" y="397255"/>
                </a:lnTo>
                <a:lnTo>
                  <a:pt x="1203317" y="401706"/>
                </a:lnTo>
                <a:lnTo>
                  <a:pt x="1199186" y="405839"/>
                </a:lnTo>
                <a:lnTo>
                  <a:pt x="1194738" y="409654"/>
                </a:lnTo>
                <a:lnTo>
                  <a:pt x="1189972" y="413151"/>
                </a:lnTo>
                <a:lnTo>
                  <a:pt x="1185206" y="416012"/>
                </a:lnTo>
                <a:lnTo>
                  <a:pt x="1179804" y="419191"/>
                </a:lnTo>
                <a:lnTo>
                  <a:pt x="1175038" y="421098"/>
                </a:lnTo>
                <a:lnTo>
                  <a:pt x="1169954" y="423006"/>
                </a:lnTo>
                <a:lnTo>
                  <a:pt x="1165188" y="424278"/>
                </a:lnTo>
                <a:lnTo>
                  <a:pt x="1160740" y="424913"/>
                </a:lnTo>
                <a:lnTo>
                  <a:pt x="1156292" y="425231"/>
                </a:lnTo>
                <a:lnTo>
                  <a:pt x="1155974" y="425231"/>
                </a:lnTo>
                <a:lnTo>
                  <a:pt x="1149619" y="442399"/>
                </a:lnTo>
                <a:lnTo>
                  <a:pt x="1142629" y="458930"/>
                </a:lnTo>
                <a:lnTo>
                  <a:pt x="1135321" y="474826"/>
                </a:lnTo>
                <a:lnTo>
                  <a:pt x="1126743" y="490403"/>
                </a:lnTo>
                <a:lnTo>
                  <a:pt x="1120706" y="500895"/>
                </a:lnTo>
                <a:lnTo>
                  <a:pt x="1113398" y="511704"/>
                </a:lnTo>
                <a:lnTo>
                  <a:pt x="1106407" y="521559"/>
                </a:lnTo>
                <a:lnTo>
                  <a:pt x="1099100" y="531414"/>
                </a:lnTo>
                <a:lnTo>
                  <a:pt x="1091792" y="540634"/>
                </a:lnTo>
                <a:lnTo>
                  <a:pt x="1084166" y="548899"/>
                </a:lnTo>
                <a:lnTo>
                  <a:pt x="1075905" y="556847"/>
                </a:lnTo>
                <a:lnTo>
                  <a:pt x="1067644" y="564159"/>
                </a:lnTo>
                <a:lnTo>
                  <a:pt x="1059700" y="570835"/>
                </a:lnTo>
                <a:lnTo>
                  <a:pt x="1050804" y="576558"/>
                </a:lnTo>
                <a:lnTo>
                  <a:pt x="1042225" y="581644"/>
                </a:lnTo>
                <a:lnTo>
                  <a:pt x="1033328" y="585777"/>
                </a:lnTo>
                <a:lnTo>
                  <a:pt x="1024750" y="589274"/>
                </a:lnTo>
                <a:lnTo>
                  <a:pt x="1020301" y="590864"/>
                </a:lnTo>
                <a:lnTo>
                  <a:pt x="1015853" y="591818"/>
                </a:lnTo>
                <a:lnTo>
                  <a:pt x="1011405" y="592453"/>
                </a:lnTo>
                <a:lnTo>
                  <a:pt x="1006956" y="593407"/>
                </a:lnTo>
                <a:lnTo>
                  <a:pt x="1002508" y="593725"/>
                </a:lnTo>
                <a:lnTo>
                  <a:pt x="998060" y="593725"/>
                </a:lnTo>
                <a:lnTo>
                  <a:pt x="991705" y="593725"/>
                </a:lnTo>
                <a:lnTo>
                  <a:pt x="985668" y="593089"/>
                </a:lnTo>
                <a:lnTo>
                  <a:pt x="979314" y="591500"/>
                </a:lnTo>
                <a:lnTo>
                  <a:pt x="973277" y="589910"/>
                </a:lnTo>
                <a:lnTo>
                  <a:pt x="966922" y="587685"/>
                </a:lnTo>
                <a:lnTo>
                  <a:pt x="960885" y="585142"/>
                </a:lnTo>
                <a:lnTo>
                  <a:pt x="954848" y="582280"/>
                </a:lnTo>
                <a:lnTo>
                  <a:pt x="949129" y="578783"/>
                </a:lnTo>
                <a:lnTo>
                  <a:pt x="943409" y="575286"/>
                </a:lnTo>
                <a:lnTo>
                  <a:pt x="938008" y="571471"/>
                </a:lnTo>
                <a:lnTo>
                  <a:pt x="932289" y="567338"/>
                </a:lnTo>
                <a:lnTo>
                  <a:pt x="927205" y="562888"/>
                </a:lnTo>
                <a:lnTo>
                  <a:pt x="921804" y="558755"/>
                </a:lnTo>
                <a:lnTo>
                  <a:pt x="916402" y="553350"/>
                </a:lnTo>
                <a:lnTo>
                  <a:pt x="911319" y="548264"/>
                </a:lnTo>
                <a:lnTo>
                  <a:pt x="906552" y="543177"/>
                </a:lnTo>
                <a:lnTo>
                  <a:pt x="901469" y="537137"/>
                </a:lnTo>
                <a:lnTo>
                  <a:pt x="896703" y="531414"/>
                </a:lnTo>
                <a:lnTo>
                  <a:pt x="886853" y="518698"/>
                </a:lnTo>
                <a:lnTo>
                  <a:pt x="878274" y="505345"/>
                </a:lnTo>
                <a:lnTo>
                  <a:pt x="869695" y="491039"/>
                </a:lnTo>
                <a:lnTo>
                  <a:pt x="861116" y="475144"/>
                </a:lnTo>
                <a:lnTo>
                  <a:pt x="853491" y="458930"/>
                </a:lnTo>
                <a:lnTo>
                  <a:pt x="846183" y="442081"/>
                </a:lnTo>
                <a:lnTo>
                  <a:pt x="843006" y="433497"/>
                </a:lnTo>
                <a:lnTo>
                  <a:pt x="839828" y="424595"/>
                </a:lnTo>
                <a:lnTo>
                  <a:pt x="835698" y="423960"/>
                </a:lnTo>
                <a:lnTo>
                  <a:pt x="831249" y="422370"/>
                </a:lnTo>
                <a:lnTo>
                  <a:pt x="826483" y="420781"/>
                </a:lnTo>
                <a:lnTo>
                  <a:pt x="822035" y="418555"/>
                </a:lnTo>
                <a:lnTo>
                  <a:pt x="817269" y="416012"/>
                </a:lnTo>
                <a:lnTo>
                  <a:pt x="812821" y="413469"/>
                </a:lnTo>
                <a:lnTo>
                  <a:pt x="808690" y="410607"/>
                </a:lnTo>
                <a:lnTo>
                  <a:pt x="804242" y="407110"/>
                </a:lnTo>
                <a:lnTo>
                  <a:pt x="800747" y="403613"/>
                </a:lnTo>
                <a:lnTo>
                  <a:pt x="796934" y="399480"/>
                </a:lnTo>
                <a:lnTo>
                  <a:pt x="794074" y="395348"/>
                </a:lnTo>
                <a:lnTo>
                  <a:pt x="791532" y="390897"/>
                </a:lnTo>
                <a:lnTo>
                  <a:pt x="789308" y="386446"/>
                </a:lnTo>
                <a:lnTo>
                  <a:pt x="787402" y="381677"/>
                </a:lnTo>
                <a:lnTo>
                  <a:pt x="786131" y="376909"/>
                </a:lnTo>
                <a:lnTo>
                  <a:pt x="785813" y="371822"/>
                </a:lnTo>
                <a:lnTo>
                  <a:pt x="786131" y="367053"/>
                </a:lnTo>
                <a:lnTo>
                  <a:pt x="786766" y="362285"/>
                </a:lnTo>
                <a:lnTo>
                  <a:pt x="787402" y="357516"/>
                </a:lnTo>
                <a:lnTo>
                  <a:pt x="788355" y="353065"/>
                </a:lnTo>
                <a:lnTo>
                  <a:pt x="789944" y="348614"/>
                </a:lnTo>
                <a:lnTo>
                  <a:pt x="791850" y="344481"/>
                </a:lnTo>
                <a:lnTo>
                  <a:pt x="793757" y="340349"/>
                </a:lnTo>
                <a:lnTo>
                  <a:pt x="795981" y="337169"/>
                </a:lnTo>
                <a:lnTo>
                  <a:pt x="798205" y="333672"/>
                </a:lnTo>
                <a:lnTo>
                  <a:pt x="800747" y="330493"/>
                </a:lnTo>
                <a:lnTo>
                  <a:pt x="803606" y="327950"/>
                </a:lnTo>
                <a:lnTo>
                  <a:pt x="806466" y="325407"/>
                </a:lnTo>
                <a:lnTo>
                  <a:pt x="809961" y="323181"/>
                </a:lnTo>
                <a:lnTo>
                  <a:pt x="813138" y="321592"/>
                </a:lnTo>
                <a:lnTo>
                  <a:pt x="816634" y="320002"/>
                </a:lnTo>
                <a:lnTo>
                  <a:pt x="820129" y="319366"/>
                </a:lnTo>
                <a:lnTo>
                  <a:pt x="819493" y="309829"/>
                </a:lnTo>
                <a:lnTo>
                  <a:pt x="819811" y="297112"/>
                </a:lnTo>
                <a:lnTo>
                  <a:pt x="820446" y="285032"/>
                </a:lnTo>
                <a:lnTo>
                  <a:pt x="822035" y="273587"/>
                </a:lnTo>
                <a:lnTo>
                  <a:pt x="823941" y="262142"/>
                </a:lnTo>
                <a:lnTo>
                  <a:pt x="826166" y="251015"/>
                </a:lnTo>
                <a:lnTo>
                  <a:pt x="828707" y="240842"/>
                </a:lnTo>
                <a:lnTo>
                  <a:pt x="831567" y="230351"/>
                </a:lnTo>
                <a:lnTo>
                  <a:pt x="835380" y="220813"/>
                </a:lnTo>
                <a:lnTo>
                  <a:pt x="838875" y="211594"/>
                </a:lnTo>
                <a:lnTo>
                  <a:pt x="843323" y="202374"/>
                </a:lnTo>
                <a:lnTo>
                  <a:pt x="847772" y="193791"/>
                </a:lnTo>
                <a:lnTo>
                  <a:pt x="853173" y="185843"/>
                </a:lnTo>
                <a:lnTo>
                  <a:pt x="858257" y="177577"/>
                </a:lnTo>
                <a:lnTo>
                  <a:pt x="863658" y="170265"/>
                </a:lnTo>
                <a:lnTo>
                  <a:pt x="869695" y="163271"/>
                </a:lnTo>
                <a:lnTo>
                  <a:pt x="876050" y="156595"/>
                </a:lnTo>
                <a:lnTo>
                  <a:pt x="882722" y="150237"/>
                </a:lnTo>
                <a:lnTo>
                  <a:pt x="889077" y="144832"/>
                </a:lnTo>
                <a:lnTo>
                  <a:pt x="895750" y="139110"/>
                </a:lnTo>
                <a:lnTo>
                  <a:pt x="903375" y="134023"/>
                </a:lnTo>
                <a:lnTo>
                  <a:pt x="910365" y="129572"/>
                </a:lnTo>
                <a:lnTo>
                  <a:pt x="917991" y="125122"/>
                </a:lnTo>
                <a:lnTo>
                  <a:pt x="925299" y="121307"/>
                </a:lnTo>
                <a:lnTo>
                  <a:pt x="933242" y="117810"/>
                </a:lnTo>
                <a:lnTo>
                  <a:pt x="940868" y="114948"/>
                </a:lnTo>
                <a:lnTo>
                  <a:pt x="949129" y="112087"/>
                </a:lnTo>
                <a:lnTo>
                  <a:pt x="957072" y="109862"/>
                </a:lnTo>
                <a:lnTo>
                  <a:pt x="965333" y="108272"/>
                </a:lnTo>
                <a:lnTo>
                  <a:pt x="973277" y="106683"/>
                </a:lnTo>
                <a:lnTo>
                  <a:pt x="981538" y="105411"/>
                </a:lnTo>
                <a:lnTo>
                  <a:pt x="989481" y="105093"/>
                </a:lnTo>
                <a:lnTo>
                  <a:pt x="998060" y="104775"/>
                </a:lnTo>
                <a:close/>
                <a:moveTo>
                  <a:pt x="1624013" y="0"/>
                </a:moveTo>
                <a:lnTo>
                  <a:pt x="1630997" y="0"/>
                </a:lnTo>
                <a:lnTo>
                  <a:pt x="1637983" y="0"/>
                </a:lnTo>
                <a:lnTo>
                  <a:pt x="1644967" y="636"/>
                </a:lnTo>
                <a:lnTo>
                  <a:pt x="1651953" y="1589"/>
                </a:lnTo>
                <a:lnTo>
                  <a:pt x="1658937" y="2542"/>
                </a:lnTo>
                <a:lnTo>
                  <a:pt x="1665605" y="4131"/>
                </a:lnTo>
                <a:lnTo>
                  <a:pt x="1672590" y="6355"/>
                </a:lnTo>
                <a:lnTo>
                  <a:pt x="1679257" y="8579"/>
                </a:lnTo>
                <a:lnTo>
                  <a:pt x="1685925" y="11121"/>
                </a:lnTo>
                <a:lnTo>
                  <a:pt x="1692593" y="13981"/>
                </a:lnTo>
                <a:lnTo>
                  <a:pt x="1698625" y="16841"/>
                </a:lnTo>
                <a:lnTo>
                  <a:pt x="1705293" y="20653"/>
                </a:lnTo>
                <a:lnTo>
                  <a:pt x="1711325" y="24784"/>
                </a:lnTo>
                <a:lnTo>
                  <a:pt x="1717675" y="28915"/>
                </a:lnTo>
                <a:lnTo>
                  <a:pt x="1723073" y="33681"/>
                </a:lnTo>
                <a:lnTo>
                  <a:pt x="1729105" y="38447"/>
                </a:lnTo>
                <a:lnTo>
                  <a:pt x="1734503" y="43849"/>
                </a:lnTo>
                <a:lnTo>
                  <a:pt x="1739583" y="49568"/>
                </a:lnTo>
                <a:lnTo>
                  <a:pt x="1744345" y="55288"/>
                </a:lnTo>
                <a:lnTo>
                  <a:pt x="1749425" y="61642"/>
                </a:lnTo>
                <a:lnTo>
                  <a:pt x="1753553" y="68315"/>
                </a:lnTo>
                <a:lnTo>
                  <a:pt x="1757997" y="75305"/>
                </a:lnTo>
                <a:lnTo>
                  <a:pt x="1762125" y="82613"/>
                </a:lnTo>
                <a:lnTo>
                  <a:pt x="1765617" y="89922"/>
                </a:lnTo>
                <a:lnTo>
                  <a:pt x="1768793" y="98183"/>
                </a:lnTo>
                <a:lnTo>
                  <a:pt x="1771650" y="106127"/>
                </a:lnTo>
                <a:lnTo>
                  <a:pt x="1774190" y="115023"/>
                </a:lnTo>
                <a:lnTo>
                  <a:pt x="1777047" y="123920"/>
                </a:lnTo>
                <a:lnTo>
                  <a:pt x="1778635" y="133135"/>
                </a:lnTo>
                <a:lnTo>
                  <a:pt x="1780223" y="142667"/>
                </a:lnTo>
                <a:lnTo>
                  <a:pt x="1781493" y="152835"/>
                </a:lnTo>
                <a:lnTo>
                  <a:pt x="1781810" y="163003"/>
                </a:lnTo>
                <a:lnTo>
                  <a:pt x="1782127" y="173488"/>
                </a:lnTo>
                <a:lnTo>
                  <a:pt x="1781810" y="181114"/>
                </a:lnTo>
                <a:lnTo>
                  <a:pt x="1782127" y="180796"/>
                </a:lnTo>
                <a:lnTo>
                  <a:pt x="1785303" y="181114"/>
                </a:lnTo>
                <a:lnTo>
                  <a:pt x="1789113" y="182067"/>
                </a:lnTo>
                <a:lnTo>
                  <a:pt x="1791970" y="183021"/>
                </a:lnTo>
                <a:lnTo>
                  <a:pt x="1795463" y="184609"/>
                </a:lnTo>
                <a:lnTo>
                  <a:pt x="1798320" y="186516"/>
                </a:lnTo>
                <a:lnTo>
                  <a:pt x="1800860" y="188422"/>
                </a:lnTo>
                <a:lnTo>
                  <a:pt x="1803717" y="191600"/>
                </a:lnTo>
                <a:lnTo>
                  <a:pt x="1805940" y="194459"/>
                </a:lnTo>
                <a:lnTo>
                  <a:pt x="1808163" y="197319"/>
                </a:lnTo>
                <a:lnTo>
                  <a:pt x="1810067" y="201132"/>
                </a:lnTo>
                <a:lnTo>
                  <a:pt x="1811973" y="204945"/>
                </a:lnTo>
                <a:lnTo>
                  <a:pt x="1813560" y="208758"/>
                </a:lnTo>
                <a:lnTo>
                  <a:pt x="1814513" y="212888"/>
                </a:lnTo>
                <a:lnTo>
                  <a:pt x="1815147" y="217337"/>
                </a:lnTo>
                <a:lnTo>
                  <a:pt x="1816100" y="221785"/>
                </a:lnTo>
                <a:lnTo>
                  <a:pt x="1816100" y="226234"/>
                </a:lnTo>
                <a:lnTo>
                  <a:pt x="1815783" y="231000"/>
                </a:lnTo>
                <a:lnTo>
                  <a:pt x="1814513" y="235448"/>
                </a:lnTo>
                <a:lnTo>
                  <a:pt x="1812925" y="239897"/>
                </a:lnTo>
                <a:lnTo>
                  <a:pt x="1810703" y="244027"/>
                </a:lnTo>
                <a:lnTo>
                  <a:pt x="1807845" y="247840"/>
                </a:lnTo>
                <a:lnTo>
                  <a:pt x="1804987" y="251653"/>
                </a:lnTo>
                <a:lnTo>
                  <a:pt x="1801177" y="255148"/>
                </a:lnTo>
                <a:lnTo>
                  <a:pt x="1797685" y="258326"/>
                </a:lnTo>
                <a:lnTo>
                  <a:pt x="1793557" y="261186"/>
                </a:lnTo>
                <a:lnTo>
                  <a:pt x="1789430" y="263728"/>
                </a:lnTo>
                <a:lnTo>
                  <a:pt x="1785303" y="265952"/>
                </a:lnTo>
                <a:lnTo>
                  <a:pt x="1780857" y="267858"/>
                </a:lnTo>
                <a:lnTo>
                  <a:pt x="1777047" y="269765"/>
                </a:lnTo>
                <a:lnTo>
                  <a:pt x="1772920" y="270718"/>
                </a:lnTo>
                <a:lnTo>
                  <a:pt x="1768793" y="271353"/>
                </a:lnTo>
                <a:lnTo>
                  <a:pt x="1764983" y="271671"/>
                </a:lnTo>
                <a:lnTo>
                  <a:pt x="1764665" y="271671"/>
                </a:lnTo>
                <a:lnTo>
                  <a:pt x="1759585" y="285970"/>
                </a:lnTo>
                <a:lnTo>
                  <a:pt x="1753553" y="300268"/>
                </a:lnTo>
                <a:lnTo>
                  <a:pt x="1747203" y="313931"/>
                </a:lnTo>
                <a:lnTo>
                  <a:pt x="1739900" y="326959"/>
                </a:lnTo>
                <a:lnTo>
                  <a:pt x="1732597" y="339668"/>
                </a:lnTo>
                <a:lnTo>
                  <a:pt x="1724660" y="351425"/>
                </a:lnTo>
                <a:lnTo>
                  <a:pt x="1716405" y="362546"/>
                </a:lnTo>
                <a:lnTo>
                  <a:pt x="1707515" y="372396"/>
                </a:lnTo>
                <a:lnTo>
                  <a:pt x="1698625" y="381610"/>
                </a:lnTo>
                <a:lnTo>
                  <a:pt x="1693863" y="386059"/>
                </a:lnTo>
                <a:lnTo>
                  <a:pt x="1689417" y="390190"/>
                </a:lnTo>
                <a:lnTo>
                  <a:pt x="1684655" y="393685"/>
                </a:lnTo>
                <a:lnTo>
                  <a:pt x="1679893" y="397180"/>
                </a:lnTo>
                <a:lnTo>
                  <a:pt x="1675130" y="400357"/>
                </a:lnTo>
                <a:lnTo>
                  <a:pt x="1670367" y="403217"/>
                </a:lnTo>
                <a:lnTo>
                  <a:pt x="1665605" y="406077"/>
                </a:lnTo>
                <a:lnTo>
                  <a:pt x="1660843" y="408301"/>
                </a:lnTo>
                <a:lnTo>
                  <a:pt x="1655763" y="409890"/>
                </a:lnTo>
                <a:lnTo>
                  <a:pt x="1650683" y="411478"/>
                </a:lnTo>
                <a:lnTo>
                  <a:pt x="1645603" y="413067"/>
                </a:lnTo>
                <a:lnTo>
                  <a:pt x="1640840" y="413703"/>
                </a:lnTo>
                <a:lnTo>
                  <a:pt x="1636077" y="414338"/>
                </a:lnTo>
                <a:lnTo>
                  <a:pt x="1630997" y="414338"/>
                </a:lnTo>
                <a:lnTo>
                  <a:pt x="1626235" y="414338"/>
                </a:lnTo>
                <a:lnTo>
                  <a:pt x="1620837" y="413703"/>
                </a:lnTo>
                <a:lnTo>
                  <a:pt x="1616075" y="413067"/>
                </a:lnTo>
                <a:lnTo>
                  <a:pt x="1610995" y="411478"/>
                </a:lnTo>
                <a:lnTo>
                  <a:pt x="1606233" y="409890"/>
                </a:lnTo>
                <a:lnTo>
                  <a:pt x="1601153" y="408301"/>
                </a:lnTo>
                <a:lnTo>
                  <a:pt x="1596390" y="406077"/>
                </a:lnTo>
                <a:lnTo>
                  <a:pt x="1591310" y="403217"/>
                </a:lnTo>
                <a:lnTo>
                  <a:pt x="1586547" y="400357"/>
                </a:lnTo>
                <a:lnTo>
                  <a:pt x="1581785" y="397180"/>
                </a:lnTo>
                <a:lnTo>
                  <a:pt x="1577023" y="393685"/>
                </a:lnTo>
                <a:lnTo>
                  <a:pt x="1572260" y="390190"/>
                </a:lnTo>
                <a:lnTo>
                  <a:pt x="1567497" y="386059"/>
                </a:lnTo>
                <a:lnTo>
                  <a:pt x="1563053" y="381610"/>
                </a:lnTo>
                <a:lnTo>
                  <a:pt x="1553845" y="372396"/>
                </a:lnTo>
                <a:lnTo>
                  <a:pt x="1545273" y="361910"/>
                </a:lnTo>
                <a:lnTo>
                  <a:pt x="1537017" y="351107"/>
                </a:lnTo>
                <a:lnTo>
                  <a:pt x="1529080" y="339033"/>
                </a:lnTo>
                <a:lnTo>
                  <a:pt x="1521777" y="326641"/>
                </a:lnTo>
                <a:lnTo>
                  <a:pt x="1514793" y="313613"/>
                </a:lnTo>
                <a:lnTo>
                  <a:pt x="1508125" y="299950"/>
                </a:lnTo>
                <a:lnTo>
                  <a:pt x="1502093" y="285652"/>
                </a:lnTo>
                <a:lnTo>
                  <a:pt x="1496695" y="271353"/>
                </a:lnTo>
                <a:lnTo>
                  <a:pt x="1493520" y="270400"/>
                </a:lnTo>
                <a:lnTo>
                  <a:pt x="1489393" y="269447"/>
                </a:lnTo>
                <a:lnTo>
                  <a:pt x="1485583" y="267858"/>
                </a:lnTo>
                <a:lnTo>
                  <a:pt x="1481455" y="265952"/>
                </a:lnTo>
                <a:lnTo>
                  <a:pt x="1477963" y="263728"/>
                </a:lnTo>
                <a:lnTo>
                  <a:pt x="1474153" y="261503"/>
                </a:lnTo>
                <a:lnTo>
                  <a:pt x="1470660" y="258961"/>
                </a:lnTo>
                <a:lnTo>
                  <a:pt x="1466850" y="256102"/>
                </a:lnTo>
                <a:lnTo>
                  <a:pt x="1463675" y="253242"/>
                </a:lnTo>
                <a:lnTo>
                  <a:pt x="1460500" y="249747"/>
                </a:lnTo>
                <a:lnTo>
                  <a:pt x="1457960" y="246252"/>
                </a:lnTo>
                <a:lnTo>
                  <a:pt x="1455737" y="242439"/>
                </a:lnTo>
                <a:lnTo>
                  <a:pt x="1453515" y="238626"/>
                </a:lnTo>
                <a:lnTo>
                  <a:pt x="1452563" y="234813"/>
                </a:lnTo>
                <a:lnTo>
                  <a:pt x="1451293" y="230682"/>
                </a:lnTo>
                <a:lnTo>
                  <a:pt x="1450975" y="226234"/>
                </a:lnTo>
                <a:lnTo>
                  <a:pt x="1451293" y="222103"/>
                </a:lnTo>
                <a:lnTo>
                  <a:pt x="1451610" y="217972"/>
                </a:lnTo>
                <a:lnTo>
                  <a:pt x="1452563" y="214159"/>
                </a:lnTo>
                <a:lnTo>
                  <a:pt x="1453197" y="210347"/>
                </a:lnTo>
                <a:lnTo>
                  <a:pt x="1454785" y="206534"/>
                </a:lnTo>
                <a:lnTo>
                  <a:pt x="1456055" y="203038"/>
                </a:lnTo>
                <a:lnTo>
                  <a:pt x="1457643" y="199861"/>
                </a:lnTo>
                <a:lnTo>
                  <a:pt x="1459547" y="196684"/>
                </a:lnTo>
                <a:lnTo>
                  <a:pt x="1461770" y="193824"/>
                </a:lnTo>
                <a:lnTo>
                  <a:pt x="1463993" y="191282"/>
                </a:lnTo>
                <a:lnTo>
                  <a:pt x="1466215" y="189058"/>
                </a:lnTo>
                <a:lnTo>
                  <a:pt x="1468755" y="186833"/>
                </a:lnTo>
                <a:lnTo>
                  <a:pt x="1471295" y="185245"/>
                </a:lnTo>
                <a:lnTo>
                  <a:pt x="1474153" y="183656"/>
                </a:lnTo>
                <a:lnTo>
                  <a:pt x="1477010" y="182703"/>
                </a:lnTo>
                <a:lnTo>
                  <a:pt x="1480185" y="182067"/>
                </a:lnTo>
                <a:lnTo>
                  <a:pt x="1479867" y="173488"/>
                </a:lnTo>
                <a:lnTo>
                  <a:pt x="1480185" y="163003"/>
                </a:lnTo>
                <a:lnTo>
                  <a:pt x="1480820" y="152835"/>
                </a:lnTo>
                <a:lnTo>
                  <a:pt x="1481455" y="142667"/>
                </a:lnTo>
                <a:lnTo>
                  <a:pt x="1483043" y="133135"/>
                </a:lnTo>
                <a:lnTo>
                  <a:pt x="1485265" y="123920"/>
                </a:lnTo>
                <a:lnTo>
                  <a:pt x="1487487" y="115023"/>
                </a:lnTo>
                <a:lnTo>
                  <a:pt x="1490027" y="106127"/>
                </a:lnTo>
                <a:lnTo>
                  <a:pt x="1492885" y="98183"/>
                </a:lnTo>
                <a:lnTo>
                  <a:pt x="1496377" y="89922"/>
                </a:lnTo>
                <a:lnTo>
                  <a:pt x="1499870" y="82613"/>
                </a:lnTo>
                <a:lnTo>
                  <a:pt x="1503680" y="75305"/>
                </a:lnTo>
                <a:lnTo>
                  <a:pt x="1508125" y="68315"/>
                </a:lnTo>
                <a:lnTo>
                  <a:pt x="1512570" y="61642"/>
                </a:lnTo>
                <a:lnTo>
                  <a:pt x="1517333" y="55288"/>
                </a:lnTo>
                <a:lnTo>
                  <a:pt x="1522095" y="49568"/>
                </a:lnTo>
                <a:lnTo>
                  <a:pt x="1527810" y="43849"/>
                </a:lnTo>
                <a:lnTo>
                  <a:pt x="1532890" y="38447"/>
                </a:lnTo>
                <a:lnTo>
                  <a:pt x="1538605" y="33681"/>
                </a:lnTo>
                <a:lnTo>
                  <a:pt x="1544637" y="28915"/>
                </a:lnTo>
                <a:lnTo>
                  <a:pt x="1550670" y="24784"/>
                </a:lnTo>
                <a:lnTo>
                  <a:pt x="1556703" y="20653"/>
                </a:lnTo>
                <a:lnTo>
                  <a:pt x="1563053" y="16841"/>
                </a:lnTo>
                <a:lnTo>
                  <a:pt x="1569403" y="13981"/>
                </a:lnTo>
                <a:lnTo>
                  <a:pt x="1576070" y="11121"/>
                </a:lnTo>
                <a:lnTo>
                  <a:pt x="1582737" y="8579"/>
                </a:lnTo>
                <a:lnTo>
                  <a:pt x="1589405" y="6355"/>
                </a:lnTo>
                <a:lnTo>
                  <a:pt x="1596390" y="4131"/>
                </a:lnTo>
                <a:lnTo>
                  <a:pt x="1603375" y="2542"/>
                </a:lnTo>
                <a:lnTo>
                  <a:pt x="1610043" y="1589"/>
                </a:lnTo>
                <a:lnTo>
                  <a:pt x="1617027" y="636"/>
                </a:lnTo>
                <a:lnTo>
                  <a:pt x="1624013" y="0"/>
                </a:lnTo>
                <a:close/>
                <a:moveTo>
                  <a:pt x="342733" y="0"/>
                </a:moveTo>
                <a:lnTo>
                  <a:pt x="349724" y="0"/>
                </a:lnTo>
                <a:lnTo>
                  <a:pt x="357033" y="0"/>
                </a:lnTo>
                <a:lnTo>
                  <a:pt x="363389" y="636"/>
                </a:lnTo>
                <a:lnTo>
                  <a:pt x="370380" y="1589"/>
                </a:lnTo>
                <a:lnTo>
                  <a:pt x="377688" y="2542"/>
                </a:lnTo>
                <a:lnTo>
                  <a:pt x="384680" y="4131"/>
                </a:lnTo>
                <a:lnTo>
                  <a:pt x="391353" y="6355"/>
                </a:lnTo>
                <a:lnTo>
                  <a:pt x="398344" y="8579"/>
                </a:lnTo>
                <a:lnTo>
                  <a:pt x="404699" y="11121"/>
                </a:lnTo>
                <a:lnTo>
                  <a:pt x="411373" y="13981"/>
                </a:lnTo>
                <a:lnTo>
                  <a:pt x="417728" y="16841"/>
                </a:lnTo>
                <a:lnTo>
                  <a:pt x="424084" y="20653"/>
                </a:lnTo>
                <a:lnTo>
                  <a:pt x="430439" y="24784"/>
                </a:lnTo>
                <a:lnTo>
                  <a:pt x="436159" y="28915"/>
                </a:lnTo>
                <a:lnTo>
                  <a:pt x="442197" y="33681"/>
                </a:lnTo>
                <a:lnTo>
                  <a:pt x="447917" y="38447"/>
                </a:lnTo>
                <a:lnTo>
                  <a:pt x="453319" y="43849"/>
                </a:lnTo>
                <a:lnTo>
                  <a:pt x="458721" y="49568"/>
                </a:lnTo>
                <a:lnTo>
                  <a:pt x="463488" y="55288"/>
                </a:lnTo>
                <a:lnTo>
                  <a:pt x="468255" y="61642"/>
                </a:lnTo>
                <a:lnTo>
                  <a:pt x="472704" y="68315"/>
                </a:lnTo>
                <a:lnTo>
                  <a:pt x="477152" y="75305"/>
                </a:lnTo>
                <a:lnTo>
                  <a:pt x="480966" y="82614"/>
                </a:lnTo>
                <a:lnTo>
                  <a:pt x="484461" y="89922"/>
                </a:lnTo>
                <a:lnTo>
                  <a:pt x="487957" y="98183"/>
                </a:lnTo>
                <a:lnTo>
                  <a:pt x="490817" y="106127"/>
                </a:lnTo>
                <a:lnTo>
                  <a:pt x="493359" y="115023"/>
                </a:lnTo>
                <a:lnTo>
                  <a:pt x="495584" y="123920"/>
                </a:lnTo>
                <a:lnTo>
                  <a:pt x="497808" y="133135"/>
                </a:lnTo>
                <a:lnTo>
                  <a:pt x="499397" y="142667"/>
                </a:lnTo>
                <a:lnTo>
                  <a:pt x="500350" y="152835"/>
                </a:lnTo>
                <a:lnTo>
                  <a:pt x="500668" y="163003"/>
                </a:lnTo>
                <a:lnTo>
                  <a:pt x="501303" y="173488"/>
                </a:lnTo>
                <a:lnTo>
                  <a:pt x="500668" y="181114"/>
                </a:lnTo>
                <a:lnTo>
                  <a:pt x="501303" y="180796"/>
                </a:lnTo>
                <a:lnTo>
                  <a:pt x="504481" y="181114"/>
                </a:lnTo>
                <a:lnTo>
                  <a:pt x="508295" y="182067"/>
                </a:lnTo>
                <a:lnTo>
                  <a:pt x="511155" y="183021"/>
                </a:lnTo>
                <a:lnTo>
                  <a:pt x="514332" y="184609"/>
                </a:lnTo>
                <a:lnTo>
                  <a:pt x="517510" y="186516"/>
                </a:lnTo>
                <a:lnTo>
                  <a:pt x="520052" y="188422"/>
                </a:lnTo>
                <a:lnTo>
                  <a:pt x="522594" y="191600"/>
                </a:lnTo>
                <a:lnTo>
                  <a:pt x="525137" y="194459"/>
                </a:lnTo>
                <a:lnTo>
                  <a:pt x="527361" y="197319"/>
                </a:lnTo>
                <a:lnTo>
                  <a:pt x="529268" y="201132"/>
                </a:lnTo>
                <a:lnTo>
                  <a:pt x="531174" y="204945"/>
                </a:lnTo>
                <a:lnTo>
                  <a:pt x="532446" y="208758"/>
                </a:lnTo>
                <a:lnTo>
                  <a:pt x="533717" y="212888"/>
                </a:lnTo>
                <a:lnTo>
                  <a:pt x="534352" y="217337"/>
                </a:lnTo>
                <a:lnTo>
                  <a:pt x="534670" y="221785"/>
                </a:lnTo>
                <a:lnTo>
                  <a:pt x="534988" y="226234"/>
                </a:lnTo>
                <a:lnTo>
                  <a:pt x="534670" y="231000"/>
                </a:lnTo>
                <a:lnTo>
                  <a:pt x="533717" y="235448"/>
                </a:lnTo>
                <a:lnTo>
                  <a:pt x="532128" y="239897"/>
                </a:lnTo>
                <a:lnTo>
                  <a:pt x="529903" y="244027"/>
                </a:lnTo>
                <a:lnTo>
                  <a:pt x="527043" y="247840"/>
                </a:lnTo>
                <a:lnTo>
                  <a:pt x="524183" y="251653"/>
                </a:lnTo>
                <a:lnTo>
                  <a:pt x="520370" y="255148"/>
                </a:lnTo>
                <a:lnTo>
                  <a:pt x="516557" y="258326"/>
                </a:lnTo>
                <a:lnTo>
                  <a:pt x="512743" y="261186"/>
                </a:lnTo>
                <a:lnTo>
                  <a:pt x="508612" y="263728"/>
                </a:lnTo>
                <a:lnTo>
                  <a:pt x="504481" y="265952"/>
                </a:lnTo>
                <a:lnTo>
                  <a:pt x="500032" y="267858"/>
                </a:lnTo>
                <a:lnTo>
                  <a:pt x="495901" y="269765"/>
                </a:lnTo>
                <a:lnTo>
                  <a:pt x="492088" y="270718"/>
                </a:lnTo>
                <a:lnTo>
                  <a:pt x="487957" y="271353"/>
                </a:lnTo>
                <a:lnTo>
                  <a:pt x="484144" y="271671"/>
                </a:lnTo>
                <a:lnTo>
                  <a:pt x="483826" y="271671"/>
                </a:lnTo>
                <a:lnTo>
                  <a:pt x="478741" y="285970"/>
                </a:lnTo>
                <a:lnTo>
                  <a:pt x="472704" y="300268"/>
                </a:lnTo>
                <a:lnTo>
                  <a:pt x="466030" y="313931"/>
                </a:lnTo>
                <a:lnTo>
                  <a:pt x="459039" y="326959"/>
                </a:lnTo>
                <a:lnTo>
                  <a:pt x="451730" y="339668"/>
                </a:lnTo>
                <a:lnTo>
                  <a:pt x="443468" y="351425"/>
                </a:lnTo>
                <a:lnTo>
                  <a:pt x="435524" y="362546"/>
                </a:lnTo>
                <a:lnTo>
                  <a:pt x="426626" y="372396"/>
                </a:lnTo>
                <a:lnTo>
                  <a:pt x="417728" y="381611"/>
                </a:lnTo>
                <a:lnTo>
                  <a:pt x="412962" y="386059"/>
                </a:lnTo>
                <a:lnTo>
                  <a:pt x="408513" y="390190"/>
                </a:lnTo>
                <a:lnTo>
                  <a:pt x="403746" y="393685"/>
                </a:lnTo>
                <a:lnTo>
                  <a:pt x="398979" y="397180"/>
                </a:lnTo>
                <a:lnTo>
                  <a:pt x="394213" y="400357"/>
                </a:lnTo>
                <a:lnTo>
                  <a:pt x="389446" y="403217"/>
                </a:lnTo>
                <a:lnTo>
                  <a:pt x="384680" y="406077"/>
                </a:lnTo>
                <a:lnTo>
                  <a:pt x="379277" y="408301"/>
                </a:lnTo>
                <a:lnTo>
                  <a:pt x="374511" y="409890"/>
                </a:lnTo>
                <a:lnTo>
                  <a:pt x="369744" y="411478"/>
                </a:lnTo>
                <a:lnTo>
                  <a:pt x="364660" y="413067"/>
                </a:lnTo>
                <a:lnTo>
                  <a:pt x="359893" y="413703"/>
                </a:lnTo>
                <a:lnTo>
                  <a:pt x="354809" y="414338"/>
                </a:lnTo>
                <a:lnTo>
                  <a:pt x="349724" y="414338"/>
                </a:lnTo>
                <a:lnTo>
                  <a:pt x="344640" y="414338"/>
                </a:lnTo>
                <a:lnTo>
                  <a:pt x="339873" y="413703"/>
                </a:lnTo>
                <a:lnTo>
                  <a:pt x="334789" y="413067"/>
                </a:lnTo>
                <a:lnTo>
                  <a:pt x="330022" y="411478"/>
                </a:lnTo>
                <a:lnTo>
                  <a:pt x="324620" y="409890"/>
                </a:lnTo>
                <a:lnTo>
                  <a:pt x="319853" y="408301"/>
                </a:lnTo>
                <a:lnTo>
                  <a:pt x="315087" y="406077"/>
                </a:lnTo>
                <a:lnTo>
                  <a:pt x="310002" y="403217"/>
                </a:lnTo>
                <a:lnTo>
                  <a:pt x="305235" y="400357"/>
                </a:lnTo>
                <a:lnTo>
                  <a:pt x="300469" y="397180"/>
                </a:lnTo>
                <a:lnTo>
                  <a:pt x="295702" y="393685"/>
                </a:lnTo>
                <a:lnTo>
                  <a:pt x="290936" y="390190"/>
                </a:lnTo>
                <a:lnTo>
                  <a:pt x="286487" y="386059"/>
                </a:lnTo>
                <a:lnTo>
                  <a:pt x="281720" y="381611"/>
                </a:lnTo>
                <a:lnTo>
                  <a:pt x="272822" y="372396"/>
                </a:lnTo>
                <a:lnTo>
                  <a:pt x="264242" y="361910"/>
                </a:lnTo>
                <a:lnTo>
                  <a:pt x="255662" y="351107"/>
                </a:lnTo>
                <a:lnTo>
                  <a:pt x="247718" y="339033"/>
                </a:lnTo>
                <a:lnTo>
                  <a:pt x="240409" y="326641"/>
                </a:lnTo>
                <a:lnTo>
                  <a:pt x="233100" y="313613"/>
                </a:lnTo>
                <a:lnTo>
                  <a:pt x="227062" y="299950"/>
                </a:lnTo>
                <a:lnTo>
                  <a:pt x="220707" y="285652"/>
                </a:lnTo>
                <a:lnTo>
                  <a:pt x="215623" y="271353"/>
                </a:lnTo>
                <a:lnTo>
                  <a:pt x="211809" y="270400"/>
                </a:lnTo>
                <a:lnTo>
                  <a:pt x="208314" y="269447"/>
                </a:lnTo>
                <a:lnTo>
                  <a:pt x="204500" y="267858"/>
                </a:lnTo>
                <a:lnTo>
                  <a:pt x="200369" y="265952"/>
                </a:lnTo>
                <a:lnTo>
                  <a:pt x="196874" y="263728"/>
                </a:lnTo>
                <a:lnTo>
                  <a:pt x="192743" y="261503"/>
                </a:lnTo>
                <a:lnTo>
                  <a:pt x="188929" y="258961"/>
                </a:lnTo>
                <a:lnTo>
                  <a:pt x="185752" y="256102"/>
                </a:lnTo>
                <a:lnTo>
                  <a:pt x="182256" y="253242"/>
                </a:lnTo>
                <a:lnTo>
                  <a:pt x="179396" y="249747"/>
                </a:lnTo>
                <a:lnTo>
                  <a:pt x="176854" y="246252"/>
                </a:lnTo>
                <a:lnTo>
                  <a:pt x="174312" y="242439"/>
                </a:lnTo>
                <a:lnTo>
                  <a:pt x="172405" y="238626"/>
                </a:lnTo>
                <a:lnTo>
                  <a:pt x="171134" y="234813"/>
                </a:lnTo>
                <a:lnTo>
                  <a:pt x="170181" y="230682"/>
                </a:lnTo>
                <a:lnTo>
                  <a:pt x="169863" y="226234"/>
                </a:lnTo>
                <a:lnTo>
                  <a:pt x="170181" y="222103"/>
                </a:lnTo>
                <a:lnTo>
                  <a:pt x="170498" y="217972"/>
                </a:lnTo>
                <a:lnTo>
                  <a:pt x="171134" y="214159"/>
                </a:lnTo>
                <a:lnTo>
                  <a:pt x="172087" y="210347"/>
                </a:lnTo>
                <a:lnTo>
                  <a:pt x="173358" y="206534"/>
                </a:lnTo>
                <a:lnTo>
                  <a:pt x="174947" y="203038"/>
                </a:lnTo>
                <a:lnTo>
                  <a:pt x="176536" y="199861"/>
                </a:lnTo>
                <a:lnTo>
                  <a:pt x="178125" y="196684"/>
                </a:lnTo>
                <a:lnTo>
                  <a:pt x="180349" y="193824"/>
                </a:lnTo>
                <a:lnTo>
                  <a:pt x="182574" y="191282"/>
                </a:lnTo>
                <a:lnTo>
                  <a:pt x="184798" y="189058"/>
                </a:lnTo>
                <a:lnTo>
                  <a:pt x="187340" y="186834"/>
                </a:lnTo>
                <a:lnTo>
                  <a:pt x="190200" y="185245"/>
                </a:lnTo>
                <a:lnTo>
                  <a:pt x="193060" y="183656"/>
                </a:lnTo>
                <a:lnTo>
                  <a:pt x="195920" y="182703"/>
                </a:lnTo>
                <a:lnTo>
                  <a:pt x="198780" y="182067"/>
                </a:lnTo>
                <a:lnTo>
                  <a:pt x="198463" y="173488"/>
                </a:lnTo>
                <a:lnTo>
                  <a:pt x="198780" y="163003"/>
                </a:lnTo>
                <a:lnTo>
                  <a:pt x="199416" y="152835"/>
                </a:lnTo>
                <a:lnTo>
                  <a:pt x="200369" y="142667"/>
                </a:lnTo>
                <a:lnTo>
                  <a:pt x="201958" y="133135"/>
                </a:lnTo>
                <a:lnTo>
                  <a:pt x="204183" y="123920"/>
                </a:lnTo>
                <a:lnTo>
                  <a:pt x="206407" y="115023"/>
                </a:lnTo>
                <a:lnTo>
                  <a:pt x="208949" y="106127"/>
                </a:lnTo>
                <a:lnTo>
                  <a:pt x="211809" y="98183"/>
                </a:lnTo>
                <a:lnTo>
                  <a:pt x="215305" y="89922"/>
                </a:lnTo>
                <a:lnTo>
                  <a:pt x="218800" y="82614"/>
                </a:lnTo>
                <a:lnTo>
                  <a:pt x="222614" y="75305"/>
                </a:lnTo>
                <a:lnTo>
                  <a:pt x="227062" y="68315"/>
                </a:lnTo>
                <a:lnTo>
                  <a:pt x="231511" y="61642"/>
                </a:lnTo>
                <a:lnTo>
                  <a:pt x="236278" y="55288"/>
                </a:lnTo>
                <a:lnTo>
                  <a:pt x="241045" y="49568"/>
                </a:lnTo>
                <a:lnTo>
                  <a:pt x="246447" y="43849"/>
                </a:lnTo>
                <a:lnTo>
                  <a:pt x="251849" y="38447"/>
                </a:lnTo>
                <a:lnTo>
                  <a:pt x="257569" y="33681"/>
                </a:lnTo>
                <a:lnTo>
                  <a:pt x="263289" y="28915"/>
                </a:lnTo>
                <a:lnTo>
                  <a:pt x="269327" y="24784"/>
                </a:lnTo>
                <a:lnTo>
                  <a:pt x="275364" y="20653"/>
                </a:lnTo>
                <a:lnTo>
                  <a:pt x="282038" y="16841"/>
                </a:lnTo>
                <a:lnTo>
                  <a:pt x="288393" y="13981"/>
                </a:lnTo>
                <a:lnTo>
                  <a:pt x="294749" y="11121"/>
                </a:lnTo>
                <a:lnTo>
                  <a:pt x="301422" y="8579"/>
                </a:lnTo>
                <a:lnTo>
                  <a:pt x="308095" y="6355"/>
                </a:lnTo>
                <a:lnTo>
                  <a:pt x="315087" y="4131"/>
                </a:lnTo>
                <a:lnTo>
                  <a:pt x="321760" y="2542"/>
                </a:lnTo>
                <a:lnTo>
                  <a:pt x="328751" y="1589"/>
                </a:lnTo>
                <a:lnTo>
                  <a:pt x="335742" y="636"/>
                </a:lnTo>
                <a:lnTo>
                  <a:pt x="342733" y="0"/>
                </a:ln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cs typeface="+mn-ea"/>
              <a:sym typeface="+mn-lt"/>
            </a:endParaRPr>
          </a:p>
        </p:txBody>
      </p:sp>
      <p:sp>
        <p:nvSpPr>
          <p:cNvPr id="22" name="文本框 21"/>
          <p:cNvSpPr txBox="1"/>
          <p:nvPr>
            <p:custDataLst>
              <p:tags r:id="rId5"/>
            </p:custDataLst>
          </p:nvPr>
        </p:nvSpPr>
        <p:spPr>
          <a:xfrm>
            <a:off x="1259840" y="3846830"/>
            <a:ext cx="3935095" cy="2445385"/>
          </a:xfrm>
          <a:prstGeom prst="rect">
            <a:avLst/>
          </a:prstGeom>
          <a:noFill/>
        </p:spPr>
        <p:txBody>
          <a:bodyPr wrap="square" rtlCol="0">
            <a:spAutoFit/>
          </a:bodyPr>
          <a:lstStyle/>
          <a:p>
            <a:pPr marL="285750" indent="-285750" algn="l">
              <a:lnSpc>
                <a:spcPct val="150000"/>
              </a:lnSpc>
              <a:buFont typeface="Arial" panose="020B0604020202020204" pitchFamily="34" charset="0"/>
              <a:buChar char="•"/>
            </a:pPr>
            <a:r>
              <a:rPr lang="zh-CN" altLang="en-US"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首焦推广</a:t>
            </a:r>
            <a:r>
              <a:rPr lang="en-US" altLang="zh-CN"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 </a:t>
            </a:r>
          </a:p>
          <a:p>
            <a:pPr indent="0" algn="l">
              <a:lnSpc>
                <a:spcPct val="150000"/>
              </a:lnSpc>
              <a:buFont typeface="Arial" panose="020B0604020202020204" pitchFamily="34" charset="0"/>
              <a:buNone/>
            </a:pPr>
            <a:r>
              <a:rPr lang="en-US" alt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手机淘宝首页</a:t>
            </a:r>
            <a:r>
              <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淘宝直播的首焦推广位置</a:t>
            </a:r>
            <a:endParaRPr lang="zh-CN" altLang="en-US"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endParaRPr>
          </a:p>
          <a:p>
            <a:pPr marL="285750" indent="-285750" algn="l">
              <a:lnSpc>
                <a:spcPct val="150000"/>
              </a:lnSpc>
              <a:buFont typeface="Arial" panose="020B0604020202020204" pitchFamily="34" charset="0"/>
              <a:buChar char="•"/>
            </a:pPr>
            <a:r>
              <a:rPr lang="zh-CN" altLang="en-US"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直播广场</a:t>
            </a:r>
            <a:r>
              <a:rPr lang="en-US" altLang="zh-CN"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 </a:t>
            </a:r>
          </a:p>
          <a:p>
            <a:pPr indent="0" algn="l">
              <a:lnSpc>
                <a:spcPct val="150000"/>
              </a:lnSpc>
              <a:buFont typeface="Arial" panose="020B0604020202020204" pitchFamily="34" charset="0"/>
              <a:buNone/>
            </a:pPr>
            <a:r>
              <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展现</a:t>
            </a:r>
            <a:r>
              <a:rPr lang="en-US" alt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在实体精选位置的首屏</a:t>
            </a:r>
            <a:r>
              <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，是</a:t>
            </a:r>
            <a:r>
              <a:rPr lang="en-US" alt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针对已经是店铺粉丝或者是直播间粉丝的推广渠道</a:t>
            </a:r>
          </a:p>
          <a:p>
            <a:pPr marL="285750" indent="-285750" algn="l">
              <a:lnSpc>
                <a:spcPct val="150000"/>
              </a:lnSpc>
              <a:buClrTx/>
              <a:buSzTx/>
              <a:buFont typeface="Arial" panose="020B0604020202020204" pitchFamily="34" charset="0"/>
              <a:buChar char="•"/>
            </a:pPr>
            <a:r>
              <a:rPr lang="zh-CN" altLang="en-US"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电商工具超级推荐</a:t>
            </a:r>
          </a:p>
        </p:txBody>
      </p:sp>
      <p:sp>
        <p:nvSpPr>
          <p:cNvPr id="23" name="矩形 22"/>
          <p:cNvSpPr/>
          <p:nvPr>
            <p:custDataLst>
              <p:tags r:id="rId6"/>
            </p:custDataLst>
          </p:nvPr>
        </p:nvSpPr>
        <p:spPr>
          <a:xfrm>
            <a:off x="2132194" y="3148419"/>
            <a:ext cx="1801651" cy="461665"/>
          </a:xfrm>
          <a:prstGeom prst="rect">
            <a:avLst/>
          </a:prstGeom>
          <a:solidFill>
            <a:srgbClr val="2E75B6"/>
          </a:solidFill>
          <a:ln>
            <a:solidFill>
              <a:srgbClr val="627A9D"/>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4" name="文本框 23"/>
          <p:cNvSpPr txBox="1"/>
          <p:nvPr>
            <p:custDataLst>
              <p:tags r:id="rId7"/>
            </p:custDataLst>
          </p:nvPr>
        </p:nvSpPr>
        <p:spPr>
          <a:xfrm>
            <a:off x="2240214" y="3170665"/>
            <a:ext cx="1585610" cy="398780"/>
          </a:xfrm>
          <a:prstGeom prst="rect">
            <a:avLst/>
          </a:prstGeom>
          <a:noFill/>
        </p:spPr>
        <p:txBody>
          <a:bodyPr wrap="square" rtlCol="0">
            <a:spAutoFit/>
          </a:bodyPr>
          <a:lstStyle/>
          <a:p>
            <a:pPr algn="dist"/>
            <a:r>
              <a:rPr lang="zh-CN" altLang="en-US" sz="2000" dirty="0">
                <a:solidFill>
                  <a:schemeClr val="bg1"/>
                </a:solidFill>
                <a:cs typeface="+mn-ea"/>
                <a:sym typeface="+mn-lt"/>
              </a:rPr>
              <a:t>平台内推广</a:t>
            </a:r>
          </a:p>
        </p:txBody>
      </p:sp>
      <p:sp>
        <p:nvSpPr>
          <p:cNvPr id="26" name="矩形 25"/>
          <p:cNvSpPr/>
          <p:nvPr>
            <p:custDataLst>
              <p:tags r:id="rId8"/>
            </p:custDataLst>
          </p:nvPr>
        </p:nvSpPr>
        <p:spPr>
          <a:xfrm>
            <a:off x="8343408" y="3144799"/>
            <a:ext cx="1801651" cy="461665"/>
          </a:xfrm>
          <a:prstGeom prst="rect">
            <a:avLst/>
          </a:prstGeom>
          <a:solidFill>
            <a:srgbClr val="2E75B6"/>
          </a:solidFill>
          <a:ln>
            <a:solidFill>
              <a:srgbClr val="627A9D"/>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7" name="文本框 26"/>
          <p:cNvSpPr txBox="1"/>
          <p:nvPr>
            <p:custDataLst>
              <p:tags r:id="rId9"/>
            </p:custDataLst>
          </p:nvPr>
        </p:nvSpPr>
        <p:spPr>
          <a:xfrm>
            <a:off x="8451428" y="3167045"/>
            <a:ext cx="1585610" cy="398780"/>
          </a:xfrm>
          <a:prstGeom prst="rect">
            <a:avLst/>
          </a:prstGeom>
          <a:noFill/>
        </p:spPr>
        <p:txBody>
          <a:bodyPr wrap="square" rtlCol="0">
            <a:spAutoFit/>
          </a:bodyPr>
          <a:lstStyle/>
          <a:p>
            <a:pPr algn="dist"/>
            <a:r>
              <a:rPr lang="zh-CN" altLang="en-US" sz="2000" dirty="0">
                <a:solidFill>
                  <a:schemeClr val="bg1"/>
                </a:solidFill>
                <a:cs typeface="+mn-ea"/>
                <a:sym typeface="+mn-lt"/>
              </a:rPr>
              <a:t>站外引流</a:t>
            </a:r>
          </a:p>
        </p:txBody>
      </p:sp>
      <p:sp>
        <p:nvSpPr>
          <p:cNvPr id="3" name="文本框 2"/>
          <p:cNvSpPr txBox="1"/>
          <p:nvPr/>
        </p:nvSpPr>
        <p:spPr>
          <a:xfrm>
            <a:off x="5223510" y="1808480"/>
            <a:ext cx="1764030" cy="977265"/>
          </a:xfrm>
          <a:prstGeom prst="rect">
            <a:avLst/>
          </a:prstGeom>
          <a:noFill/>
          <a:ln w="9525">
            <a:noFill/>
          </a:ln>
        </p:spPr>
        <p:txBody>
          <a:bodyPr wrap="square">
            <a:spAutoFit/>
          </a:bodyPr>
          <a:lstStyle/>
          <a:p>
            <a:pPr algn="ctr">
              <a:lnSpc>
                <a:spcPct val="120000"/>
              </a:lnSpc>
              <a:spcBef>
                <a:spcPts val="0"/>
              </a:spcBef>
              <a:spcAft>
                <a:spcPts val="0"/>
              </a:spcAft>
            </a:pPr>
            <a:r>
              <a:rPr lang="zh-CN" altLang="en-US" sz="2400" b="1" noProof="0" dirty="0">
                <a:solidFill>
                  <a:schemeClr val="bg1"/>
                </a:solidFill>
                <a:cs typeface="+mn-ea"/>
                <a:sym typeface="+mn-lt"/>
              </a:rPr>
              <a:t>淘宝直播</a:t>
            </a:r>
          </a:p>
          <a:p>
            <a:pPr algn="ctr">
              <a:lnSpc>
                <a:spcPct val="120000"/>
              </a:lnSpc>
              <a:spcBef>
                <a:spcPts val="0"/>
              </a:spcBef>
              <a:spcAft>
                <a:spcPts val="0"/>
              </a:spcAft>
            </a:pPr>
            <a:r>
              <a:rPr lang="zh-CN" altLang="en-US" sz="2400" b="1" noProof="0" dirty="0">
                <a:solidFill>
                  <a:schemeClr val="bg1"/>
                </a:solidFill>
                <a:cs typeface="+mn-ea"/>
                <a:sym typeface="+mn-lt"/>
              </a:rPr>
              <a:t>推广渠道</a:t>
            </a:r>
            <a:endParaRPr lang="zh-CN" altLang="en-US" sz="2400" b="0" dirty="0">
              <a:latin typeface="黑体" panose="02010609060101010101" charset="-122"/>
              <a:ea typeface="黑体" panose="02010609060101010101" charset="-122"/>
              <a:cs typeface="黑体" panose="02010609060101010101" charset="-122"/>
            </a:endParaRPr>
          </a:p>
        </p:txBody>
      </p:sp>
      <p:sp>
        <p:nvSpPr>
          <p:cNvPr id="4" name="文本框 3"/>
          <p:cNvSpPr txBox="1"/>
          <p:nvPr>
            <p:custDataLst>
              <p:tags r:id="rId10"/>
            </p:custDataLst>
          </p:nvPr>
        </p:nvSpPr>
        <p:spPr>
          <a:xfrm>
            <a:off x="7276465" y="3832860"/>
            <a:ext cx="3935095" cy="2445385"/>
          </a:xfrm>
          <a:prstGeom prst="rect">
            <a:avLst/>
          </a:prstGeom>
          <a:noFill/>
        </p:spPr>
        <p:txBody>
          <a:bodyPr wrap="square" rtlCol="0">
            <a:spAutoFit/>
          </a:bodyPr>
          <a:lstStyle/>
          <a:p>
            <a:pPr marL="285750" indent="-285750" algn="l">
              <a:lnSpc>
                <a:spcPct val="150000"/>
              </a:lnSpc>
              <a:buFont typeface="Arial" panose="020B0604020202020204" pitchFamily="34" charset="0"/>
              <a:buChar char="•"/>
            </a:pPr>
            <a:r>
              <a:rPr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微营销推广</a:t>
            </a:r>
          </a:p>
          <a:p>
            <a:pPr indent="0" algn="l">
              <a:lnSpc>
                <a:spcPct val="150000"/>
              </a:lnSpc>
              <a:buFont typeface="Arial" panose="020B0604020202020204" pitchFamily="34" charset="0"/>
              <a:buNone/>
            </a:pP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通过具有一定粉丝量的微博</a:t>
            </a: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或者微信公众号进行淘宝直播推广预热</a:t>
            </a:r>
          </a:p>
          <a:p>
            <a:pPr marL="285750" indent="-285750" algn="l">
              <a:lnSpc>
                <a:spcPct val="150000"/>
              </a:lnSpc>
              <a:buFont typeface="Arial" panose="020B0604020202020204" pitchFamily="34" charset="0"/>
              <a:buChar char="•"/>
            </a:pPr>
            <a:r>
              <a:rPr lang="zh-CN" altLang="en-US"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粉丝互动推广</a:t>
            </a:r>
            <a:r>
              <a:rPr lang="en-US" altLang="zh-CN"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 </a:t>
            </a:r>
          </a:p>
          <a:p>
            <a:pPr indent="0" algn="l">
              <a:lnSpc>
                <a:spcPct val="150000"/>
              </a:lnSpc>
              <a:buFont typeface="Arial" panose="020B0604020202020204" pitchFamily="34" charset="0"/>
              <a:buNone/>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发放裂变优惠券，送礼品、发红包</a:t>
            </a:r>
          </a:p>
          <a:p>
            <a:pPr marL="285750" indent="-285750" algn="l">
              <a:lnSpc>
                <a:spcPct val="150000"/>
              </a:lnSpc>
              <a:buFont typeface="Arial" panose="020B0604020202020204" pitchFamily="34" charset="0"/>
              <a:buChar char="•"/>
            </a:pPr>
            <a:r>
              <a:rPr lang="zh-CN" altLang="en-US"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与商品相关平台合作</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61" name="图片 5" descr="C:\Users\BD-Z076\Desktop\广西机电工作素材\图片\图片50.png图片50"/>
          <p:cNvPicPr>
            <a:picLocks noChangeAspect="1"/>
          </p:cNvPicPr>
          <p:nvPr>
            <p:custDataLst>
              <p:tags r:id="rId1"/>
            </p:custDataLst>
          </p:nvPr>
        </p:nvPicPr>
        <p:blipFill>
          <a:blip r:embed="rId6"/>
          <a:srcRect/>
          <a:stretch>
            <a:fillRect/>
          </a:stretch>
        </p:blipFill>
        <p:spPr>
          <a:xfrm>
            <a:off x="970915" y="1894840"/>
            <a:ext cx="10250805" cy="2499360"/>
          </a:xfrm>
          <a:prstGeom prst="roundRect">
            <a:avLst/>
          </a:prstGeom>
          <a:noFill/>
          <a:ln>
            <a:noFill/>
          </a:ln>
        </p:spPr>
      </p:pic>
      <p:sp>
        <p:nvSpPr>
          <p:cNvPr id="81" name="文本框 80"/>
          <p:cNvSpPr txBox="1"/>
          <p:nvPr>
            <p:custDataLst>
              <p:tags r:id="rId2"/>
            </p:custDataLst>
          </p:nvPr>
        </p:nvSpPr>
        <p:spPr>
          <a:xfrm>
            <a:off x="1086485" y="4421505"/>
            <a:ext cx="10049510" cy="1753235"/>
          </a:xfrm>
          <a:prstGeom prst="rect">
            <a:avLst/>
          </a:prstGeom>
          <a:noFill/>
        </p:spPr>
        <p:txBody>
          <a:bodyPr wrap="square" rtlCol="0">
            <a:spAutoFit/>
            <a:scene3d>
              <a:camera prst="orthographicFront"/>
              <a:lightRig rig="threePt" dir="t"/>
            </a:scene3d>
            <a:sp3d contourW="12700"/>
          </a:bodyPr>
          <a:lstStyle/>
          <a:p>
            <a:pPr marL="285750" indent="-285750">
              <a:lnSpc>
                <a:spcPct val="150000"/>
              </a:lnSpc>
              <a:buFont typeface="Arial" panose="020B0604020202020204" pitchFamily="34" charset="0"/>
              <a:buChar char="•"/>
            </a:pPr>
            <a:r>
              <a:rPr lang="zh-CN" sz="2000" dirty="0">
                <a:solidFill>
                  <a:srgbClr val="006BB6"/>
                </a:solidFill>
                <a:cs typeface="+mn-ea"/>
                <a:sym typeface="+mn-lt"/>
              </a:rPr>
              <a:t>路径</a:t>
            </a:r>
          </a:p>
          <a:p>
            <a:pPr indent="0">
              <a:lnSpc>
                <a:spcPct val="150000"/>
              </a:lnSpc>
              <a:buFont typeface="Arial" panose="020B0604020202020204" pitchFamily="34" charset="0"/>
              <a:buNone/>
            </a:pPr>
            <a:r>
              <a:rPr sz="1600" dirty="0">
                <a:solidFill>
                  <a:schemeClr val="tx1">
                    <a:lumMod val="75000"/>
                    <a:lumOff val="25000"/>
                  </a:schemeClr>
                </a:solidFill>
                <a:cs typeface="+mn-ea"/>
                <a:sym typeface="+mn-lt"/>
              </a:rPr>
              <a:t>点击左侧导航栏中的“直播”→“直播推广”</a:t>
            </a:r>
            <a:endParaRPr sz="1600" dirty="0">
              <a:solidFill>
                <a:srgbClr val="006BB6"/>
              </a:solidFill>
              <a:cs typeface="+mn-ea"/>
              <a:sym typeface="+mn-lt"/>
            </a:endParaRPr>
          </a:p>
          <a:p>
            <a:pPr marL="285750" indent="-285750">
              <a:lnSpc>
                <a:spcPct val="150000"/>
              </a:lnSpc>
              <a:buFont typeface="Arial" panose="020B0604020202020204" pitchFamily="34" charset="0"/>
              <a:buChar char="•"/>
            </a:pPr>
            <a:r>
              <a:rPr lang="zh-CN" sz="2000" dirty="0">
                <a:solidFill>
                  <a:srgbClr val="006BB6"/>
                </a:solidFill>
                <a:cs typeface="+mn-ea"/>
                <a:sym typeface="+mn-lt"/>
              </a:rPr>
              <a:t>分类</a:t>
            </a:r>
          </a:p>
          <a:p>
            <a:pPr indent="0">
              <a:lnSpc>
                <a:spcPct val="150000"/>
              </a:lnSpc>
              <a:buFont typeface="Arial" panose="020B0604020202020204" pitchFamily="34" charset="0"/>
              <a:buNone/>
            </a:pPr>
            <a:r>
              <a:rPr lang="zh-CN" sz="1600" dirty="0">
                <a:solidFill>
                  <a:schemeClr val="tx1">
                    <a:lumMod val="75000"/>
                    <a:lumOff val="25000"/>
                  </a:schemeClr>
                </a:solidFill>
                <a:cs typeface="+mn-ea"/>
                <a:sym typeface="+mn-lt"/>
              </a:rPr>
              <a:t>分为站外推广和站内引流。站内引流常见工具如</a:t>
            </a:r>
            <a:r>
              <a:rPr sz="1600" dirty="0">
                <a:solidFill>
                  <a:schemeClr val="tx1">
                    <a:lumMod val="75000"/>
                    <a:lumOff val="25000"/>
                  </a:schemeClr>
                </a:solidFill>
                <a:cs typeface="+mn-ea"/>
                <a:sym typeface="+mn-lt"/>
              </a:rPr>
              <a:t>超级直播、直播讲解推广、爆品加热、超级互动城、矩阵直播</a:t>
            </a:r>
            <a:endParaRPr lang="en-US" sz="2000" dirty="0">
              <a:solidFill>
                <a:srgbClr val="006BB6"/>
              </a:solidFill>
              <a:cs typeface="+mn-ea"/>
              <a:sym typeface="+mn-lt"/>
            </a:endParaRPr>
          </a:p>
        </p:txBody>
      </p:sp>
      <p:sp>
        <p:nvSpPr>
          <p:cNvPr id="2" name="文本框 1"/>
          <p:cNvSpPr txBox="1"/>
          <p:nvPr>
            <p:custDataLst>
              <p:tags r:id="rId3"/>
            </p:custDataLst>
          </p:nvPr>
        </p:nvSpPr>
        <p:spPr>
          <a:xfrm>
            <a:off x="4771390" y="1130935"/>
            <a:ext cx="264922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淘宝直播推广工具</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1"/>
            </p:custDataLst>
          </p:nvPr>
        </p:nvSpPr>
        <p:spPr>
          <a:xfrm>
            <a:off x="4771390" y="1044575"/>
            <a:ext cx="264922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超级直播推广步骤</a:t>
            </a:r>
          </a:p>
        </p:txBody>
      </p:sp>
      <p:pic>
        <p:nvPicPr>
          <p:cNvPr id="3" name="图片 9" descr="C:\Users\BD-Z076\Desktop\广西机电工作素材\图片\图片51.png图片51"/>
          <p:cNvPicPr>
            <a:picLocks noChangeAspect="1"/>
          </p:cNvPicPr>
          <p:nvPr>
            <p:custDataLst>
              <p:tags r:id="rId2"/>
            </p:custDataLst>
          </p:nvPr>
        </p:nvPicPr>
        <p:blipFill>
          <a:blip r:embed="rId22"/>
          <a:srcRect/>
          <a:stretch>
            <a:fillRect/>
          </a:stretch>
        </p:blipFill>
        <p:spPr>
          <a:xfrm>
            <a:off x="612140" y="1889760"/>
            <a:ext cx="2415540" cy="2343785"/>
          </a:xfrm>
          <a:prstGeom prst="rect">
            <a:avLst/>
          </a:prstGeom>
          <a:noFill/>
          <a:ln>
            <a:noFill/>
          </a:ln>
          <a:effectLst>
            <a:outerShdw blurRad="50800" dist="38100" dir="5400000" algn="t" rotWithShape="0">
              <a:prstClr val="black">
                <a:alpha val="40000"/>
              </a:prstClr>
            </a:outerShdw>
          </a:effectLst>
        </p:spPr>
      </p:pic>
      <p:sp>
        <p:nvSpPr>
          <p:cNvPr id="6" name="矩形 5"/>
          <p:cNvSpPr/>
          <p:nvPr>
            <p:custDataLst>
              <p:tags r:id="rId3"/>
            </p:custDataLst>
          </p:nvPr>
        </p:nvSpPr>
        <p:spPr>
          <a:xfrm>
            <a:off x="668020" y="4584065"/>
            <a:ext cx="2266315" cy="1441450"/>
          </a:xfrm>
          <a:prstGeom prst="rect">
            <a:avLst/>
          </a:prstGeom>
          <a:no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custDataLst>
              <p:tags r:id="rId4"/>
            </p:custDataLst>
          </p:nvPr>
        </p:nvSpPr>
        <p:spPr>
          <a:xfrm>
            <a:off x="1542415" y="4195445"/>
            <a:ext cx="497205" cy="497205"/>
          </a:xfrm>
          <a:prstGeom prst="ellipse">
            <a:avLst/>
          </a:prstGeom>
          <a:solidFill>
            <a:srgbClr val="2E75B6"/>
          </a:soli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文本框 7"/>
          <p:cNvSpPr txBox="1"/>
          <p:nvPr>
            <p:custDataLst>
              <p:tags r:id="rId5"/>
            </p:custDataLst>
          </p:nvPr>
        </p:nvSpPr>
        <p:spPr>
          <a:xfrm>
            <a:off x="1560830" y="4253865"/>
            <a:ext cx="471170" cy="708025"/>
          </a:xfrm>
          <a:prstGeom prst="rect">
            <a:avLst/>
          </a:prstGeom>
          <a:noFill/>
        </p:spPr>
        <p:txBody>
          <a:bodyPr wrap="square" rtlCol="0">
            <a:spAutoFit/>
          </a:bodyPr>
          <a:lstStyle/>
          <a:p>
            <a:pPr algn="ctr"/>
            <a:r>
              <a:rPr lang="en-US" altLang="zh-CN" sz="2000" dirty="0">
                <a:solidFill>
                  <a:schemeClr val="bg1"/>
                </a:solidFill>
                <a:cs typeface="+mn-ea"/>
                <a:sym typeface="+mn-lt"/>
              </a:rPr>
              <a:t>01</a:t>
            </a:r>
            <a:endParaRPr lang="zh-CN" altLang="en-US" sz="2000" dirty="0">
              <a:solidFill>
                <a:schemeClr val="bg1"/>
              </a:solidFill>
              <a:cs typeface="+mn-ea"/>
              <a:sym typeface="+mn-lt"/>
            </a:endParaRPr>
          </a:p>
        </p:txBody>
      </p:sp>
      <p:sp>
        <p:nvSpPr>
          <p:cNvPr id="54" name="TextBox 47"/>
          <p:cNvSpPr txBox="1"/>
          <p:nvPr>
            <p:custDataLst>
              <p:tags r:id="rId6"/>
            </p:custDataLst>
          </p:nvPr>
        </p:nvSpPr>
        <p:spPr>
          <a:xfrm>
            <a:off x="811530" y="5062855"/>
            <a:ext cx="2097405" cy="975995"/>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charset="-122"/>
                <a:ea typeface="微软雅黑" panose="020B0503020204020204" charset="-122"/>
              </a:defRPr>
            </a:lvl1pPr>
          </a:lstStyle>
          <a:p>
            <a:pPr>
              <a:lnSpc>
                <a:spcPct val="120000"/>
              </a:lnSpc>
              <a:spcBef>
                <a:spcPts val="0"/>
              </a:spcBef>
              <a:spcAft>
                <a:spcPts val="0"/>
              </a:spcAft>
            </a:pPr>
            <a:r>
              <a:rPr lang="zh-CN" altLang="en-US" sz="1600" dirty="0">
                <a:solidFill>
                  <a:schemeClr val="tx1">
                    <a:lumMod val="75000"/>
                    <a:lumOff val="25000"/>
                  </a:schemeClr>
                </a:solidFill>
                <a:latin typeface="+mn-lt"/>
                <a:ea typeface="+mn-ea"/>
                <a:cs typeface="+mn-ea"/>
                <a:sym typeface="+mn-lt"/>
              </a:rPr>
              <a:t>点击“直播推广”</a:t>
            </a:r>
          </a:p>
          <a:p>
            <a:pPr>
              <a:lnSpc>
                <a:spcPct val="120000"/>
              </a:lnSpc>
              <a:spcBef>
                <a:spcPts val="0"/>
              </a:spcBef>
              <a:spcAft>
                <a:spcPts val="0"/>
              </a:spcAft>
            </a:pPr>
            <a:r>
              <a:rPr lang="zh-CN" altLang="en-US" sz="1600" dirty="0">
                <a:solidFill>
                  <a:schemeClr val="tx1">
                    <a:lumMod val="75000"/>
                    <a:lumOff val="25000"/>
                  </a:schemeClr>
                </a:solidFill>
                <a:latin typeface="+mn-lt"/>
                <a:ea typeface="+mn-ea"/>
                <a:cs typeface="+mn-ea"/>
                <a:sym typeface="+mn-lt"/>
              </a:rPr>
              <a:t>→“站内推广”</a:t>
            </a:r>
          </a:p>
          <a:p>
            <a:pPr>
              <a:lnSpc>
                <a:spcPct val="120000"/>
              </a:lnSpc>
              <a:spcBef>
                <a:spcPts val="0"/>
              </a:spcBef>
              <a:spcAft>
                <a:spcPts val="0"/>
              </a:spcAft>
            </a:pPr>
            <a:r>
              <a:rPr lang="zh-CN" altLang="en-US" sz="1600" dirty="0">
                <a:solidFill>
                  <a:schemeClr val="tx1">
                    <a:lumMod val="75000"/>
                    <a:lumOff val="25000"/>
                  </a:schemeClr>
                </a:solidFill>
                <a:latin typeface="+mn-lt"/>
                <a:ea typeface="+mn-ea"/>
                <a:cs typeface="+mn-ea"/>
                <a:sym typeface="+mn-lt"/>
              </a:rPr>
              <a:t>→“立即使用”</a:t>
            </a:r>
          </a:p>
        </p:txBody>
      </p:sp>
      <p:sp>
        <p:nvSpPr>
          <p:cNvPr id="55" name="TextBox 49"/>
          <p:cNvSpPr txBox="1"/>
          <p:nvPr>
            <p:custDataLst>
              <p:tags r:id="rId7"/>
            </p:custDataLst>
          </p:nvPr>
        </p:nvSpPr>
        <p:spPr>
          <a:xfrm>
            <a:off x="811687" y="4692388"/>
            <a:ext cx="2477305" cy="398780"/>
          </a:xfrm>
          <a:prstGeom prst="rect">
            <a:avLst/>
          </a:prstGeom>
          <a:noFill/>
        </p:spPr>
        <p:txBody>
          <a:bodyPr wrap="square" rtlCol="0">
            <a:spAutoFit/>
          </a:bodyPr>
          <a:lstStyle/>
          <a:p>
            <a:r>
              <a:rPr lang="zh-CN" altLang="en-US" sz="2000" dirty="0">
                <a:solidFill>
                  <a:srgbClr val="006BB6"/>
                </a:solidFill>
                <a:cs typeface="+mn-ea"/>
                <a:sym typeface="+mn-lt"/>
              </a:rPr>
              <a:t>进入“超级直播”</a:t>
            </a:r>
          </a:p>
        </p:txBody>
      </p:sp>
      <p:sp>
        <p:nvSpPr>
          <p:cNvPr id="9" name="矩形 8"/>
          <p:cNvSpPr/>
          <p:nvPr>
            <p:custDataLst>
              <p:tags r:id="rId8"/>
            </p:custDataLst>
          </p:nvPr>
        </p:nvSpPr>
        <p:spPr>
          <a:xfrm>
            <a:off x="3858260" y="1670685"/>
            <a:ext cx="3870960" cy="2247900"/>
          </a:xfrm>
          <a:prstGeom prst="rect">
            <a:avLst/>
          </a:prstGeom>
          <a:no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椭圆 9"/>
          <p:cNvSpPr/>
          <p:nvPr>
            <p:custDataLst>
              <p:tags r:id="rId9"/>
            </p:custDataLst>
          </p:nvPr>
        </p:nvSpPr>
        <p:spPr>
          <a:xfrm>
            <a:off x="5545455" y="3811270"/>
            <a:ext cx="496800" cy="496800"/>
          </a:xfrm>
          <a:prstGeom prst="ellipse">
            <a:avLst/>
          </a:prstGeom>
          <a:solidFill>
            <a:srgbClr val="3486C3"/>
          </a:soli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custDataLst>
              <p:tags r:id="rId10"/>
            </p:custDataLst>
          </p:nvPr>
        </p:nvSpPr>
        <p:spPr>
          <a:xfrm>
            <a:off x="5553710" y="3853815"/>
            <a:ext cx="499745" cy="621665"/>
          </a:xfrm>
          <a:prstGeom prst="rect">
            <a:avLst/>
          </a:prstGeom>
          <a:noFill/>
        </p:spPr>
        <p:txBody>
          <a:bodyPr wrap="square" rtlCol="0">
            <a:noAutofit/>
          </a:bodyPr>
          <a:lstStyle/>
          <a:p>
            <a:pPr algn="ctr"/>
            <a:r>
              <a:rPr lang="en-US" altLang="zh-CN" sz="2000" dirty="0">
                <a:solidFill>
                  <a:schemeClr val="bg1"/>
                </a:solidFill>
                <a:cs typeface="+mn-ea"/>
                <a:sym typeface="+mn-lt"/>
              </a:rPr>
              <a:t>02</a:t>
            </a:r>
            <a:endParaRPr lang="zh-CN" altLang="en-US" sz="2000" dirty="0">
              <a:solidFill>
                <a:schemeClr val="bg1"/>
              </a:solidFill>
              <a:cs typeface="+mn-ea"/>
              <a:sym typeface="+mn-lt"/>
            </a:endParaRPr>
          </a:p>
        </p:txBody>
      </p:sp>
      <p:sp>
        <p:nvSpPr>
          <p:cNvPr id="12" name="TextBox 47"/>
          <p:cNvSpPr txBox="1"/>
          <p:nvPr>
            <p:custDataLst>
              <p:tags r:id="rId11"/>
            </p:custDataLst>
          </p:nvPr>
        </p:nvSpPr>
        <p:spPr>
          <a:xfrm>
            <a:off x="4083685" y="2078355"/>
            <a:ext cx="3216910" cy="1725295"/>
          </a:xfrm>
          <a:prstGeom prst="rect">
            <a:avLst/>
          </a:prstGeom>
          <a:noFill/>
        </p:spPr>
        <p:txBody>
          <a:bodyPr wrap="square" rtlCol="0">
            <a:noAutofit/>
          </a:bodyPr>
          <a:lstStyle>
            <a:defPPr>
              <a:defRPr lang="zh-CN"/>
            </a:defPPr>
            <a:lvl1pPr>
              <a:lnSpc>
                <a:spcPct val="150000"/>
              </a:lnSpc>
              <a:defRPr sz="1800">
                <a:solidFill>
                  <a:schemeClr val="tx1">
                    <a:lumMod val="50000"/>
                    <a:lumOff val="50000"/>
                  </a:schemeClr>
                </a:solidFill>
                <a:latin typeface="微软雅黑" panose="020B0503020204020204" charset="-122"/>
                <a:ea typeface="微软雅黑" panose="020B0503020204020204" charset="-122"/>
              </a:defRPr>
            </a:lvl1pPr>
          </a:lstStyle>
          <a:p>
            <a:pPr marL="285750" indent="-285750">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mn-lt"/>
                <a:ea typeface="+mn-ea"/>
                <a:cs typeface="+mn-ea"/>
                <a:sym typeface="+mn-lt"/>
              </a:rPr>
              <a:t>投放主体</a:t>
            </a:r>
          </a:p>
          <a:p>
            <a:pPr indent="0">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mn-lt"/>
                <a:ea typeface="+mn-ea"/>
                <a:cs typeface="+mn-ea"/>
                <a:sym typeface="+mn-lt"/>
              </a:rPr>
              <a:t>“直播间—直播带货”</a:t>
            </a:r>
          </a:p>
          <a:p>
            <a:pPr indent="0">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mn-lt"/>
                <a:ea typeface="+mn-ea"/>
                <a:cs typeface="+mn-ea"/>
                <a:sym typeface="+mn-lt"/>
              </a:rPr>
              <a:t>“直播讲解-直播单品加速”</a:t>
            </a:r>
          </a:p>
          <a:p>
            <a:pPr marL="285750" indent="-285750">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mn-lt"/>
                <a:ea typeface="+mn-ea"/>
                <a:cs typeface="+mn-ea"/>
                <a:sym typeface="+mn-lt"/>
              </a:rPr>
              <a:t>选择主体</a:t>
            </a:r>
          </a:p>
          <a:p>
            <a:pPr indent="0">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mn-lt"/>
                <a:ea typeface="+mn-ea"/>
                <a:cs typeface="+mn-ea"/>
                <a:sym typeface="+mn-lt"/>
              </a:rPr>
              <a:t>选择想要推广的直播商品，包括商品信息、视频内容及操作</a:t>
            </a:r>
          </a:p>
        </p:txBody>
      </p:sp>
      <p:sp>
        <p:nvSpPr>
          <p:cNvPr id="13" name="TextBox 49"/>
          <p:cNvSpPr txBox="1"/>
          <p:nvPr>
            <p:custDataLst>
              <p:tags r:id="rId12"/>
            </p:custDataLst>
          </p:nvPr>
        </p:nvSpPr>
        <p:spPr>
          <a:xfrm>
            <a:off x="4083685" y="1744980"/>
            <a:ext cx="3863975" cy="257810"/>
          </a:xfrm>
          <a:prstGeom prst="rect">
            <a:avLst/>
          </a:prstGeom>
          <a:noFill/>
        </p:spPr>
        <p:txBody>
          <a:bodyPr wrap="square" rtlCol="0">
            <a:noAutofit/>
          </a:bodyPr>
          <a:lstStyle/>
          <a:p>
            <a:r>
              <a:rPr lang="zh-CN" altLang="en-US" sz="2000" dirty="0">
                <a:solidFill>
                  <a:srgbClr val="006BB6"/>
                </a:solidFill>
                <a:cs typeface="+mn-ea"/>
                <a:sym typeface="+mn-lt"/>
              </a:rPr>
              <a:t>设置投放主体和选择主体信息</a:t>
            </a:r>
          </a:p>
        </p:txBody>
      </p:sp>
      <p:sp>
        <p:nvSpPr>
          <p:cNvPr id="14" name="矩形 13"/>
          <p:cNvSpPr/>
          <p:nvPr>
            <p:custDataLst>
              <p:tags r:id="rId13"/>
            </p:custDataLst>
          </p:nvPr>
        </p:nvSpPr>
        <p:spPr>
          <a:xfrm>
            <a:off x="8608060" y="4584065"/>
            <a:ext cx="2831465" cy="1731010"/>
          </a:xfrm>
          <a:prstGeom prst="rect">
            <a:avLst/>
          </a:prstGeom>
          <a:no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椭圆 14"/>
          <p:cNvSpPr/>
          <p:nvPr>
            <p:custDataLst>
              <p:tags r:id="rId14"/>
            </p:custDataLst>
          </p:nvPr>
        </p:nvSpPr>
        <p:spPr>
          <a:xfrm>
            <a:off x="9669145" y="4235450"/>
            <a:ext cx="497205" cy="497205"/>
          </a:xfrm>
          <a:prstGeom prst="ellipse">
            <a:avLst/>
          </a:prstGeom>
          <a:solidFill>
            <a:srgbClr val="3486C3"/>
          </a:soli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文本框 15"/>
          <p:cNvSpPr txBox="1"/>
          <p:nvPr>
            <p:custDataLst>
              <p:tags r:id="rId15"/>
            </p:custDataLst>
          </p:nvPr>
        </p:nvSpPr>
        <p:spPr>
          <a:xfrm>
            <a:off x="9687560" y="4293870"/>
            <a:ext cx="471170" cy="398780"/>
          </a:xfrm>
          <a:prstGeom prst="rect">
            <a:avLst/>
          </a:prstGeom>
          <a:noFill/>
        </p:spPr>
        <p:txBody>
          <a:bodyPr wrap="square" rtlCol="0">
            <a:spAutoFit/>
          </a:bodyPr>
          <a:lstStyle/>
          <a:p>
            <a:pPr algn="ctr"/>
            <a:r>
              <a:rPr lang="en-US" altLang="zh-CN" sz="2000" dirty="0">
                <a:solidFill>
                  <a:schemeClr val="bg1"/>
                </a:solidFill>
                <a:cs typeface="+mn-ea"/>
                <a:sym typeface="+mn-lt"/>
              </a:rPr>
              <a:t>03</a:t>
            </a:r>
            <a:endParaRPr lang="zh-CN" altLang="en-US" sz="2000" dirty="0">
              <a:solidFill>
                <a:schemeClr val="bg1"/>
              </a:solidFill>
              <a:cs typeface="+mn-ea"/>
              <a:sym typeface="+mn-lt"/>
            </a:endParaRPr>
          </a:p>
        </p:txBody>
      </p:sp>
      <p:sp>
        <p:nvSpPr>
          <p:cNvPr id="17" name="TextBox 47"/>
          <p:cNvSpPr txBox="1"/>
          <p:nvPr>
            <p:custDataLst>
              <p:tags r:id="rId16"/>
            </p:custDataLst>
          </p:nvPr>
        </p:nvSpPr>
        <p:spPr>
          <a:xfrm>
            <a:off x="8782050" y="5048885"/>
            <a:ext cx="2526665" cy="127127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charset="-122"/>
                <a:ea typeface="微软雅黑" panose="020B0503020204020204" charset="-122"/>
              </a:defRPr>
            </a:lvl1pPr>
          </a:lstStyle>
          <a:p>
            <a:pPr>
              <a:lnSpc>
                <a:spcPct val="120000"/>
              </a:lnSpc>
              <a:spcBef>
                <a:spcPts val="0"/>
              </a:spcBef>
              <a:spcAft>
                <a:spcPts val="0"/>
              </a:spcAft>
            </a:pPr>
            <a:r>
              <a:rPr lang="zh-CN" altLang="en-US" sz="1600" dirty="0">
                <a:solidFill>
                  <a:schemeClr val="tx1">
                    <a:lumMod val="75000"/>
                    <a:lumOff val="25000"/>
                  </a:schemeClr>
                </a:solidFill>
                <a:latin typeface="+mn-lt"/>
                <a:ea typeface="+mn-ea"/>
                <a:cs typeface="+mn-ea"/>
                <a:sym typeface="+mn-lt"/>
              </a:rPr>
              <a:t>计划名称、投放日期、投放时段、每日预算、优化目标、投放方式、投放速度、出价方式</a:t>
            </a:r>
          </a:p>
        </p:txBody>
      </p:sp>
      <p:sp>
        <p:nvSpPr>
          <p:cNvPr id="18" name="TextBox 49"/>
          <p:cNvSpPr txBox="1"/>
          <p:nvPr>
            <p:custDataLst>
              <p:tags r:id="rId17"/>
            </p:custDataLst>
          </p:nvPr>
        </p:nvSpPr>
        <p:spPr>
          <a:xfrm>
            <a:off x="8782207" y="4692388"/>
            <a:ext cx="2477305" cy="398780"/>
          </a:xfrm>
          <a:prstGeom prst="rect">
            <a:avLst/>
          </a:prstGeom>
          <a:noFill/>
        </p:spPr>
        <p:txBody>
          <a:bodyPr wrap="square" rtlCol="0">
            <a:spAutoFit/>
          </a:bodyPr>
          <a:lstStyle/>
          <a:p>
            <a:r>
              <a:rPr lang="zh-CN" altLang="en-US" sz="2000" dirty="0">
                <a:solidFill>
                  <a:srgbClr val="006BB6"/>
                </a:solidFill>
                <a:cs typeface="+mn-ea"/>
                <a:sym typeface="+mn-lt"/>
              </a:rPr>
              <a:t>设置基本信息</a:t>
            </a:r>
          </a:p>
        </p:txBody>
      </p:sp>
      <p:pic>
        <p:nvPicPr>
          <p:cNvPr id="19" name="图片 18"/>
          <p:cNvPicPr>
            <a:picLocks noChangeAspect="1"/>
          </p:cNvPicPr>
          <p:nvPr>
            <p:custDataLst>
              <p:tags r:id="rId18"/>
            </p:custDataLst>
          </p:nvPr>
        </p:nvPicPr>
        <p:blipFill>
          <a:blip r:embed="rId23"/>
          <a:stretch>
            <a:fillRect/>
          </a:stretch>
        </p:blipFill>
        <p:spPr>
          <a:xfrm>
            <a:off x="2828290" y="4377055"/>
            <a:ext cx="5458460" cy="1691005"/>
          </a:xfrm>
          <a:prstGeom prst="rect">
            <a:avLst/>
          </a:prstGeom>
        </p:spPr>
      </p:pic>
      <p:pic>
        <p:nvPicPr>
          <p:cNvPr id="20" name="图片 19"/>
          <p:cNvPicPr>
            <a:picLocks noChangeAspect="1"/>
          </p:cNvPicPr>
          <p:nvPr>
            <p:custDataLst>
              <p:tags r:id="rId19"/>
            </p:custDataLst>
          </p:nvPr>
        </p:nvPicPr>
        <p:blipFill>
          <a:blip r:embed="rId24"/>
          <a:stretch>
            <a:fillRect/>
          </a:stretch>
        </p:blipFill>
        <p:spPr>
          <a:xfrm>
            <a:off x="8012430" y="1708785"/>
            <a:ext cx="3503295" cy="22288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custDataLst>
              <p:tags r:id="rId1"/>
            </p:custDataLst>
          </p:nvPr>
        </p:nvSpPr>
        <p:spPr>
          <a:xfrm>
            <a:off x="7957185" y="2100580"/>
            <a:ext cx="3100070" cy="1731010"/>
          </a:xfrm>
          <a:prstGeom prst="rect">
            <a:avLst/>
          </a:prstGeom>
          <a:no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3" name="TextBox 47"/>
          <p:cNvSpPr txBox="1"/>
          <p:nvPr>
            <p:custDataLst>
              <p:tags r:id="rId2"/>
            </p:custDataLst>
          </p:nvPr>
        </p:nvSpPr>
        <p:spPr>
          <a:xfrm>
            <a:off x="8375015" y="2531745"/>
            <a:ext cx="2450465" cy="127127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charset="-122"/>
                <a:ea typeface="微软雅黑" panose="020B0503020204020204" charset="-122"/>
              </a:defRPr>
            </a:lvl1pPr>
          </a:lstStyle>
          <a:p>
            <a:pPr marL="285750" indent="-285750">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mn-lt"/>
                <a:ea typeface="+mn-ea"/>
                <a:cs typeface="+mn-ea"/>
                <a:sym typeface="+mn-lt"/>
              </a:rPr>
              <a:t>智能推荐</a:t>
            </a:r>
          </a:p>
          <a:p>
            <a:pPr indent="0">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mn-lt"/>
                <a:ea typeface="+mn-ea"/>
                <a:cs typeface="+mn-ea"/>
                <a:sym typeface="+mn-lt"/>
              </a:rPr>
              <a:t>系统智能优选人群</a:t>
            </a:r>
          </a:p>
          <a:p>
            <a:pPr marL="285750" indent="-285750">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mn-lt"/>
                <a:ea typeface="+mn-ea"/>
                <a:cs typeface="+mn-ea"/>
                <a:sym typeface="+mn-lt"/>
              </a:rPr>
              <a:t>推荐/自定义人群预估</a:t>
            </a:r>
          </a:p>
          <a:p>
            <a:pPr indent="0">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mn-lt"/>
                <a:ea typeface="+mn-ea"/>
                <a:cs typeface="+mn-ea"/>
                <a:sym typeface="+mn-lt"/>
              </a:rPr>
              <a:t>人群类别名称设置</a:t>
            </a:r>
          </a:p>
        </p:txBody>
      </p:sp>
      <p:sp>
        <p:nvSpPr>
          <p:cNvPr id="24" name="TextBox 49"/>
          <p:cNvSpPr txBox="1"/>
          <p:nvPr>
            <p:custDataLst>
              <p:tags r:id="rId3"/>
            </p:custDataLst>
          </p:nvPr>
        </p:nvSpPr>
        <p:spPr>
          <a:xfrm>
            <a:off x="8375015" y="2159635"/>
            <a:ext cx="1212850" cy="398780"/>
          </a:xfrm>
          <a:prstGeom prst="rect">
            <a:avLst/>
          </a:prstGeom>
          <a:noFill/>
        </p:spPr>
        <p:txBody>
          <a:bodyPr wrap="square" rtlCol="0">
            <a:spAutoFit/>
          </a:bodyPr>
          <a:lstStyle/>
          <a:p>
            <a:r>
              <a:rPr lang="zh-CN" altLang="en-US" sz="2000" dirty="0">
                <a:solidFill>
                  <a:srgbClr val="006BB6"/>
                </a:solidFill>
                <a:cs typeface="+mn-ea"/>
                <a:sym typeface="+mn-lt"/>
              </a:rPr>
              <a:t>人群设置</a:t>
            </a:r>
          </a:p>
        </p:txBody>
      </p:sp>
      <p:sp>
        <p:nvSpPr>
          <p:cNvPr id="25" name="椭圆 24"/>
          <p:cNvSpPr/>
          <p:nvPr>
            <p:custDataLst>
              <p:tags r:id="rId4"/>
            </p:custDataLst>
          </p:nvPr>
        </p:nvSpPr>
        <p:spPr>
          <a:xfrm>
            <a:off x="7633970" y="2668270"/>
            <a:ext cx="497205" cy="497205"/>
          </a:xfrm>
          <a:prstGeom prst="ellipse">
            <a:avLst/>
          </a:prstGeom>
          <a:solidFill>
            <a:srgbClr val="3486C3"/>
          </a:soli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custDataLst>
              <p:tags r:id="rId5"/>
            </p:custDataLst>
          </p:nvPr>
        </p:nvSpPr>
        <p:spPr>
          <a:xfrm>
            <a:off x="7633970" y="2719070"/>
            <a:ext cx="471170" cy="398780"/>
          </a:xfrm>
          <a:prstGeom prst="rect">
            <a:avLst/>
          </a:prstGeom>
          <a:noFill/>
        </p:spPr>
        <p:txBody>
          <a:bodyPr wrap="square" rtlCol="0">
            <a:spAutoFit/>
          </a:bodyPr>
          <a:lstStyle/>
          <a:p>
            <a:pPr algn="ctr"/>
            <a:r>
              <a:rPr lang="en-US" altLang="zh-CN" sz="2000" dirty="0">
                <a:solidFill>
                  <a:schemeClr val="bg1"/>
                </a:solidFill>
                <a:cs typeface="+mn-ea"/>
                <a:sym typeface="+mn-lt"/>
              </a:rPr>
              <a:t>04</a:t>
            </a:r>
            <a:endParaRPr lang="zh-CN" altLang="en-US" sz="2000" dirty="0">
              <a:solidFill>
                <a:schemeClr val="bg1"/>
              </a:solidFill>
              <a:cs typeface="+mn-ea"/>
              <a:sym typeface="+mn-lt"/>
            </a:endParaRPr>
          </a:p>
        </p:txBody>
      </p:sp>
      <p:sp>
        <p:nvSpPr>
          <p:cNvPr id="26" name="矩形 25"/>
          <p:cNvSpPr/>
          <p:nvPr>
            <p:custDataLst>
              <p:tags r:id="rId6"/>
            </p:custDataLst>
          </p:nvPr>
        </p:nvSpPr>
        <p:spPr>
          <a:xfrm>
            <a:off x="7957185" y="4196715"/>
            <a:ext cx="3100070" cy="1731010"/>
          </a:xfrm>
          <a:prstGeom prst="rect">
            <a:avLst/>
          </a:prstGeom>
          <a:no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TextBox 47"/>
          <p:cNvSpPr txBox="1"/>
          <p:nvPr>
            <p:custDataLst>
              <p:tags r:id="rId7"/>
            </p:custDataLst>
          </p:nvPr>
        </p:nvSpPr>
        <p:spPr>
          <a:xfrm>
            <a:off x="8375015" y="4608830"/>
            <a:ext cx="2682240" cy="1271270"/>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charset="-122"/>
                <a:ea typeface="微软雅黑" panose="020B0503020204020204" charset="-122"/>
              </a:defRPr>
            </a:lvl1pPr>
          </a:lstStyle>
          <a:p>
            <a:pPr marL="285750" indent="-285750">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mn-lt"/>
                <a:ea typeface="+mn-ea"/>
                <a:cs typeface="+mn-ea"/>
                <a:sym typeface="+mn-lt"/>
              </a:rPr>
              <a:t>不填写</a:t>
            </a:r>
          </a:p>
          <a:p>
            <a:pPr indent="0">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mn-lt"/>
                <a:ea typeface="+mn-ea"/>
                <a:cs typeface="+mn-ea"/>
                <a:sym typeface="+mn-lt"/>
              </a:rPr>
              <a:t>系统自动生成创意</a:t>
            </a:r>
          </a:p>
          <a:p>
            <a:pPr marL="285750" indent="-285750">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mn-lt"/>
                <a:ea typeface="+mn-ea"/>
                <a:cs typeface="+mn-ea"/>
                <a:sym typeface="+mn-lt"/>
              </a:rPr>
              <a:t>自行设置</a:t>
            </a:r>
          </a:p>
          <a:p>
            <a:pPr indent="0">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mn-lt"/>
                <a:ea typeface="+mn-ea"/>
                <a:cs typeface="+mn-ea"/>
                <a:sym typeface="+mn-lt"/>
              </a:rPr>
              <a:t>创意拖底策略和自定义创意</a:t>
            </a:r>
          </a:p>
        </p:txBody>
      </p:sp>
      <p:sp>
        <p:nvSpPr>
          <p:cNvPr id="28" name="TextBox 49"/>
          <p:cNvSpPr txBox="1"/>
          <p:nvPr>
            <p:custDataLst>
              <p:tags r:id="rId8"/>
            </p:custDataLst>
          </p:nvPr>
        </p:nvSpPr>
        <p:spPr>
          <a:xfrm>
            <a:off x="8375015" y="4251325"/>
            <a:ext cx="1212850" cy="398780"/>
          </a:xfrm>
          <a:prstGeom prst="rect">
            <a:avLst/>
          </a:prstGeom>
          <a:noFill/>
        </p:spPr>
        <p:txBody>
          <a:bodyPr wrap="square" rtlCol="0">
            <a:spAutoFit/>
          </a:bodyPr>
          <a:lstStyle/>
          <a:p>
            <a:r>
              <a:rPr lang="zh-CN" altLang="en-US" sz="2000" dirty="0">
                <a:solidFill>
                  <a:srgbClr val="006BB6"/>
                </a:solidFill>
                <a:cs typeface="+mn-ea"/>
                <a:sym typeface="+mn-lt"/>
              </a:rPr>
              <a:t>创意设置</a:t>
            </a:r>
          </a:p>
        </p:txBody>
      </p:sp>
      <p:sp>
        <p:nvSpPr>
          <p:cNvPr id="29" name="椭圆 28"/>
          <p:cNvSpPr/>
          <p:nvPr>
            <p:custDataLst>
              <p:tags r:id="rId9"/>
            </p:custDataLst>
          </p:nvPr>
        </p:nvSpPr>
        <p:spPr>
          <a:xfrm>
            <a:off x="7633970" y="4764405"/>
            <a:ext cx="497205" cy="497205"/>
          </a:xfrm>
          <a:prstGeom prst="ellipse">
            <a:avLst/>
          </a:prstGeom>
          <a:solidFill>
            <a:srgbClr val="3486C3"/>
          </a:soli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文本框 29"/>
          <p:cNvSpPr txBox="1"/>
          <p:nvPr>
            <p:custDataLst>
              <p:tags r:id="rId10"/>
            </p:custDataLst>
          </p:nvPr>
        </p:nvSpPr>
        <p:spPr>
          <a:xfrm>
            <a:off x="7633970" y="4815205"/>
            <a:ext cx="471170" cy="398780"/>
          </a:xfrm>
          <a:prstGeom prst="rect">
            <a:avLst/>
          </a:prstGeom>
          <a:noFill/>
        </p:spPr>
        <p:txBody>
          <a:bodyPr wrap="square" rtlCol="0">
            <a:spAutoFit/>
          </a:bodyPr>
          <a:lstStyle/>
          <a:p>
            <a:pPr algn="ctr"/>
            <a:r>
              <a:rPr lang="en-US" altLang="zh-CN" sz="2000" dirty="0">
                <a:solidFill>
                  <a:schemeClr val="bg1"/>
                </a:solidFill>
                <a:cs typeface="+mn-ea"/>
                <a:sym typeface="+mn-lt"/>
              </a:rPr>
              <a:t>05</a:t>
            </a:r>
            <a:endParaRPr lang="zh-CN" altLang="en-US" sz="2000" dirty="0">
              <a:solidFill>
                <a:schemeClr val="bg1"/>
              </a:solidFill>
              <a:cs typeface="+mn-ea"/>
              <a:sym typeface="+mn-lt"/>
            </a:endParaRPr>
          </a:p>
        </p:txBody>
      </p:sp>
      <p:sp>
        <p:nvSpPr>
          <p:cNvPr id="3" name="文本框 2"/>
          <p:cNvSpPr txBox="1"/>
          <p:nvPr>
            <p:custDataLst>
              <p:tags r:id="rId11"/>
            </p:custDataLst>
          </p:nvPr>
        </p:nvSpPr>
        <p:spPr>
          <a:xfrm>
            <a:off x="4771390" y="1044575"/>
            <a:ext cx="264922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超级直播推广步骤</a:t>
            </a:r>
          </a:p>
        </p:txBody>
      </p:sp>
      <p:pic>
        <p:nvPicPr>
          <p:cNvPr id="2" name="图片 1"/>
          <p:cNvPicPr>
            <a:picLocks noChangeAspect="1"/>
          </p:cNvPicPr>
          <p:nvPr>
            <p:custDataLst>
              <p:tags r:id="rId12"/>
            </p:custDataLst>
          </p:nvPr>
        </p:nvPicPr>
        <p:blipFill>
          <a:blip r:embed="rId15"/>
          <a:stretch>
            <a:fillRect/>
          </a:stretch>
        </p:blipFill>
        <p:spPr>
          <a:xfrm>
            <a:off x="1981835" y="2687320"/>
            <a:ext cx="5204460" cy="1921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1"/>
            </p:custDataLst>
          </p:nvPr>
        </p:nvSpPr>
        <p:spPr>
          <a:xfrm>
            <a:off x="5039995" y="1073150"/>
            <a:ext cx="211201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淘宝直播互动</a:t>
            </a:r>
          </a:p>
        </p:txBody>
      </p:sp>
      <p:pic>
        <p:nvPicPr>
          <p:cNvPr id="66" name="图片 1" descr="C:\Users\BD-Z076\Desktop\广西机电工作素材\图片\图片56.png图片56"/>
          <p:cNvPicPr>
            <a:picLocks noChangeAspect="1"/>
          </p:cNvPicPr>
          <p:nvPr>
            <p:custDataLst>
              <p:tags r:id="rId2"/>
            </p:custDataLst>
          </p:nvPr>
        </p:nvPicPr>
        <p:blipFill>
          <a:blip r:embed="rId21"/>
          <a:srcRect/>
          <a:stretch>
            <a:fillRect/>
          </a:stretch>
        </p:blipFill>
        <p:spPr>
          <a:xfrm>
            <a:off x="4226560" y="1838325"/>
            <a:ext cx="6826250" cy="2658745"/>
          </a:xfrm>
          <a:prstGeom prst="rect">
            <a:avLst/>
          </a:prstGeom>
          <a:noFill/>
          <a:ln>
            <a:noFill/>
          </a:ln>
        </p:spPr>
      </p:pic>
      <p:sp>
        <p:nvSpPr>
          <p:cNvPr id="40" name="TextBox 50"/>
          <p:cNvSpPr txBox="1"/>
          <p:nvPr>
            <p:custDataLst>
              <p:tags r:id="rId3"/>
            </p:custDataLst>
          </p:nvPr>
        </p:nvSpPr>
        <p:spPr>
          <a:xfrm>
            <a:off x="1059746" y="1814771"/>
            <a:ext cx="2837232" cy="398780"/>
          </a:xfrm>
          <a:prstGeom prst="rect">
            <a:avLst/>
          </a:prstGeom>
          <a:noFill/>
        </p:spPr>
        <p:txBody>
          <a:bodyPr wrap="square" rtlCol="0">
            <a:spAutoFit/>
          </a:bodyPr>
          <a:lstStyle/>
          <a:p>
            <a:r>
              <a:rPr lang="zh-CN" altLang="en-US" sz="2000" b="1" dirty="0">
                <a:solidFill>
                  <a:srgbClr val="006BB6"/>
                </a:solidFill>
                <a:cs typeface="+mn-ea"/>
                <a:sym typeface="+mn-lt"/>
              </a:rPr>
              <a:t>意义</a:t>
            </a:r>
          </a:p>
        </p:txBody>
      </p:sp>
      <p:sp>
        <p:nvSpPr>
          <p:cNvPr id="41" name="TextBox 55"/>
          <p:cNvSpPr txBox="1"/>
          <p:nvPr>
            <p:custDataLst>
              <p:tags r:id="rId4"/>
            </p:custDataLst>
          </p:nvPr>
        </p:nvSpPr>
        <p:spPr>
          <a:xfrm>
            <a:off x="1242060" y="2213610"/>
            <a:ext cx="4066540" cy="1568450"/>
          </a:xfrm>
          <a:prstGeom prst="rect">
            <a:avLst/>
          </a:prstGeom>
          <a:noFill/>
        </p:spPr>
        <p:txBody>
          <a:bodyPr wrap="square" rtlCol="0">
            <a:spAutoFit/>
          </a:bodyPr>
          <a:lstStyle>
            <a:defPPr>
              <a:defRPr lang="en-US"/>
            </a:defPPr>
            <a:lvl1pPr>
              <a:lnSpc>
                <a:spcPts val="3000"/>
              </a:lnSpc>
              <a:defRPr sz="1600">
                <a:solidFill>
                  <a:schemeClr val="tx1">
                    <a:lumMod val="85000"/>
                    <a:lumOff val="15000"/>
                  </a:schemeClr>
                </a:solidFill>
                <a:cs typeface="+mn-ea"/>
              </a:defRPr>
            </a:lvl1pPr>
          </a:lstStyle>
          <a:p>
            <a:pPr marL="285750" indent="-285750">
              <a:lnSpc>
                <a:spcPct val="150000"/>
              </a:lnSpc>
              <a:buFont typeface="Arial" panose="020B0604020202020204" pitchFamily="34" charset="0"/>
              <a:buChar char="•"/>
            </a:pPr>
            <a:r>
              <a:rPr lang="zh-CN" altLang="en-US" dirty="0">
                <a:solidFill>
                  <a:schemeClr val="tx1">
                    <a:lumMod val="75000"/>
                    <a:lumOff val="25000"/>
                  </a:schemeClr>
                </a:solidFill>
                <a:sym typeface="+mn-lt"/>
              </a:rPr>
              <a:t>活跃直播间的气氛</a:t>
            </a:r>
          </a:p>
          <a:p>
            <a:pPr marL="285750" indent="-285750">
              <a:lnSpc>
                <a:spcPct val="150000"/>
              </a:lnSpc>
              <a:buFont typeface="Arial" panose="020B0604020202020204" pitchFamily="34" charset="0"/>
              <a:buChar char="•"/>
            </a:pPr>
            <a:r>
              <a:rPr lang="zh-CN" altLang="en-US" dirty="0">
                <a:solidFill>
                  <a:schemeClr val="tx1">
                    <a:lumMod val="75000"/>
                    <a:lumOff val="25000"/>
                  </a:schemeClr>
                </a:solidFill>
                <a:sym typeface="+mn-lt"/>
              </a:rPr>
              <a:t>留住粉丝</a:t>
            </a:r>
          </a:p>
          <a:p>
            <a:pPr marL="285750" indent="-285750">
              <a:lnSpc>
                <a:spcPct val="150000"/>
              </a:lnSpc>
              <a:buFont typeface="Arial" panose="020B0604020202020204" pitchFamily="34" charset="0"/>
              <a:buChar char="•"/>
            </a:pPr>
            <a:r>
              <a:rPr lang="zh-CN" altLang="en-US" dirty="0">
                <a:solidFill>
                  <a:schemeClr val="tx1">
                    <a:lumMod val="75000"/>
                    <a:lumOff val="25000"/>
                  </a:schemeClr>
                </a:solidFill>
                <a:sym typeface="+mn-lt"/>
              </a:rPr>
              <a:t>提高直播间用户的停留时长</a:t>
            </a:r>
          </a:p>
          <a:p>
            <a:pPr marL="285750" indent="-285750">
              <a:lnSpc>
                <a:spcPct val="150000"/>
              </a:lnSpc>
              <a:buFont typeface="Arial" panose="020B0604020202020204" pitchFamily="34" charset="0"/>
              <a:buChar char="•"/>
            </a:pPr>
            <a:r>
              <a:rPr lang="zh-CN" altLang="en-US" dirty="0">
                <a:solidFill>
                  <a:schemeClr val="tx1">
                    <a:lumMod val="75000"/>
                    <a:lumOff val="25000"/>
                  </a:schemeClr>
                </a:solidFill>
                <a:sym typeface="+mn-lt"/>
              </a:rPr>
              <a:t>提升转化率</a:t>
            </a:r>
          </a:p>
        </p:txBody>
      </p:sp>
      <p:sp>
        <p:nvSpPr>
          <p:cNvPr id="3" name="TextBox 50"/>
          <p:cNvSpPr txBox="1"/>
          <p:nvPr>
            <p:custDataLst>
              <p:tags r:id="rId5"/>
            </p:custDataLst>
          </p:nvPr>
        </p:nvSpPr>
        <p:spPr>
          <a:xfrm>
            <a:off x="1059746" y="3828991"/>
            <a:ext cx="2837232" cy="398780"/>
          </a:xfrm>
          <a:prstGeom prst="rect">
            <a:avLst/>
          </a:prstGeom>
          <a:noFill/>
        </p:spPr>
        <p:txBody>
          <a:bodyPr wrap="square" rtlCol="0">
            <a:spAutoFit/>
          </a:bodyPr>
          <a:lstStyle/>
          <a:p>
            <a:r>
              <a:rPr lang="zh-CN" altLang="en-US" sz="2000" b="1" dirty="0">
                <a:solidFill>
                  <a:srgbClr val="006BB6"/>
                </a:solidFill>
                <a:cs typeface="+mn-ea"/>
                <a:sym typeface="+mn-lt"/>
              </a:rPr>
              <a:t>方法</a:t>
            </a:r>
          </a:p>
        </p:txBody>
      </p:sp>
      <p:sp>
        <p:nvSpPr>
          <p:cNvPr id="4" name="TextBox 55"/>
          <p:cNvSpPr txBox="1"/>
          <p:nvPr>
            <p:custDataLst>
              <p:tags r:id="rId6"/>
            </p:custDataLst>
          </p:nvPr>
        </p:nvSpPr>
        <p:spPr>
          <a:xfrm>
            <a:off x="1242060" y="4227830"/>
            <a:ext cx="4066540" cy="460375"/>
          </a:xfrm>
          <a:prstGeom prst="rect">
            <a:avLst/>
          </a:prstGeom>
          <a:noFill/>
        </p:spPr>
        <p:txBody>
          <a:bodyPr wrap="square" rtlCol="0">
            <a:spAutoFit/>
          </a:bodyPr>
          <a:lstStyle>
            <a:defPPr>
              <a:defRPr lang="en-US"/>
            </a:defPPr>
            <a:lvl1pPr>
              <a:lnSpc>
                <a:spcPts val="3000"/>
              </a:lnSpc>
              <a:defRPr sz="1600">
                <a:solidFill>
                  <a:schemeClr val="tx1">
                    <a:lumMod val="85000"/>
                    <a:lumOff val="15000"/>
                  </a:schemeClr>
                </a:solidFill>
                <a:cs typeface="+mn-ea"/>
              </a:defRPr>
            </a:lvl1pPr>
          </a:lstStyle>
          <a:p>
            <a:pPr marL="285750" indent="-285750">
              <a:lnSpc>
                <a:spcPct val="150000"/>
              </a:lnSpc>
              <a:buFont typeface="Arial" panose="020B0604020202020204" pitchFamily="34" charset="0"/>
              <a:buChar char="•"/>
            </a:pPr>
            <a:r>
              <a:rPr lang="zh-CN" altLang="en-US" dirty="0">
                <a:solidFill>
                  <a:schemeClr val="tx1">
                    <a:lumMod val="75000"/>
                    <a:lumOff val="25000"/>
                  </a:schemeClr>
                </a:solidFill>
                <a:sym typeface="+mn-lt"/>
              </a:rPr>
              <a:t>淘宝中控台提供的工具</a:t>
            </a:r>
          </a:p>
        </p:txBody>
      </p:sp>
      <p:sp>
        <p:nvSpPr>
          <p:cNvPr id="8" name="Shape 2540"/>
          <p:cNvSpPr/>
          <p:nvPr>
            <p:custDataLst>
              <p:tags r:id="rId7"/>
            </p:custDataLst>
          </p:nvPr>
        </p:nvSpPr>
        <p:spPr>
          <a:xfrm>
            <a:off x="1627505" y="4951246"/>
            <a:ext cx="386715" cy="38671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0070C0"/>
          </a:solidFill>
          <a:ln w="19050">
            <a:noFill/>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10" name="Rectangle 10"/>
          <p:cNvSpPr/>
          <p:nvPr>
            <p:custDataLst>
              <p:tags r:id="rId8"/>
            </p:custDataLst>
          </p:nvPr>
        </p:nvSpPr>
        <p:spPr>
          <a:xfrm>
            <a:off x="1505585" y="5399405"/>
            <a:ext cx="2257425" cy="1198880"/>
          </a:xfrm>
          <a:prstGeom prst="rect">
            <a:avLst/>
          </a:prstGeom>
        </p:spPr>
        <p:txBody>
          <a:bodyPr wrap="square">
            <a:spAutoFit/>
          </a:bodyPr>
          <a:lstStyle/>
          <a:p>
            <a:pPr algn="just">
              <a:lnSpc>
                <a:spcPct val="150000"/>
              </a:lnSpc>
            </a:pPr>
            <a:r>
              <a:rPr lang="en-US" sz="1600" b="0" i="0">
                <a:solidFill>
                  <a:schemeClr val="tx1">
                    <a:lumMod val="75000"/>
                    <a:lumOff val="25000"/>
                  </a:schemeClr>
                </a:solidFill>
                <a:effectLst/>
                <a:cs typeface="+mn-ea"/>
                <a:sym typeface="+mn-lt"/>
              </a:rPr>
              <a:t>排位赛</a:t>
            </a:r>
            <a:r>
              <a:rPr lang="zh-CN" altLang="en-US" sz="1600" b="0" i="0">
                <a:solidFill>
                  <a:schemeClr val="tx1">
                    <a:lumMod val="75000"/>
                    <a:lumOff val="25000"/>
                  </a:schemeClr>
                </a:solidFill>
                <a:effectLst/>
                <a:cs typeface="+mn-ea"/>
                <a:sym typeface="+mn-lt"/>
              </a:rPr>
              <a:t>、新客加速、新人成长礼、粉丝灯牌、粉丝贵宾礼、口令红包</a:t>
            </a:r>
          </a:p>
        </p:txBody>
      </p:sp>
      <p:sp>
        <p:nvSpPr>
          <p:cNvPr id="15" name="文本框 14"/>
          <p:cNvSpPr txBox="1"/>
          <p:nvPr>
            <p:custDataLst>
              <p:tags r:id="rId9"/>
            </p:custDataLst>
          </p:nvPr>
        </p:nvSpPr>
        <p:spPr>
          <a:xfrm>
            <a:off x="2081394" y="4960453"/>
            <a:ext cx="1097280" cy="36830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拉新涨粉</a:t>
            </a:r>
          </a:p>
        </p:txBody>
      </p:sp>
      <p:sp>
        <p:nvSpPr>
          <p:cNvPr id="7" name="Shape 2540"/>
          <p:cNvSpPr/>
          <p:nvPr>
            <p:custDataLst>
              <p:tags r:id="rId10"/>
            </p:custDataLst>
          </p:nvPr>
        </p:nvSpPr>
        <p:spPr>
          <a:xfrm>
            <a:off x="4323080" y="4951246"/>
            <a:ext cx="386715" cy="38671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0070C0"/>
          </a:solidFill>
          <a:ln w="19050">
            <a:noFill/>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9" name="Rectangle 10"/>
          <p:cNvSpPr/>
          <p:nvPr>
            <p:custDataLst>
              <p:tags r:id="rId11"/>
            </p:custDataLst>
          </p:nvPr>
        </p:nvSpPr>
        <p:spPr>
          <a:xfrm>
            <a:off x="4201160" y="5367655"/>
            <a:ext cx="2257425" cy="460375"/>
          </a:xfrm>
          <a:prstGeom prst="rect">
            <a:avLst/>
          </a:prstGeom>
        </p:spPr>
        <p:txBody>
          <a:bodyPr wrap="square">
            <a:spAutoFit/>
          </a:bodyPr>
          <a:lstStyle/>
          <a:p>
            <a:pPr algn="just">
              <a:lnSpc>
                <a:spcPct val="150000"/>
              </a:lnSpc>
            </a:pPr>
            <a:r>
              <a:rPr sz="1600" b="0" i="0">
                <a:solidFill>
                  <a:schemeClr val="tx1">
                    <a:lumMod val="75000"/>
                    <a:lumOff val="25000"/>
                  </a:schemeClr>
                </a:solidFill>
                <a:effectLst/>
                <a:cs typeface="+mn-ea"/>
                <a:sym typeface="+mn-lt"/>
              </a:rPr>
              <a:t>福利抽奖</a:t>
            </a:r>
          </a:p>
        </p:txBody>
      </p:sp>
      <p:sp>
        <p:nvSpPr>
          <p:cNvPr id="11" name="文本框 10"/>
          <p:cNvSpPr txBox="1"/>
          <p:nvPr>
            <p:custDataLst>
              <p:tags r:id="rId12"/>
            </p:custDataLst>
          </p:nvPr>
        </p:nvSpPr>
        <p:spPr>
          <a:xfrm>
            <a:off x="4776969" y="4960453"/>
            <a:ext cx="1097280" cy="36830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时长提升</a:t>
            </a:r>
          </a:p>
        </p:txBody>
      </p:sp>
      <p:sp>
        <p:nvSpPr>
          <p:cNvPr id="12" name="Shape 2540"/>
          <p:cNvSpPr/>
          <p:nvPr>
            <p:custDataLst>
              <p:tags r:id="rId13"/>
            </p:custDataLst>
          </p:nvPr>
        </p:nvSpPr>
        <p:spPr>
          <a:xfrm>
            <a:off x="6621780" y="4951246"/>
            <a:ext cx="386715" cy="38671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0070C0"/>
          </a:solidFill>
          <a:ln w="19050">
            <a:noFill/>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13" name="Rectangle 10"/>
          <p:cNvSpPr/>
          <p:nvPr>
            <p:custDataLst>
              <p:tags r:id="rId14"/>
            </p:custDataLst>
          </p:nvPr>
        </p:nvSpPr>
        <p:spPr>
          <a:xfrm>
            <a:off x="6499860" y="5367655"/>
            <a:ext cx="2257425" cy="829945"/>
          </a:xfrm>
          <a:prstGeom prst="rect">
            <a:avLst/>
          </a:prstGeom>
        </p:spPr>
        <p:txBody>
          <a:bodyPr wrap="square">
            <a:spAutoFit/>
          </a:bodyPr>
          <a:lstStyle/>
          <a:p>
            <a:pPr algn="just">
              <a:lnSpc>
                <a:spcPct val="150000"/>
              </a:lnSpc>
            </a:pPr>
            <a:r>
              <a:rPr sz="1600" b="0" i="0">
                <a:solidFill>
                  <a:schemeClr val="tx1">
                    <a:lumMod val="75000"/>
                    <a:lumOff val="25000"/>
                  </a:schemeClr>
                </a:solidFill>
                <a:effectLst/>
                <a:cs typeface="+mn-ea"/>
                <a:sym typeface="+mn-lt"/>
              </a:rPr>
              <a:t>限时秒杀</a:t>
            </a:r>
            <a:r>
              <a:rPr lang="zh-CN" sz="1600" b="0" i="0">
                <a:solidFill>
                  <a:schemeClr val="tx1">
                    <a:lumMod val="75000"/>
                    <a:lumOff val="25000"/>
                  </a:schemeClr>
                </a:solidFill>
                <a:effectLst/>
                <a:cs typeface="+mn-ea"/>
                <a:sym typeface="+mn-lt"/>
              </a:rPr>
              <a:t>、</a:t>
            </a:r>
            <a:r>
              <a:rPr lang="en-US" sz="1600" b="0" i="0">
                <a:solidFill>
                  <a:schemeClr val="tx1">
                    <a:lumMod val="75000"/>
                    <a:lumOff val="25000"/>
                  </a:schemeClr>
                </a:solidFill>
                <a:effectLst/>
                <a:cs typeface="+mn-ea"/>
                <a:sym typeface="+mn-lt"/>
              </a:rPr>
              <a:t>绿幕模板</a:t>
            </a:r>
            <a:r>
              <a:rPr lang="zh-CN" altLang="en-US" sz="1600" b="0" i="0">
                <a:solidFill>
                  <a:schemeClr val="tx1">
                    <a:lumMod val="75000"/>
                    <a:lumOff val="25000"/>
                  </a:schemeClr>
                </a:solidFill>
                <a:effectLst/>
                <a:cs typeface="+mn-ea"/>
                <a:sym typeface="+mn-lt"/>
              </a:rPr>
              <a:t>、惊喜任务</a:t>
            </a:r>
          </a:p>
        </p:txBody>
      </p:sp>
      <p:sp>
        <p:nvSpPr>
          <p:cNvPr id="14" name="文本框 13"/>
          <p:cNvSpPr txBox="1"/>
          <p:nvPr>
            <p:custDataLst>
              <p:tags r:id="rId15"/>
            </p:custDataLst>
          </p:nvPr>
        </p:nvSpPr>
        <p:spPr>
          <a:xfrm>
            <a:off x="7075669" y="4960453"/>
            <a:ext cx="1097280" cy="36830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商品转化</a:t>
            </a:r>
          </a:p>
        </p:txBody>
      </p:sp>
      <p:sp>
        <p:nvSpPr>
          <p:cNvPr id="16" name="Shape 2540"/>
          <p:cNvSpPr/>
          <p:nvPr>
            <p:custDataLst>
              <p:tags r:id="rId16"/>
            </p:custDataLst>
          </p:nvPr>
        </p:nvSpPr>
        <p:spPr>
          <a:xfrm>
            <a:off x="9001125" y="4951246"/>
            <a:ext cx="386715" cy="38671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0070C0"/>
          </a:solidFill>
          <a:ln w="19050">
            <a:noFill/>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17" name="Rectangle 10"/>
          <p:cNvSpPr/>
          <p:nvPr>
            <p:custDataLst>
              <p:tags r:id="rId17"/>
            </p:custDataLst>
          </p:nvPr>
        </p:nvSpPr>
        <p:spPr>
          <a:xfrm>
            <a:off x="8907780" y="5475605"/>
            <a:ext cx="2040890" cy="829945"/>
          </a:xfrm>
          <a:prstGeom prst="rect">
            <a:avLst/>
          </a:prstGeom>
        </p:spPr>
        <p:txBody>
          <a:bodyPr wrap="square">
            <a:spAutoFit/>
          </a:bodyPr>
          <a:lstStyle/>
          <a:p>
            <a:pPr algn="just">
              <a:lnSpc>
                <a:spcPct val="150000"/>
              </a:lnSpc>
            </a:pPr>
            <a:r>
              <a:rPr sz="1600" b="0" i="0">
                <a:solidFill>
                  <a:schemeClr val="tx1">
                    <a:lumMod val="75000"/>
                    <a:lumOff val="25000"/>
                  </a:schemeClr>
                </a:solidFill>
                <a:effectLst/>
                <a:cs typeface="+mn-ea"/>
                <a:sym typeface="+mn-lt"/>
              </a:rPr>
              <a:t>需要进行相关功能的设置</a:t>
            </a:r>
          </a:p>
        </p:txBody>
      </p:sp>
      <p:sp>
        <p:nvSpPr>
          <p:cNvPr id="18" name="文本框 17"/>
          <p:cNvSpPr txBox="1"/>
          <p:nvPr>
            <p:custDataLst>
              <p:tags r:id="rId18"/>
            </p:custDataLst>
          </p:nvPr>
        </p:nvSpPr>
        <p:spPr>
          <a:xfrm>
            <a:off x="9455014" y="4766778"/>
            <a:ext cx="1097280" cy="75565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人群营销</a:t>
            </a: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内容营销</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1"/>
            </p:custDataLst>
          </p:nvPr>
        </p:nvSpPr>
        <p:spPr>
          <a:xfrm>
            <a:off x="5568950" y="1189990"/>
            <a:ext cx="329057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en-US" altLang="zh-CN" sz="2400" b="1" i="0" kern="1200" cap="none" spc="0" normalizeH="0" baseline="0" noProof="0" dirty="0">
                <a:solidFill>
                  <a:srgbClr val="006BB6"/>
                </a:solidFill>
                <a:cs typeface="+mn-ea"/>
                <a:sym typeface="+mn-lt"/>
              </a:rPr>
              <a:t>“</a:t>
            </a:r>
            <a:r>
              <a:rPr kumimoji="0" lang="zh-CN" altLang="en-US" sz="2400" b="1" i="0" kern="1200" cap="none" spc="0" normalizeH="0" baseline="0" noProof="0" dirty="0">
                <a:solidFill>
                  <a:srgbClr val="006BB6"/>
                </a:solidFill>
                <a:cs typeface="+mn-ea"/>
                <a:sym typeface="+mn-lt"/>
              </a:rPr>
              <a:t>粉丝灯牌</a:t>
            </a:r>
            <a:r>
              <a:rPr kumimoji="0" lang="en-US" altLang="zh-CN" sz="2400" b="1" i="0" kern="1200" cap="none" spc="0" normalizeH="0" baseline="0" noProof="0" dirty="0">
                <a:solidFill>
                  <a:srgbClr val="006BB6"/>
                </a:solidFill>
                <a:cs typeface="+mn-ea"/>
                <a:sym typeface="+mn-lt"/>
              </a:rPr>
              <a:t>”</a:t>
            </a:r>
            <a:r>
              <a:rPr kumimoji="0" lang="zh-CN" altLang="en-US" sz="2400" b="1" i="0" kern="1200" cap="none" spc="0" normalizeH="0" baseline="0" noProof="0" dirty="0">
                <a:solidFill>
                  <a:srgbClr val="006BB6"/>
                </a:solidFill>
                <a:cs typeface="+mn-ea"/>
                <a:sym typeface="+mn-lt"/>
              </a:rPr>
              <a:t>操作步骤</a:t>
            </a:r>
          </a:p>
        </p:txBody>
      </p:sp>
      <p:pic>
        <p:nvPicPr>
          <p:cNvPr id="69" name="图片 3" descr="C:\Users\BD-Z076\Desktop\广西机电工作素材\图片\图片57.png图片57"/>
          <p:cNvPicPr>
            <a:picLocks noChangeAspect="1"/>
          </p:cNvPicPr>
          <p:nvPr>
            <p:custDataLst>
              <p:tags r:id="rId2"/>
            </p:custDataLst>
          </p:nvPr>
        </p:nvPicPr>
        <p:blipFill>
          <a:blip r:embed="rId16"/>
          <a:srcRect/>
          <a:stretch>
            <a:fillRect/>
          </a:stretch>
        </p:blipFill>
        <p:spPr>
          <a:xfrm>
            <a:off x="1734820" y="1873250"/>
            <a:ext cx="4120515" cy="1544320"/>
          </a:xfrm>
          <a:prstGeom prst="rect">
            <a:avLst/>
          </a:prstGeom>
          <a:noFill/>
          <a:ln>
            <a:noFill/>
          </a:ln>
          <a:effectLst>
            <a:outerShdw blurRad="63500" sx="102000" sy="102000" algn="ctr" rotWithShape="0">
              <a:prstClr val="black">
                <a:alpha val="40000"/>
              </a:prstClr>
            </a:outerShdw>
          </a:effectLst>
        </p:spPr>
      </p:pic>
      <p:pic>
        <p:nvPicPr>
          <p:cNvPr id="68" name="图片 2"/>
          <p:cNvPicPr>
            <a:picLocks noChangeAspect="1"/>
          </p:cNvPicPr>
          <p:nvPr>
            <p:custDataLst>
              <p:tags r:id="rId3"/>
            </p:custDataLst>
          </p:nvPr>
        </p:nvPicPr>
        <p:blipFill>
          <a:blip r:embed="rId17"/>
          <a:stretch>
            <a:fillRect/>
          </a:stretch>
        </p:blipFill>
        <p:spPr>
          <a:xfrm>
            <a:off x="1734820" y="3417570"/>
            <a:ext cx="4119880" cy="1304290"/>
          </a:xfrm>
          <a:prstGeom prst="rect">
            <a:avLst/>
          </a:prstGeom>
          <a:noFill/>
          <a:ln>
            <a:noFill/>
          </a:ln>
          <a:effectLst>
            <a:outerShdw blurRad="63500" sx="102000" sy="102000" algn="ctr" rotWithShape="0">
              <a:prstClr val="black">
                <a:alpha val="40000"/>
              </a:prstClr>
            </a:outerShdw>
          </a:effectLst>
        </p:spPr>
      </p:pic>
      <p:pic>
        <p:nvPicPr>
          <p:cNvPr id="70" name="图片 4"/>
          <p:cNvPicPr>
            <a:picLocks noChangeAspect="1"/>
          </p:cNvPicPr>
          <p:nvPr>
            <p:custDataLst>
              <p:tags r:id="rId4"/>
            </p:custDataLst>
          </p:nvPr>
        </p:nvPicPr>
        <p:blipFill>
          <a:blip r:embed="rId18"/>
          <a:stretch>
            <a:fillRect/>
          </a:stretch>
        </p:blipFill>
        <p:spPr>
          <a:xfrm>
            <a:off x="1734820" y="4731385"/>
            <a:ext cx="4119880" cy="1736090"/>
          </a:xfrm>
          <a:prstGeom prst="rect">
            <a:avLst/>
          </a:prstGeom>
          <a:noFill/>
          <a:ln>
            <a:noFill/>
          </a:ln>
          <a:effectLst>
            <a:outerShdw blurRad="63500" sx="102000" sy="102000" algn="ctr" rotWithShape="0">
              <a:prstClr val="black">
                <a:alpha val="40000"/>
              </a:prstClr>
            </a:outerShdw>
          </a:effectLst>
        </p:spPr>
      </p:pic>
      <p:sp>
        <p:nvSpPr>
          <p:cNvPr id="6" name="文本框 5"/>
          <p:cNvSpPr txBox="1"/>
          <p:nvPr>
            <p:custDataLst>
              <p:tags r:id="rId5"/>
            </p:custDataLst>
          </p:nvPr>
        </p:nvSpPr>
        <p:spPr>
          <a:xfrm>
            <a:off x="5948301" y="2318794"/>
            <a:ext cx="795866" cy="460375"/>
          </a:xfrm>
          <a:prstGeom prst="rect">
            <a:avLst/>
          </a:prstGeom>
          <a:noFill/>
        </p:spPr>
        <p:txBody>
          <a:bodyPr wrap="square" rtlCol="0">
            <a:spAutoFit/>
          </a:bodyPr>
          <a:lstStyle/>
          <a:p>
            <a:r>
              <a:rPr lang="en-US" altLang="zh-CN" sz="2400" dirty="0">
                <a:solidFill>
                  <a:srgbClr val="006BB6"/>
                </a:solidFill>
                <a:latin typeface="黑体" panose="02010609060101010101" charset="-122"/>
                <a:ea typeface="黑体" panose="02010609060101010101" charset="-122"/>
                <a:cs typeface="OPPOSans B" panose="00020600040101010101" pitchFamily="18" charset="-122"/>
                <a:sym typeface="黑体" panose="02010609060101010101" charset="-122"/>
              </a:rPr>
              <a:t>01</a:t>
            </a:r>
          </a:p>
        </p:txBody>
      </p:sp>
      <p:cxnSp>
        <p:nvCxnSpPr>
          <p:cNvPr id="19" name="直接连接符 18"/>
          <p:cNvCxnSpPr/>
          <p:nvPr>
            <p:custDataLst>
              <p:tags r:id="rId6"/>
            </p:custDataLst>
          </p:nvPr>
        </p:nvCxnSpPr>
        <p:spPr>
          <a:xfrm>
            <a:off x="6515567" y="2167452"/>
            <a:ext cx="0" cy="89323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custDataLst>
              <p:tags r:id="rId7"/>
            </p:custDataLst>
          </p:nvPr>
        </p:nvSpPr>
        <p:spPr>
          <a:xfrm>
            <a:off x="6602730" y="1915160"/>
            <a:ext cx="3474720" cy="1245235"/>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ct val="150000"/>
              </a:lnSpc>
            </a:pPr>
            <a:r>
              <a:rPr lang="zh-CN" altLang="en-US" sz="1800" kern="1400" spc="100" dirty="0">
                <a:solidFill>
                  <a:srgbClr val="006BB6"/>
                </a:solidFill>
                <a:latin typeface="黑体" panose="02010609060101010101" charset="-122"/>
                <a:ea typeface="黑体" panose="02010609060101010101" charset="-122"/>
                <a:sym typeface="黑体" panose="02010609060101010101" charset="-122"/>
              </a:rPr>
              <a:t>进入“粉丝灯牌”设置入口</a:t>
            </a:r>
          </a:p>
          <a:p>
            <a:pPr>
              <a:lnSpc>
                <a:spcPct val="150000"/>
              </a:lnSpc>
            </a:pPr>
            <a:r>
              <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登录直播中控台，点击“直播互动”→“拉新涨粉”→“粉丝灯牌”</a:t>
            </a:r>
          </a:p>
        </p:txBody>
      </p:sp>
      <p:sp>
        <p:nvSpPr>
          <p:cNvPr id="25" name="文本框 24"/>
          <p:cNvSpPr txBox="1"/>
          <p:nvPr>
            <p:custDataLst>
              <p:tags r:id="rId8"/>
            </p:custDataLst>
          </p:nvPr>
        </p:nvSpPr>
        <p:spPr>
          <a:xfrm>
            <a:off x="5941316" y="3873274"/>
            <a:ext cx="795866" cy="460375"/>
          </a:xfrm>
          <a:prstGeom prst="rect">
            <a:avLst/>
          </a:prstGeom>
          <a:noFill/>
        </p:spPr>
        <p:txBody>
          <a:bodyPr wrap="square" rtlCol="0">
            <a:spAutoFit/>
          </a:bodyPr>
          <a:lstStyle/>
          <a:p>
            <a:r>
              <a:rPr lang="en-US" altLang="zh-CN" sz="2400" dirty="0">
                <a:solidFill>
                  <a:srgbClr val="006BB6"/>
                </a:solidFill>
                <a:latin typeface="黑体" panose="02010609060101010101" charset="-122"/>
                <a:ea typeface="黑体" panose="02010609060101010101" charset="-122"/>
                <a:cs typeface="OPPOSans B" panose="00020600040101010101" pitchFamily="18" charset="-122"/>
                <a:sym typeface="黑体" panose="02010609060101010101" charset="-122"/>
              </a:rPr>
              <a:t>02</a:t>
            </a:r>
          </a:p>
        </p:txBody>
      </p:sp>
      <p:cxnSp>
        <p:nvCxnSpPr>
          <p:cNvPr id="26" name="直接连接符 25"/>
          <p:cNvCxnSpPr/>
          <p:nvPr>
            <p:custDataLst>
              <p:tags r:id="rId9"/>
            </p:custDataLst>
          </p:nvPr>
        </p:nvCxnSpPr>
        <p:spPr>
          <a:xfrm>
            <a:off x="6499057" y="3693357"/>
            <a:ext cx="0" cy="89323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custDataLst>
              <p:tags r:id="rId10"/>
            </p:custDataLst>
          </p:nvPr>
        </p:nvSpPr>
        <p:spPr>
          <a:xfrm>
            <a:off x="6586220" y="3507740"/>
            <a:ext cx="3474720" cy="1245235"/>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ct val="150000"/>
              </a:lnSpc>
            </a:pPr>
            <a:r>
              <a:rPr lang="zh-CN" altLang="en-US" sz="1800" kern="1400" spc="100" dirty="0">
                <a:solidFill>
                  <a:srgbClr val="006BB6"/>
                </a:solidFill>
                <a:latin typeface="黑体" panose="02010609060101010101" charset="-122"/>
                <a:ea typeface="黑体" panose="02010609060101010101" charset="-122"/>
                <a:sym typeface="黑体" panose="02010609060101010101" charset="-122"/>
              </a:rPr>
              <a:t>相关信息设置</a:t>
            </a:r>
          </a:p>
          <a:p>
            <a:pPr>
              <a:lnSpc>
                <a:spcPct val="150000"/>
              </a:lnSpc>
            </a:pPr>
            <a:r>
              <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开启粉丝灯牌开关，选择默认样式或按粉丝等级上传图片</a:t>
            </a:r>
          </a:p>
        </p:txBody>
      </p:sp>
      <p:sp>
        <p:nvSpPr>
          <p:cNvPr id="28" name="文本框 27"/>
          <p:cNvSpPr txBox="1"/>
          <p:nvPr>
            <p:custDataLst>
              <p:tags r:id="rId11"/>
            </p:custDataLst>
          </p:nvPr>
        </p:nvSpPr>
        <p:spPr>
          <a:xfrm>
            <a:off x="5950206" y="5446804"/>
            <a:ext cx="795866" cy="460375"/>
          </a:xfrm>
          <a:prstGeom prst="rect">
            <a:avLst/>
          </a:prstGeom>
          <a:noFill/>
        </p:spPr>
        <p:txBody>
          <a:bodyPr wrap="square" rtlCol="0">
            <a:spAutoFit/>
          </a:bodyPr>
          <a:lstStyle/>
          <a:p>
            <a:r>
              <a:rPr lang="en-US" altLang="zh-CN" sz="2400" dirty="0">
                <a:solidFill>
                  <a:srgbClr val="006BB6"/>
                </a:solidFill>
                <a:latin typeface="黑体" panose="02010609060101010101" charset="-122"/>
                <a:ea typeface="黑体" panose="02010609060101010101" charset="-122"/>
                <a:cs typeface="OPPOSans B" panose="00020600040101010101" pitchFamily="18" charset="-122"/>
                <a:sym typeface="黑体" panose="02010609060101010101" charset="-122"/>
              </a:rPr>
              <a:t>03</a:t>
            </a:r>
          </a:p>
        </p:txBody>
      </p:sp>
      <p:cxnSp>
        <p:nvCxnSpPr>
          <p:cNvPr id="29" name="直接连接符 28"/>
          <p:cNvCxnSpPr/>
          <p:nvPr>
            <p:custDataLst>
              <p:tags r:id="rId12"/>
            </p:custDataLst>
          </p:nvPr>
        </p:nvCxnSpPr>
        <p:spPr>
          <a:xfrm>
            <a:off x="6517472" y="5285937"/>
            <a:ext cx="0" cy="89323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custDataLst>
              <p:tags r:id="rId13"/>
            </p:custDataLst>
          </p:nvPr>
        </p:nvSpPr>
        <p:spPr>
          <a:xfrm>
            <a:off x="6604635" y="5100320"/>
            <a:ext cx="3474720" cy="1245235"/>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vl2pPr>
              <a:defRPr/>
            </a:lvl2pPr>
            <a:lvl3pPr>
              <a:defRPr/>
            </a:lvl3pPr>
            <a:lvl4pPr>
              <a:defRPr/>
            </a:lvl4pPr>
            <a:lvl5pPr>
              <a:defRPr/>
            </a:lvl5pPr>
            <a:lvl6pPr>
              <a:defRPr/>
            </a:lvl6pPr>
            <a:lvl7pPr>
              <a:defRPr/>
            </a:lvl7pPr>
            <a:lvl8pPr>
              <a:defRPr/>
            </a:lvl8pPr>
            <a:lvl9pPr>
              <a:defRPr/>
            </a:lvl9pPr>
          </a:lstStyle>
          <a:p>
            <a:pPr>
              <a:lnSpc>
                <a:spcPct val="150000"/>
              </a:lnSpc>
            </a:pPr>
            <a:r>
              <a:rPr lang="zh-CN" altLang="en-US" sz="1800" kern="1400" spc="100" dirty="0">
                <a:solidFill>
                  <a:srgbClr val="006BB6"/>
                </a:solidFill>
                <a:latin typeface="黑体" panose="02010609060101010101" charset="-122"/>
                <a:ea typeface="黑体" panose="02010609060101010101" charset="-122"/>
                <a:sym typeface="黑体" panose="02010609060101010101" charset="-122"/>
              </a:rPr>
              <a:t>保存设置</a:t>
            </a:r>
          </a:p>
          <a:p>
            <a:pPr>
              <a:lnSpc>
                <a:spcPct val="150000"/>
              </a:lnSpc>
            </a:pPr>
            <a:r>
              <a:rPr lang="zh-CN" altLang="en-US" sz="1600" kern="1400" spc="100" dirty="0">
                <a:solidFill>
                  <a:schemeClr val="tx1">
                    <a:lumMod val="85000"/>
                    <a:lumOff val="15000"/>
                  </a:schemeClr>
                </a:solidFill>
                <a:latin typeface="黑体" panose="02010609060101010101" charset="-122"/>
                <a:ea typeface="黑体" panose="02010609060101010101" charset="-122"/>
                <a:sym typeface="黑体" panose="02010609060101010101" charset="-122"/>
              </a:rPr>
              <a:t>点击保存设置，即可完成对“粉丝灯牌”的设置</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3" name="iś1íďê"/>
          <p:cNvSpPr/>
          <p:nvPr>
            <p:custDataLst>
              <p:tags r:id="rId1"/>
            </p:custDataLst>
          </p:nvPr>
        </p:nvSpPr>
        <p:spPr>
          <a:xfrm>
            <a:off x="730682" y="1886016"/>
            <a:ext cx="3763344" cy="3763344"/>
          </a:xfrm>
          <a:prstGeom prst="ellipse">
            <a:avLst/>
          </a:prstGeom>
          <a:blipFill dpi="0" rotWithShape="1">
            <a:blip r:embed="rId16"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grpSp>
        <p:nvGrpSpPr>
          <p:cNvPr id="3" name="组合 2"/>
          <p:cNvGrpSpPr/>
          <p:nvPr/>
        </p:nvGrpSpPr>
        <p:grpSpPr>
          <a:xfrm>
            <a:off x="4690745" y="1609725"/>
            <a:ext cx="6645275" cy="899795"/>
            <a:chOff x="6351" y="2784"/>
            <a:chExt cx="6559" cy="901"/>
          </a:xfrm>
        </p:grpSpPr>
        <p:sp>
          <p:nvSpPr>
            <p:cNvPr id="4" name="矩形 3"/>
            <p:cNvSpPr/>
            <p:nvPr>
              <p:custDataLst>
                <p:tags r:id="rId11"/>
              </p:custDataLst>
            </p:nvPr>
          </p:nvSpPr>
          <p:spPr>
            <a:xfrm>
              <a:off x="6351" y="2784"/>
              <a:ext cx="6559" cy="901"/>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5" name="组合 4"/>
            <p:cNvGrpSpPr/>
            <p:nvPr/>
          </p:nvGrpSpPr>
          <p:grpSpPr>
            <a:xfrm>
              <a:off x="6605" y="3034"/>
              <a:ext cx="5884" cy="443"/>
              <a:chOff x="6605" y="3034"/>
              <a:chExt cx="5884" cy="443"/>
            </a:xfrm>
          </p:grpSpPr>
          <p:sp>
            <p:nvSpPr>
              <p:cNvPr id="6" name="TextBox 52"/>
              <p:cNvSpPr txBox="1"/>
              <p:nvPr>
                <p:custDataLst>
                  <p:tags r:id="rId12"/>
                </p:custDataLst>
              </p:nvPr>
            </p:nvSpPr>
            <p:spPr>
              <a:xfrm>
                <a:off x="7069" y="3034"/>
                <a:ext cx="5420" cy="443"/>
              </a:xfrm>
              <a:prstGeom prst="rect">
                <a:avLst/>
              </a:prstGeom>
              <a:noFill/>
            </p:spPr>
            <p:txBody>
              <a:bodyPr wrap="square" lIns="0" tIns="0" rIns="0" bIns="0" rtlCol="0">
                <a:noAutofit/>
              </a:bodyPr>
              <a:lstStyle/>
              <a:p>
                <a:pPr algn="l">
                  <a:lnSpc>
                    <a:spcPct val="150000"/>
                  </a:lnSpc>
                </a:pPr>
                <a:r>
                  <a:rPr lang="zh-CN" altLang="en-US" kern="0" dirty="0">
                    <a:solidFill>
                      <a:schemeClr val="bg1"/>
                    </a:solidFill>
                    <a:latin typeface="黑体" panose="02010609060101010101" charset="-122"/>
                    <a:ea typeface="黑体" panose="02010609060101010101" charset="-122"/>
                    <a:sym typeface="+mn-ea"/>
                  </a:rPr>
                  <a:t>结合在自学探究中的结论，梳理淘宝平台的直播规则</a:t>
                </a:r>
              </a:p>
            </p:txBody>
          </p:sp>
          <p:sp>
            <p:nvSpPr>
              <p:cNvPr id="7" name="TextBox 54"/>
              <p:cNvSpPr txBox="1"/>
              <p:nvPr>
                <p:custDataLst>
                  <p:tags r:id="rId13"/>
                </p:custDataLst>
              </p:nvPr>
            </p:nvSpPr>
            <p:spPr>
              <a:xfrm>
                <a:off x="6605" y="3129"/>
                <a:ext cx="464" cy="308"/>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p>
            </p:txBody>
          </p:sp>
        </p:grpSp>
      </p:grpSp>
      <p:grpSp>
        <p:nvGrpSpPr>
          <p:cNvPr id="8" name="组合 7"/>
          <p:cNvGrpSpPr/>
          <p:nvPr/>
        </p:nvGrpSpPr>
        <p:grpSpPr>
          <a:xfrm>
            <a:off x="4690745" y="2749550"/>
            <a:ext cx="6769735" cy="899795"/>
            <a:chOff x="6351" y="4135"/>
            <a:chExt cx="6682" cy="901"/>
          </a:xfrm>
        </p:grpSpPr>
        <p:sp>
          <p:nvSpPr>
            <p:cNvPr id="9" name="矩形 8"/>
            <p:cNvSpPr/>
            <p:nvPr>
              <p:custDataLst>
                <p:tags r:id="rId8"/>
              </p:custDataLst>
            </p:nvPr>
          </p:nvSpPr>
          <p:spPr>
            <a:xfrm>
              <a:off x="6351" y="4135"/>
              <a:ext cx="6559" cy="9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10" name="组合 9"/>
            <p:cNvGrpSpPr/>
            <p:nvPr/>
          </p:nvGrpSpPr>
          <p:grpSpPr>
            <a:xfrm>
              <a:off x="6605" y="4340"/>
              <a:ext cx="6428" cy="515"/>
              <a:chOff x="6605" y="4340"/>
              <a:chExt cx="6428" cy="515"/>
            </a:xfrm>
          </p:grpSpPr>
          <p:sp>
            <p:nvSpPr>
              <p:cNvPr id="11" name="TextBox 52"/>
              <p:cNvSpPr txBox="1"/>
              <p:nvPr>
                <p:custDataLst>
                  <p:tags r:id="rId9"/>
                </p:custDataLst>
              </p:nvPr>
            </p:nvSpPr>
            <p:spPr>
              <a:xfrm>
                <a:off x="7114" y="4340"/>
                <a:ext cx="5919" cy="515"/>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结合在自学探究中的结论，掌握淘宝平台的直播入驻流程</a:t>
                </a:r>
              </a:p>
            </p:txBody>
          </p:sp>
          <p:sp>
            <p:nvSpPr>
              <p:cNvPr id="12" name="TextBox 54"/>
              <p:cNvSpPr txBox="1"/>
              <p:nvPr>
                <p:custDataLst>
                  <p:tags r:id="rId10"/>
                </p:custDataLst>
              </p:nvPr>
            </p:nvSpPr>
            <p:spPr>
              <a:xfrm>
                <a:off x="6605" y="4428"/>
                <a:ext cx="423" cy="387"/>
              </a:xfrm>
              <a:prstGeom prst="rect">
                <a:avLst/>
              </a:prstGeom>
              <a:noFill/>
            </p:spPr>
            <p:txBody>
              <a:bodyPr wrap="square" lIns="0" tIns="0" rIns="0" bIns="0" rtlCol="0">
                <a:no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p>
            </p:txBody>
          </p:sp>
        </p:grpSp>
      </p:grpSp>
      <p:grpSp>
        <p:nvGrpSpPr>
          <p:cNvPr id="47" name="组合 46"/>
          <p:cNvGrpSpPr/>
          <p:nvPr/>
        </p:nvGrpSpPr>
        <p:grpSpPr>
          <a:xfrm>
            <a:off x="4690745" y="3889375"/>
            <a:ext cx="6646545" cy="899795"/>
            <a:chOff x="6351" y="5476"/>
            <a:chExt cx="6560" cy="901"/>
          </a:xfrm>
        </p:grpSpPr>
        <p:sp>
          <p:nvSpPr>
            <p:cNvPr id="48" name="矩形 47"/>
            <p:cNvSpPr/>
            <p:nvPr>
              <p:custDataLst>
                <p:tags r:id="rId5"/>
              </p:custDataLst>
            </p:nvPr>
          </p:nvSpPr>
          <p:spPr>
            <a:xfrm>
              <a:off x="6351" y="5476"/>
              <a:ext cx="6560" cy="901"/>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9" name="组合 48"/>
            <p:cNvGrpSpPr/>
            <p:nvPr/>
          </p:nvGrpSpPr>
          <p:grpSpPr>
            <a:xfrm>
              <a:off x="6605" y="5707"/>
              <a:ext cx="6305" cy="383"/>
              <a:chOff x="6605" y="5707"/>
              <a:chExt cx="6305" cy="383"/>
            </a:xfrm>
          </p:grpSpPr>
          <p:sp>
            <p:nvSpPr>
              <p:cNvPr id="50" name="TextBox 52"/>
              <p:cNvSpPr txBox="1"/>
              <p:nvPr>
                <p:custDataLst>
                  <p:tags r:id="rId6"/>
                </p:custDataLst>
              </p:nvPr>
            </p:nvSpPr>
            <p:spPr>
              <a:xfrm>
                <a:off x="7114" y="5707"/>
                <a:ext cx="5796" cy="383"/>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结合在自学探究中的结论，了解淘宝平台的直播推广方式</a:t>
                </a:r>
              </a:p>
            </p:txBody>
          </p:sp>
          <p:sp>
            <p:nvSpPr>
              <p:cNvPr id="13" name="TextBox 54"/>
              <p:cNvSpPr txBox="1"/>
              <p:nvPr>
                <p:custDataLst>
                  <p:tags r:id="rId7"/>
                </p:custDataLst>
              </p:nvPr>
            </p:nvSpPr>
            <p:spPr>
              <a:xfrm>
                <a:off x="6605" y="5801"/>
                <a:ext cx="464" cy="249"/>
              </a:xfrm>
              <a:prstGeom prst="rect">
                <a:avLst/>
              </a:prstGeom>
              <a:noFill/>
            </p:spPr>
            <p:txBody>
              <a:bodyPr wrap="square" lIns="0" tIns="0" rIns="0" bIns="0" rtlCol="0">
                <a:no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03</a:t>
                </a:r>
              </a:p>
            </p:txBody>
          </p:sp>
        </p:grpSp>
      </p:grpSp>
      <p:sp>
        <p:nvSpPr>
          <p:cNvPr id="14" name="矩形 13"/>
          <p:cNvSpPr/>
          <p:nvPr>
            <p:custDataLst>
              <p:tags r:id="rId2"/>
            </p:custDataLst>
          </p:nvPr>
        </p:nvSpPr>
        <p:spPr>
          <a:xfrm>
            <a:off x="4690110" y="5029200"/>
            <a:ext cx="6645910" cy="943610"/>
          </a:xfrm>
          <a:prstGeom prst="rect">
            <a:avLst/>
          </a:prstGeom>
          <a:solidFill>
            <a:srgbClr val="3384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sp>
        <p:nvSpPr>
          <p:cNvPr id="15" name="TextBox 52"/>
          <p:cNvSpPr txBox="1"/>
          <p:nvPr>
            <p:custDataLst>
              <p:tags r:id="rId3"/>
            </p:custDataLst>
          </p:nvPr>
        </p:nvSpPr>
        <p:spPr>
          <a:xfrm>
            <a:off x="5452745" y="5102860"/>
            <a:ext cx="5175885" cy="681355"/>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结合在自学探究中的结论，了解淘宝平台的直播推广工具，并掌握其推广操作流程</a:t>
            </a:r>
          </a:p>
        </p:txBody>
      </p:sp>
      <p:sp>
        <p:nvSpPr>
          <p:cNvPr id="16" name="TextBox 54"/>
          <p:cNvSpPr txBox="1"/>
          <p:nvPr>
            <p:custDataLst>
              <p:tags r:id="rId4"/>
            </p:custDataLst>
          </p:nvPr>
        </p:nvSpPr>
        <p:spPr>
          <a:xfrm>
            <a:off x="4944110" y="5378450"/>
            <a:ext cx="463550" cy="257810"/>
          </a:xfrm>
          <a:prstGeom prst="rect">
            <a:avLst/>
          </a:prstGeom>
          <a:noFill/>
        </p:spPr>
        <p:txBody>
          <a:bodyPr wrap="square" lIns="0" tIns="0" rIns="0" bIns="0" rtlCol="0">
            <a:no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04</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3148965"/>
            <a:ext cx="2562225" cy="301244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82820" y="3148965"/>
            <a:ext cx="2562225" cy="299783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3148965"/>
            <a:ext cx="2562225" cy="300799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6"/>
          <p:cNvSpPr txBox="1"/>
          <p:nvPr/>
        </p:nvSpPr>
        <p:spPr>
          <a:xfrm>
            <a:off x="1807226" y="32765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3" name="文本框 26"/>
          <p:cNvSpPr txBox="1"/>
          <p:nvPr/>
        </p:nvSpPr>
        <p:spPr>
          <a:xfrm>
            <a:off x="8657880" y="32765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844415" y="3695609"/>
            <a:ext cx="2475230" cy="2451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altLang="en-US" sz="1600" dirty="0">
                <a:solidFill>
                  <a:schemeClr val="tx1">
                    <a:lumMod val="75000"/>
                    <a:lumOff val="25000"/>
                  </a:schemeClr>
                </a:solidFill>
                <a:latin typeface="黑体" panose="02010609060101010101" charset="-122"/>
                <a:ea typeface="黑体" panose="02010609060101010101" charset="-122"/>
              </a:rPr>
              <a:t>分小组</a:t>
            </a:r>
            <a:r>
              <a:rPr sz="1600" dirty="0" err="1">
                <a:solidFill>
                  <a:schemeClr val="tx1">
                    <a:lumMod val="75000"/>
                    <a:lumOff val="25000"/>
                  </a:schemeClr>
                </a:solidFill>
                <a:latin typeface="黑体" panose="02010609060101010101" charset="-122"/>
                <a:ea typeface="黑体" panose="02010609060101010101" charset="-122"/>
              </a:rPr>
              <a:t>讨论</a:t>
            </a:r>
            <a:r>
              <a:rPr lang="zh-CN" altLang="en-US" sz="1600" dirty="0">
                <a:solidFill>
                  <a:schemeClr val="tx1">
                    <a:lumMod val="75000"/>
                    <a:lumOff val="25000"/>
                  </a:schemeClr>
                </a:solidFill>
                <a:latin typeface="黑体" panose="02010609060101010101" charset="-122"/>
                <a:ea typeface="黑体" panose="02010609060101010101" charset="-122"/>
              </a:rPr>
              <a:t>淘宝平台的定位和规则</a:t>
            </a: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lang="zh-CN" altLang="en-US" sz="1600" dirty="0">
                <a:solidFill>
                  <a:schemeClr val="tx1">
                    <a:lumMod val="75000"/>
                    <a:lumOff val="25000"/>
                  </a:schemeClr>
                </a:solidFill>
                <a:latin typeface="黑体" panose="02010609060101010101" charset="-122"/>
                <a:ea typeface="黑体" panose="02010609060101010101" charset="-122"/>
              </a:rPr>
              <a:t>完成淘宝直播入驻申请，获得开通直播的权限，并开展一场直播试播活动</a:t>
            </a: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3.讨论淘宝直播常见的推广方式,</a:t>
            </a:r>
            <a:r>
              <a:rPr lang="zh-CN" altLang="en-US" sz="1600" dirty="0">
                <a:solidFill>
                  <a:schemeClr val="tx1">
                    <a:lumMod val="75000"/>
                    <a:lumOff val="25000"/>
                  </a:schemeClr>
                </a:solidFill>
                <a:latin typeface="黑体" panose="02010609060101010101" charset="-122"/>
                <a:ea typeface="黑体" panose="02010609060101010101" charset="-122"/>
              </a:rPr>
              <a:t>并选择一种简述其特点，完成推广</a:t>
            </a:r>
          </a:p>
        </p:txBody>
      </p:sp>
      <p:sp>
        <p:nvSpPr>
          <p:cNvPr id="27" name="文本框 26"/>
          <p:cNvSpPr txBox="1"/>
          <p:nvPr/>
        </p:nvSpPr>
        <p:spPr>
          <a:xfrm>
            <a:off x="5223479" y="32765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27"/>
          <p:cNvSpPr txBox="1"/>
          <p:nvPr/>
        </p:nvSpPr>
        <p:spPr>
          <a:xfrm>
            <a:off x="1394460" y="3695700"/>
            <a:ext cx="2458720" cy="226695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Arial" panose="020B0604020202020204" pitchFamily="34" charset="0"/>
              <a:buNone/>
            </a:pPr>
            <a:r>
              <a:rPr sz="1600" dirty="0">
                <a:solidFill>
                  <a:schemeClr val="tx1">
                    <a:lumMod val="75000"/>
                    <a:lumOff val="25000"/>
                  </a:schemeClr>
                </a:solidFill>
                <a:latin typeface="黑体" panose="02010609060101010101" charset="-122"/>
                <a:ea typeface="黑体" panose="02010609060101010101" charset="-122"/>
                <a:sym typeface="+mn-ea"/>
              </a:rPr>
              <a:t>基于</a:t>
            </a:r>
            <a:r>
              <a:rPr lang="en-US" sz="1600" dirty="0">
                <a:solidFill>
                  <a:schemeClr val="tx1">
                    <a:lumMod val="75000"/>
                    <a:lumOff val="25000"/>
                  </a:schemeClr>
                </a:solidFill>
                <a:latin typeface="黑体" panose="02010609060101010101" charset="-122"/>
                <a:ea typeface="黑体" panose="02010609060101010101" charset="-122"/>
                <a:sym typeface="+mn-ea"/>
              </a:rPr>
              <a:t>Part 1</a:t>
            </a:r>
            <a:r>
              <a:rPr sz="1600" dirty="0">
                <a:solidFill>
                  <a:schemeClr val="tx1">
                    <a:lumMod val="75000"/>
                    <a:lumOff val="25000"/>
                  </a:schemeClr>
                </a:solidFill>
                <a:latin typeface="黑体" panose="02010609060101010101" charset="-122"/>
                <a:ea typeface="黑体" panose="02010609060101010101" charset="-122"/>
                <a:sym typeface="+mn-ea"/>
              </a:rPr>
              <a:t>的活动背景，此服装品牌选择在抖音和淘宝平台进行直播。现需要开通淘宝平台，获得直播权限，接着进行一场试播，并选择一种推广形式和推广工具完成直播推广</a:t>
            </a:r>
          </a:p>
        </p:txBody>
      </p:sp>
      <p:sp>
        <p:nvSpPr>
          <p:cNvPr id="3" name="文本框 2"/>
          <p:cNvSpPr txBox="1"/>
          <p:nvPr/>
        </p:nvSpPr>
        <p:spPr>
          <a:xfrm>
            <a:off x="8477885" y="4048125"/>
            <a:ext cx="2021840" cy="1198880"/>
          </a:xfrm>
          <a:prstGeom prst="rect">
            <a:avLst/>
          </a:prstGeom>
          <a:noFill/>
        </p:spPr>
        <p:txBody>
          <a:bodyPr wrap="square" rtlCol="0" anchor="t">
            <a:spAutoFit/>
          </a:body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5994400" y="4618355"/>
            <a:ext cx="5407660" cy="965835"/>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sz="1600" kern="100" dirty="0">
                <a:effectLst/>
                <a:latin typeface="+mn-ea"/>
                <a:cs typeface="黑体" panose="02010609060101010101" charset="-122"/>
              </a:rPr>
              <a:t>作为电子商务专业学生，未来也有可能从事直播营销行业，要严格遵守相关法律法规，不触碰法律的红线</a:t>
            </a:r>
          </a:p>
        </p:txBody>
      </p:sp>
      <p:pic>
        <p:nvPicPr>
          <p:cNvPr id="8" name="图片 7"/>
          <p:cNvPicPr/>
          <p:nvPr/>
        </p:nvPicPr>
        <p:blipFill>
          <a:blip r:embed="rId2"/>
          <a:srcRect l="7399"/>
          <a:stretch>
            <a:fillRect/>
          </a:stretch>
        </p:blipFill>
        <p:spPr>
          <a:xfrm>
            <a:off x="576580" y="2085341"/>
            <a:ext cx="4464685" cy="3988435"/>
          </a:xfrm>
          <a:prstGeom prst="rect">
            <a:avLst/>
          </a:prstGeom>
          <a:noFill/>
          <a:ln w="9525">
            <a:noFill/>
          </a:ln>
        </p:spPr>
      </p:pic>
      <p:sp>
        <p:nvSpPr>
          <p:cNvPr id="3" name="流程图: 延期 2"/>
          <p:cNvSpPr/>
          <p:nvPr/>
        </p:nvSpPr>
        <p:spPr>
          <a:xfrm>
            <a:off x="5057140" y="2524126"/>
            <a:ext cx="820420" cy="709295"/>
          </a:xfrm>
          <a:prstGeom prst="flowChartDelay">
            <a:avLst/>
          </a:prstGeom>
          <a:solidFill>
            <a:srgbClr val="004B84"/>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6" name="流程图: 延期 5"/>
          <p:cNvSpPr/>
          <p:nvPr/>
        </p:nvSpPr>
        <p:spPr>
          <a:xfrm>
            <a:off x="5040630" y="4457066"/>
            <a:ext cx="820420" cy="709295"/>
          </a:xfrm>
          <a:prstGeom prst="flowChartDelay">
            <a:avLst/>
          </a:prstGeom>
          <a:solidFill>
            <a:srgbClr val="004B84"/>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7" name="矩形 6"/>
          <p:cNvSpPr/>
          <p:nvPr/>
        </p:nvSpPr>
        <p:spPr>
          <a:xfrm>
            <a:off x="4876165" y="2095501"/>
            <a:ext cx="180975" cy="708660"/>
          </a:xfrm>
          <a:prstGeom prst="rect">
            <a:avLst/>
          </a:prstGeom>
          <a:solidFill>
            <a:schemeClr val="bg1">
              <a:lumMod val="85000"/>
            </a:schemeClr>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10" name="矩形 9"/>
          <p:cNvSpPr/>
          <p:nvPr/>
        </p:nvSpPr>
        <p:spPr>
          <a:xfrm>
            <a:off x="4859655" y="4697096"/>
            <a:ext cx="180975" cy="708660"/>
          </a:xfrm>
          <a:prstGeom prst="rect">
            <a:avLst/>
          </a:prstGeom>
          <a:solidFill>
            <a:schemeClr val="bg1">
              <a:lumMod val="85000"/>
            </a:schemeClr>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12" name="文本框 11"/>
          <p:cNvSpPr txBox="1"/>
          <p:nvPr/>
        </p:nvSpPr>
        <p:spPr>
          <a:xfrm>
            <a:off x="5991860" y="2320925"/>
            <a:ext cx="5407660" cy="1638300"/>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zh-CN" altLang="zh-CN" sz="1600" kern="100" dirty="0">
                <a:effectLst/>
                <a:latin typeface="+mn-ea"/>
                <a:cs typeface="黑体" panose="02010609060101010101" charset="-122"/>
              </a:rPr>
              <a:t>随着直播带货行业的风生水起，我国对于直播行业的管理规范也在不断完善，先后发布了《关于加强网络秀场直播和电商直播管理的通知》《关于加强网络直播营销活动监管的指导意见》《网络直播营销管理办法(试行)》《直播电商管理与服务规范》</a:t>
            </a:r>
          </a:p>
        </p:txBody>
      </p:sp>
      <p:sp>
        <p:nvSpPr>
          <p:cNvPr id="21" name="文本框 20"/>
          <p:cNvSpPr txBox="1"/>
          <p:nvPr/>
        </p:nvSpPr>
        <p:spPr>
          <a:xfrm>
            <a:off x="5067935" y="2591436"/>
            <a:ext cx="568960" cy="553085"/>
          </a:xfrm>
          <a:prstGeom prst="rect">
            <a:avLst/>
          </a:prstGeom>
          <a:noFill/>
        </p:spPr>
        <p:txBody>
          <a:bodyPr wrap="none" rtlCol="0">
            <a:spAutoFit/>
          </a:bodyPr>
          <a:lstStyle/>
          <a:p>
            <a:r>
              <a:rPr lang="en-US" altLang="zh-CN" sz="3000">
                <a:solidFill>
                  <a:schemeClr val="bg1"/>
                </a:solidFill>
                <a:latin typeface="黑体" panose="02010609060101010101" charset="-122"/>
                <a:ea typeface="黑体" panose="02010609060101010101" charset="-122"/>
                <a:cs typeface="黑体" panose="02010609060101010101" charset="-122"/>
              </a:rPr>
              <a:t>01</a:t>
            </a:r>
          </a:p>
        </p:txBody>
      </p:sp>
      <p:sp>
        <p:nvSpPr>
          <p:cNvPr id="14" name="文本框 13"/>
          <p:cNvSpPr txBox="1"/>
          <p:nvPr/>
        </p:nvSpPr>
        <p:spPr>
          <a:xfrm>
            <a:off x="5122545" y="4535806"/>
            <a:ext cx="563880" cy="553085"/>
          </a:xfrm>
          <a:prstGeom prst="rect">
            <a:avLst/>
          </a:prstGeom>
          <a:noFill/>
        </p:spPr>
        <p:txBody>
          <a:bodyPr wrap="none" rtlCol="0">
            <a:spAutoFit/>
          </a:bodyPr>
          <a:lstStyle/>
          <a:p>
            <a:r>
              <a:rPr lang="en-US" altLang="zh-CN" sz="3000">
                <a:solidFill>
                  <a:schemeClr val="bg1"/>
                </a:solidFill>
                <a:latin typeface="黑体" panose="02010609060101010101" charset="-122"/>
                <a:ea typeface="黑体" panose="02010609060101010101" charset="-122"/>
                <a:cs typeface="黑体" panose="02010609060101010101" charset="-122"/>
              </a:rPr>
              <a:t>02</a:t>
            </a:r>
          </a:p>
        </p:txBody>
      </p:sp>
      <p:cxnSp>
        <p:nvCxnSpPr>
          <p:cNvPr id="23" name="直接连接符 22"/>
          <p:cNvCxnSpPr/>
          <p:nvPr/>
        </p:nvCxnSpPr>
        <p:spPr>
          <a:xfrm flipV="1">
            <a:off x="6148070" y="4452988"/>
            <a:ext cx="5292039" cy="0"/>
          </a:xfrm>
          <a:prstGeom prst="line">
            <a:avLst/>
          </a:prstGeom>
          <a:ln w="12700" cmpd="sng">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6205220" y="5634356"/>
            <a:ext cx="5292039" cy="0"/>
          </a:xfrm>
          <a:prstGeom prst="line">
            <a:avLst/>
          </a:prstGeom>
          <a:ln w="12700" cmpd="sng">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素能加油站</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 name="文本框 8"/>
          <p:cNvSpPr txBox="1"/>
          <p:nvPr/>
        </p:nvSpPr>
        <p:spPr>
          <a:xfrm>
            <a:off x="2425156" y="1209143"/>
            <a:ext cx="7445828" cy="553085"/>
          </a:xfrm>
          <a:prstGeom prst="rect">
            <a:avLst/>
          </a:prstGeom>
          <a:noFill/>
          <a:ln w="9525">
            <a:noFill/>
          </a:ln>
        </p:spPr>
        <p:txBody>
          <a:bodyPr wrap="square">
            <a:spAutoFit/>
          </a:bodyPr>
          <a:lstStyle/>
          <a:p>
            <a:pPr algn="ctr">
              <a:lnSpc>
                <a:spcPct val="150000"/>
              </a:lnSpc>
            </a:pPr>
            <a:r>
              <a:rPr lang="zh-CN" altLang="zh-CN" sz="2000" b="1" kern="100" dirty="0">
                <a:effectLst/>
                <a:latin typeface="黑体" panose="02010609060101010101" charset="-122"/>
                <a:ea typeface="黑体" panose="02010609060101010101" charset="-122"/>
                <a:cs typeface="黑体" panose="02010609060101010101" charset="-122"/>
              </a:rPr>
              <a:t>直播营销面临的法律风险</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菱形 61"/>
          <p:cNvSpPr/>
          <p:nvPr/>
        </p:nvSpPr>
        <p:spPr>
          <a:xfrm>
            <a:off x="3140242" y="-3529133"/>
            <a:ext cx="5911516" cy="5911516"/>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72" name="菱形 71"/>
          <p:cNvSpPr/>
          <p:nvPr/>
        </p:nvSpPr>
        <p:spPr>
          <a:xfrm>
            <a:off x="2390274" y="-4279101"/>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76" name="矩形 75"/>
          <p:cNvSpPr/>
          <p:nvPr/>
        </p:nvSpPr>
        <p:spPr>
          <a:xfrm>
            <a:off x="5231642" y="243887"/>
            <a:ext cx="1728716" cy="369332"/>
          </a:xfrm>
          <a:prstGeom prst="rect">
            <a:avLst/>
          </a:prstGeom>
        </p:spPr>
        <p:txBody>
          <a:bodyPr wrap="square">
            <a:spAutoFit/>
          </a:bodyPr>
          <a:lstStyle/>
          <a:p>
            <a:pPr algn="dist"/>
            <a:r>
              <a:rPr lang="en-US" altLang="zh-CN" dirty="0">
                <a:solidFill>
                  <a:schemeClr val="bg1"/>
                </a:solidFill>
                <a:latin typeface="黑体" panose="02010609060101010101" charset="-122"/>
                <a:ea typeface="黑体" panose="02010609060101010101" charset="-122"/>
                <a:sym typeface="黑体" panose="02010609060101010101" charset="-122"/>
              </a:rPr>
              <a:t>CONTENTS</a:t>
            </a:r>
            <a:endParaRPr lang="zh-CN" altLang="en-US" dirty="0">
              <a:solidFill>
                <a:schemeClr val="bg1"/>
              </a:solidFill>
              <a:latin typeface="黑体" panose="02010609060101010101" charset="-122"/>
              <a:ea typeface="黑体" panose="02010609060101010101" charset="-122"/>
              <a:sym typeface="黑体" panose="02010609060101010101" charset="-122"/>
            </a:endParaRPr>
          </a:p>
        </p:txBody>
      </p:sp>
      <p:sp>
        <p:nvSpPr>
          <p:cNvPr id="77" name="文本框 76"/>
          <p:cNvSpPr txBox="1"/>
          <p:nvPr/>
        </p:nvSpPr>
        <p:spPr>
          <a:xfrm>
            <a:off x="5239657" y="654159"/>
            <a:ext cx="1712686" cy="769441"/>
          </a:xfrm>
          <a:prstGeom prst="rect">
            <a:avLst/>
          </a:prstGeom>
          <a:noFill/>
        </p:spPr>
        <p:txBody>
          <a:bodyPr wrap="square" rtlCol="0">
            <a:spAutoFit/>
          </a:bodyPr>
          <a:lstStyle/>
          <a:p>
            <a:pPr algn="ctr"/>
            <a:r>
              <a:rPr lang="zh-CN" altLang="en-US" sz="4400" b="1" dirty="0">
                <a:solidFill>
                  <a:schemeClr val="bg1"/>
                </a:solidFill>
                <a:latin typeface="黑体" panose="02010609060101010101" charset="-122"/>
                <a:ea typeface="黑体" panose="02010609060101010101" charset="-122"/>
                <a:sym typeface="黑体" panose="02010609060101010101" charset="-122"/>
              </a:rPr>
              <a:t>目 录</a:t>
            </a:r>
          </a:p>
        </p:txBody>
      </p:sp>
      <p:sp>
        <p:nvSpPr>
          <p:cNvPr id="78" name="菱形 77"/>
          <p:cNvSpPr/>
          <p:nvPr/>
        </p:nvSpPr>
        <p:spPr>
          <a:xfrm>
            <a:off x="1456041" y="3260933"/>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1</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79" name="菱形 78"/>
          <p:cNvSpPr/>
          <p:nvPr/>
        </p:nvSpPr>
        <p:spPr>
          <a:xfrm>
            <a:off x="5435074" y="330474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2</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0" name="菱形 79"/>
          <p:cNvSpPr/>
          <p:nvPr/>
        </p:nvSpPr>
        <p:spPr>
          <a:xfrm>
            <a:off x="9143597" y="326156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3</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2" name="文本框 81"/>
          <p:cNvSpPr txBox="1"/>
          <p:nvPr/>
        </p:nvSpPr>
        <p:spPr>
          <a:xfrm>
            <a:off x="762000" y="4834890"/>
            <a:ext cx="2625090"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认识直播营销平台</a:t>
            </a:r>
          </a:p>
        </p:txBody>
      </p:sp>
      <p:sp>
        <p:nvSpPr>
          <p:cNvPr id="84" name="文本框 83"/>
          <p:cNvSpPr txBox="1"/>
          <p:nvPr/>
        </p:nvSpPr>
        <p:spPr>
          <a:xfrm>
            <a:off x="4600575" y="4834890"/>
            <a:ext cx="2781300"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利用抖音直播开展营销</a:t>
            </a:r>
          </a:p>
        </p:txBody>
      </p:sp>
      <p:sp>
        <p:nvSpPr>
          <p:cNvPr id="85" name="文本框 84"/>
          <p:cNvSpPr txBox="1"/>
          <p:nvPr/>
        </p:nvSpPr>
        <p:spPr>
          <a:xfrm>
            <a:off x="8595360" y="4834890"/>
            <a:ext cx="2706370"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利用淘宝直播销售商品</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6926"/>
            <a:ext cx="12192000" cy="528701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25890" y="1547968"/>
            <a:ext cx="1695376"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rPr>
              <a:t>背景交代</a:t>
            </a:r>
          </a:p>
        </p:txBody>
      </p:sp>
      <p:sp>
        <p:nvSpPr>
          <p:cNvPr id="14" name="文本框 13"/>
          <p:cNvSpPr txBox="1"/>
          <p:nvPr/>
        </p:nvSpPr>
        <p:spPr>
          <a:xfrm>
            <a:off x="6925945" y="2019935"/>
            <a:ext cx="4587875" cy="1050925"/>
          </a:xfrm>
          <a:prstGeom prst="rect">
            <a:avLst/>
          </a:prstGeom>
          <a:noFill/>
        </p:spPr>
        <p:txBody>
          <a:bodyPr wrap="square" rtlCol="0">
            <a:spAutoFit/>
          </a:bodyPr>
          <a:lstStyle/>
          <a:p>
            <a:pPr indent="0" fontAlgn="auto">
              <a:lnSpc>
                <a:spcPct val="130000"/>
              </a:lnSpc>
            </a:pPr>
            <a:r>
              <a:rPr lang="zh-CN" altLang="en-US" sz="1600" dirty="0">
                <a:solidFill>
                  <a:schemeClr val="bg1"/>
                </a:solidFill>
                <a:latin typeface="黑体" panose="02010609060101010101" charset="-122"/>
                <a:ea typeface="黑体" panose="02010609060101010101" charset="-122"/>
              </a:rPr>
              <a:t>学校要举办一场“直播营销大赛”，你与</a:t>
            </a:r>
            <a:r>
              <a:rPr lang="en-US" altLang="zh-CN" sz="1600" dirty="0">
                <a:solidFill>
                  <a:schemeClr val="bg1"/>
                </a:solidFill>
                <a:latin typeface="黑体" panose="02010609060101010101" charset="-122"/>
                <a:ea typeface="黑体" panose="02010609060101010101" charset="-122"/>
              </a:rPr>
              <a:t>4</a:t>
            </a:r>
            <a:r>
              <a:rPr lang="zh-CN" altLang="en-US" sz="1600" dirty="0">
                <a:solidFill>
                  <a:schemeClr val="bg1"/>
                </a:solidFill>
                <a:latin typeface="黑体" panose="02010609060101010101" charset="-122"/>
                <a:ea typeface="黑体" panose="02010609060101010101" charset="-122"/>
              </a:rPr>
              <a:t>个同学组成直播营销小组，打算宣传和销售家乡特产——上林八角。</a:t>
            </a:r>
          </a:p>
        </p:txBody>
      </p:sp>
      <p:sp>
        <p:nvSpPr>
          <p:cNvPr id="15" name="文本框 14"/>
          <p:cNvSpPr txBox="1"/>
          <p:nvPr/>
        </p:nvSpPr>
        <p:spPr>
          <a:xfrm>
            <a:off x="7059930" y="3245578"/>
            <a:ext cx="1797050"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rPr>
              <a:t>步骤分解</a:t>
            </a:r>
          </a:p>
        </p:txBody>
      </p:sp>
      <p:sp>
        <p:nvSpPr>
          <p:cNvPr id="21" name="椭圆 20"/>
          <p:cNvSpPr/>
          <p:nvPr/>
        </p:nvSpPr>
        <p:spPr>
          <a:xfrm>
            <a:off x="6088521" y="1431127"/>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24716" y="3158246"/>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形 28"/>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6226220" y="1569460"/>
            <a:ext cx="423246" cy="423246"/>
          </a:xfrm>
          <a:prstGeom prst="rect">
            <a:avLst/>
          </a:prstGeom>
        </p:spPr>
      </p:pic>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职业技能训练</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3" name="图形 27"/>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rot="16200000">
            <a:off x="6235907" y="3293964"/>
            <a:ext cx="423248" cy="477626"/>
          </a:xfrm>
          <a:prstGeom prst="rect">
            <a:avLst/>
          </a:prstGeom>
        </p:spPr>
      </p:pic>
      <p:pic>
        <p:nvPicPr>
          <p:cNvPr id="6" name="图片 5" descr="pexels-cottonbro-7439134"/>
          <p:cNvPicPr>
            <a:picLocks noChangeAspect="1"/>
          </p:cNvPicPr>
          <p:nvPr/>
        </p:nvPicPr>
        <p:blipFill>
          <a:blip r:embed="rId6"/>
          <a:srcRect l="4792" t="48333" r="26347" b="21685"/>
          <a:stretch>
            <a:fillRect/>
          </a:stretch>
        </p:blipFill>
        <p:spPr>
          <a:xfrm>
            <a:off x="962025" y="2262505"/>
            <a:ext cx="4703445" cy="3072130"/>
          </a:xfrm>
          <a:prstGeom prst="rect">
            <a:avLst/>
          </a:prstGeom>
        </p:spPr>
      </p:pic>
      <p:sp>
        <p:nvSpPr>
          <p:cNvPr id="19" name="文本框 18"/>
          <p:cNvSpPr txBox="1"/>
          <p:nvPr/>
        </p:nvSpPr>
        <p:spPr>
          <a:xfrm>
            <a:off x="6925945" y="3721100"/>
            <a:ext cx="4732655" cy="2651125"/>
          </a:xfrm>
          <a:prstGeom prst="rect">
            <a:avLst/>
          </a:prstGeom>
          <a:noFill/>
        </p:spPr>
        <p:txBody>
          <a:bodyPr wrap="square" rtlCol="0">
            <a:spAutoFit/>
          </a:bodyPr>
          <a:lstStyle/>
          <a:p>
            <a:pPr>
              <a:lnSpc>
                <a:spcPct val="130000"/>
              </a:lnSpc>
            </a:pPr>
            <a:r>
              <a:rPr sz="1600" dirty="0">
                <a:solidFill>
                  <a:schemeClr val="bg1"/>
                </a:solidFill>
                <a:latin typeface="黑体" panose="02010609060101010101" charset="-122"/>
                <a:ea typeface="黑体" panose="02010609060101010101" charset="-122"/>
              </a:rPr>
              <a:t>1.围绕产品内容及本章节所学知识，选择合适的直播平台</a:t>
            </a:r>
          </a:p>
          <a:p>
            <a:pPr>
              <a:lnSpc>
                <a:spcPct val="130000"/>
              </a:lnSpc>
            </a:pPr>
            <a:r>
              <a:rPr sz="1600" dirty="0">
                <a:solidFill>
                  <a:schemeClr val="bg1"/>
                </a:solidFill>
                <a:latin typeface="黑体" panose="02010609060101010101" charset="-122"/>
                <a:ea typeface="黑体" panose="02010609060101010101" charset="-122"/>
              </a:rPr>
              <a:t>2.根据直播平台入驻条件，注册账号，进行直播入驻操作，获得直播权限</a:t>
            </a:r>
          </a:p>
          <a:p>
            <a:pPr>
              <a:lnSpc>
                <a:spcPct val="130000"/>
              </a:lnSpc>
            </a:pPr>
            <a:r>
              <a:rPr sz="1600" dirty="0">
                <a:solidFill>
                  <a:schemeClr val="bg1"/>
                </a:solidFill>
                <a:latin typeface="黑体" panose="02010609060101010101" charset="-122"/>
                <a:ea typeface="黑体" panose="02010609060101010101" charset="-122"/>
              </a:rPr>
              <a:t>3.以背景产品为主，并通过小组合作的方式，开展一场销售上林八角的直播活动</a:t>
            </a:r>
          </a:p>
          <a:p>
            <a:pPr>
              <a:lnSpc>
                <a:spcPct val="130000"/>
              </a:lnSpc>
            </a:pPr>
            <a:r>
              <a:rPr sz="1600" dirty="0">
                <a:solidFill>
                  <a:schemeClr val="bg1"/>
                </a:solidFill>
                <a:latin typeface="黑体" panose="02010609060101010101" charset="-122"/>
                <a:ea typeface="黑体" panose="02010609060101010101" charset="-122"/>
              </a:rPr>
              <a:t>4.根据直播活动内容，以小组协作的方式，选择直播推广方式及工具，并完成相关推广操作</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41" name="矩形 40"/>
          <p:cNvSpPr/>
          <p:nvPr/>
        </p:nvSpPr>
        <p:spPr>
          <a:xfrm>
            <a:off x="3919543" y="2444252"/>
            <a:ext cx="4352915" cy="276999"/>
          </a:xfrm>
          <a:prstGeom prst="rect">
            <a:avLst/>
          </a:prstGeom>
        </p:spPr>
        <p:txBody>
          <a:bodyPr wrap="square">
            <a:spAutoFit/>
          </a:bodyPr>
          <a:lstStyle/>
          <a:p>
            <a:pPr algn="ctr"/>
            <a:r>
              <a:rPr lang="en-US" altLang="zh-CN" sz="1200" dirty="0">
                <a:solidFill>
                  <a:schemeClr val="bg1"/>
                </a:solidFill>
                <a:latin typeface="黑体" panose="02010609060101010101" charset="-122"/>
                <a:ea typeface="黑体" panose="02010609060101010101" charset="-122"/>
                <a:sym typeface="黑体" panose="02010609060101010101" charset="-122"/>
              </a:rPr>
              <a:t>THANKS FOR YOUR ATTENTION</a:t>
            </a:r>
            <a:endParaRPr lang="zh-CN" altLang="en-US" sz="1200" dirty="0">
              <a:solidFill>
                <a:schemeClr val="bg1"/>
              </a:solidFill>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392828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46525" y="3044190"/>
            <a:ext cx="4633595" cy="706755"/>
          </a:xfrm>
          <a:prstGeom prst="rect">
            <a:avLst/>
          </a:prstGeom>
          <a:noFill/>
        </p:spPr>
        <p:txBody>
          <a:bodyPr wrap="square" rtlCol="0">
            <a:spAutoFit/>
          </a:bodyPr>
          <a:lstStyle/>
          <a:p>
            <a:pPr algn="ctr"/>
            <a:r>
              <a:rPr lang="zh-CN" altLang="en-US" sz="4000" b="1" dirty="0">
                <a:solidFill>
                  <a:schemeClr val="bg1"/>
                </a:solidFill>
                <a:latin typeface="黑体" panose="02010609060101010101" charset="-122"/>
                <a:ea typeface="黑体" panose="02010609060101010101" charset="-122"/>
                <a:sym typeface="黑体" panose="02010609060101010101" charset="-122"/>
              </a:rPr>
              <a:t>谢   谢   聆   听</a:t>
            </a:r>
          </a:p>
        </p:txBody>
      </p:sp>
      <p:sp>
        <p:nvSpPr>
          <p:cNvPr id="11" name="直角三角形 10"/>
          <p:cNvSpPr/>
          <p:nvPr/>
        </p:nvSpPr>
        <p:spPr>
          <a:xfrm rot="2700000" flipV="1">
            <a:off x="5954823" y="763736"/>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200329"/>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1</a:t>
            </a:r>
            <a:endParaRPr lang="zh-CN" altLang="en-US" sz="3600" dirty="0">
              <a:solidFill>
                <a:schemeClr val="bg1"/>
              </a:solidFill>
              <a:latin typeface="黑体" panose="02010609060101010101" charset="-122"/>
              <a:ea typeface="黑体" panose="02010609060101010101" charset="-122"/>
              <a:sym typeface="黑体" panose="02010609060101010101" charset="-122"/>
            </a:endParaRP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637645" y="2353846"/>
            <a:ext cx="7028815" cy="1783715"/>
          </a:xfrm>
          <a:prstGeom prst="rect">
            <a:avLst/>
          </a:prstGeom>
          <a:noFill/>
        </p:spPr>
        <p:txBody>
          <a:bodyPr wrap="square" rtlCol="0">
            <a:spAutoFit/>
          </a:bodyPr>
          <a:lstStyle/>
          <a:p>
            <a:pPr algn="ctr">
              <a:lnSpc>
                <a:spcPct val="150000"/>
              </a:lnSpc>
            </a:pPr>
            <a:r>
              <a:rPr lang="zh-CN" altLang="en-US" sz="44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认识直播营销平台</a:t>
            </a:r>
          </a:p>
          <a:p>
            <a:pPr algn="ctr"/>
            <a:endParaRPr lang="zh-CN" altLang="en-US" sz="44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94829" y="3641685"/>
            <a:ext cx="1874520" cy="219710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666875"/>
            <a:ext cx="4428490" cy="47358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97280" y="2172335"/>
            <a:ext cx="4123690" cy="4154170"/>
          </a:xfrm>
          <a:prstGeom prst="rect">
            <a:avLst/>
          </a:prstGeom>
          <a:noFill/>
        </p:spPr>
        <p:txBody>
          <a:bodyPr wrap="square" rtlCol="0">
            <a:spAutoFit/>
          </a:bodyPr>
          <a:lstStyle/>
          <a:p>
            <a:pPr indent="406400" fontAlgn="auto">
              <a:lnSpc>
                <a:spcPct val="150000"/>
              </a:lnSpc>
              <a:extLst>
                <a:ext uri="{35155182-B16C-46BC-9424-99874614C6A1}">
                  <wpsdc:indentchars xmlns="" xmlns:wpsdc="http://www.wps.cn/officeDocument/2017/drawingmlCustomData" val="200" checksum="1740828767"/>
                </a:ext>
              </a:extLst>
            </a:pPr>
            <a:r>
              <a:rPr lang="zh-CN" sz="1600" dirty="0">
                <a:latin typeface="+mn-ea"/>
              </a:rPr>
              <a:t>从</a:t>
            </a:r>
            <a:r>
              <a:rPr lang="en-US" altLang="zh-CN" sz="1600" dirty="0">
                <a:latin typeface="+mn-ea"/>
              </a:rPr>
              <a:t>2016</a:t>
            </a:r>
            <a:r>
              <a:rPr lang="zh-CN" altLang="en-US" sz="1600" dirty="0">
                <a:latin typeface="+mn-ea"/>
              </a:rPr>
              <a:t>年试水直播开始，</a:t>
            </a:r>
            <a:r>
              <a:rPr lang="zh-CN" altLang="en-US" sz="1600" dirty="0">
                <a:sym typeface="+mn-ea"/>
              </a:rPr>
              <a:t>某某</a:t>
            </a:r>
            <a:r>
              <a:rPr lang="zh-CN" altLang="en-US" sz="1600" dirty="0">
                <a:latin typeface="+mn-ea"/>
                <a:sym typeface="+mn-ea"/>
              </a:rPr>
              <a:t>丽</a:t>
            </a:r>
            <a:r>
              <a:rPr lang="zh-CN" altLang="en-US" sz="1600" dirty="0">
                <a:latin typeface="+mn-ea"/>
              </a:rPr>
              <a:t>不断加大直播业务的投入，甚至在集团总部打造出了一整层的直播基地，实现私域流量的快速沉淀。2022年4月8日开启的“春夏万花筒派对”主题直播中，</a:t>
            </a:r>
            <a:r>
              <a:rPr lang="zh-CN" altLang="en-US" sz="1600" dirty="0">
                <a:sym typeface="+mn-ea"/>
              </a:rPr>
              <a:t>某某</a:t>
            </a:r>
            <a:r>
              <a:rPr lang="zh-CN" altLang="en-US" sz="1600" dirty="0">
                <a:latin typeface="+mn-ea"/>
              </a:rPr>
              <a:t>丽引入大热的元宇宙元素，经过「虚拟人贝拉+CG场景」的形式，为用户献上一场沉醉式视觉盛宴，极大满足用户的看播热情。自播号@</a:t>
            </a:r>
            <a:r>
              <a:rPr lang="zh-CN" altLang="en-US" sz="1600" dirty="0">
                <a:sym typeface="+mn-ea"/>
              </a:rPr>
              <a:t>某某</a:t>
            </a:r>
            <a:r>
              <a:rPr lang="zh-CN" altLang="en-US" sz="1600" dirty="0">
                <a:latin typeface="+mn-ea"/>
              </a:rPr>
              <a:t>丽官方旗舰店还通过福袋口令发生的刷屏效应，为直播间会聚人气，共吸引160.7w人次旁观，较平常增加8倍+，带动了销售额的暴涨。</a:t>
            </a:r>
          </a:p>
        </p:txBody>
      </p:sp>
      <p:sp>
        <p:nvSpPr>
          <p:cNvPr id="67" name="文本框 66"/>
          <p:cNvSpPr txBox="1"/>
          <p:nvPr/>
        </p:nvSpPr>
        <p:spPr>
          <a:xfrm>
            <a:off x="1550035" y="1721485"/>
            <a:ext cx="3815080" cy="553085"/>
          </a:xfrm>
          <a:prstGeom prst="rect">
            <a:avLst/>
          </a:prstGeom>
          <a:noFill/>
        </p:spPr>
        <p:txBody>
          <a:bodyPr wrap="square" rtlCol="0">
            <a:spAutoFit/>
          </a:bodyPr>
          <a:lstStyle/>
          <a:p>
            <a:pPr>
              <a:lnSpc>
                <a:spcPct val="150000"/>
              </a:lnSpc>
            </a:pPr>
            <a:r>
              <a:rPr lang="zh-CN" altLang="en-US" sz="2000" dirty="0">
                <a:solidFill>
                  <a:schemeClr val="tx1"/>
                </a:solidFill>
              </a:rPr>
              <a:t>某某丽国际迎接直播电商热潮</a:t>
            </a:r>
          </a:p>
        </p:txBody>
      </p:sp>
      <p:grpSp>
        <p:nvGrpSpPr>
          <p:cNvPr id="113" name="组合 112"/>
          <p:cNvGrpSpPr/>
          <p:nvPr/>
        </p:nvGrpSpPr>
        <p:grpSpPr>
          <a:xfrm>
            <a:off x="5801618" y="2952071"/>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195"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402070" y="4051935"/>
            <a:ext cx="155702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互联网直播营销能为企业带来什么好处？</a:t>
            </a:r>
          </a:p>
        </p:txBody>
      </p:sp>
      <p:sp>
        <p:nvSpPr>
          <p:cNvPr id="119" name="KSO_Shape"/>
          <p:cNvSpPr/>
          <p:nvPr/>
        </p:nvSpPr>
        <p:spPr bwMode="auto">
          <a:xfrm>
            <a:off x="6720840" y="3378835"/>
            <a:ext cx="822960" cy="63754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2896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387205" y="4051935"/>
            <a:ext cx="138557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互联网直播营销的特点都有哪些？</a:t>
            </a:r>
          </a:p>
        </p:txBody>
      </p:sp>
      <p:sp>
        <p:nvSpPr>
          <p:cNvPr id="126" name="KSO_Shape"/>
          <p:cNvSpPr/>
          <p:nvPr/>
        </p:nvSpPr>
        <p:spPr bwMode="auto">
          <a:xfrm>
            <a:off x="9661514" y="336341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2244" y="2475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矩形 92"/>
          <p:cNvSpPr/>
          <p:nvPr/>
        </p:nvSpPr>
        <p:spPr>
          <a:xfrm>
            <a:off x="1138555" y="1963420"/>
            <a:ext cx="4437380" cy="3886200"/>
          </a:xfrm>
          <a:prstGeom prst="rect">
            <a:avLst/>
          </a:prstGeom>
          <a:noFill/>
          <a:ln w="28575" cmpd="sng">
            <a:solidFill>
              <a:srgbClr val="006BB6"/>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84999" y="3536275"/>
            <a:ext cx="1964690" cy="230251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文本框 48"/>
          <p:cNvSpPr txBox="1"/>
          <p:nvPr/>
        </p:nvSpPr>
        <p:spPr>
          <a:xfrm>
            <a:off x="5042535" y="852805"/>
            <a:ext cx="2086610" cy="645160"/>
          </a:xfrm>
          <a:prstGeom prst="rect">
            <a:avLst/>
          </a:prstGeom>
          <a:noFill/>
          <a:ln w="9525">
            <a:noFill/>
          </a:ln>
        </p:spPr>
        <p:txBody>
          <a:bodyPr wrap="square" rtlCol="0">
            <a:sp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认识直播营销</a:t>
            </a:r>
          </a:p>
        </p:txBody>
      </p:sp>
      <p:cxnSp>
        <p:nvCxnSpPr>
          <p:cNvPr id="31" name="直接连接符 30"/>
          <p:cNvCxnSpPr/>
          <p:nvPr>
            <p:custDataLst>
              <p:tags r:id="rId1"/>
            </p:custDataLst>
          </p:nvPr>
        </p:nvCxnSpPr>
        <p:spPr>
          <a:xfrm>
            <a:off x="6948805" y="1794510"/>
            <a:ext cx="0" cy="44824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custDataLst>
              <p:tags r:id="rId2"/>
            </p:custDataLst>
          </p:nvPr>
        </p:nvSpPr>
        <p:spPr>
          <a:xfrm flipH="1">
            <a:off x="6886575" y="2214880"/>
            <a:ext cx="124460" cy="124460"/>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sp>
        <p:nvSpPr>
          <p:cNvPr id="43" name="文本框 42"/>
          <p:cNvSpPr txBox="1"/>
          <p:nvPr>
            <p:custDataLst>
              <p:tags r:id="rId3"/>
            </p:custDataLst>
          </p:nvPr>
        </p:nvSpPr>
        <p:spPr>
          <a:xfrm>
            <a:off x="7143750" y="1829435"/>
            <a:ext cx="1644650" cy="368300"/>
          </a:xfrm>
          <a:prstGeom prst="rect">
            <a:avLst/>
          </a:prstGeom>
          <a:noFill/>
        </p:spPr>
        <p:txBody>
          <a:bodyPr wrap="square" rtlCol="0">
            <a:spAutoFit/>
          </a:bodyPr>
          <a:lstStyle/>
          <a:p>
            <a:r>
              <a:rPr lang="zh-CN" altLang="en-US" b="1" dirty="0">
                <a:cs typeface="+mn-ea"/>
                <a:sym typeface="+mn-lt"/>
              </a:rPr>
              <a:t>参与门槛低</a:t>
            </a:r>
          </a:p>
        </p:txBody>
      </p:sp>
      <p:sp>
        <p:nvSpPr>
          <p:cNvPr id="44" name="文本框 43"/>
          <p:cNvSpPr txBox="1"/>
          <p:nvPr>
            <p:custDataLst>
              <p:tags r:id="rId4"/>
            </p:custDataLst>
          </p:nvPr>
        </p:nvSpPr>
        <p:spPr>
          <a:xfrm>
            <a:off x="7143750" y="2178050"/>
            <a:ext cx="3479165" cy="681355"/>
          </a:xfrm>
          <a:prstGeom prst="rect">
            <a:avLst/>
          </a:prstGeom>
          <a:noFill/>
        </p:spPr>
        <p:txBody>
          <a:bodyPr wrap="square" rtlCol="0">
            <a:spAutoFit/>
          </a:bodyPr>
          <a:lstStyle>
            <a:defPPr>
              <a:defRPr lang="zh-CN"/>
            </a:defPPr>
            <a:lvl1pPr>
              <a:lnSpc>
                <a:spcPts val="1800"/>
              </a:lnSpc>
              <a:defRPr sz="1400">
                <a:solidFill>
                  <a:schemeClr val="tx1">
                    <a:lumMod val="65000"/>
                    <a:lumOff val="35000"/>
                  </a:schemeClr>
                </a:solidFill>
                <a:latin typeface="+mj-lt"/>
              </a:defRPr>
            </a:lvl1pPr>
          </a:lstStyle>
          <a:p>
            <a:pPr>
              <a:lnSpc>
                <a:spcPct val="120000"/>
              </a:lnSpc>
              <a:spcBef>
                <a:spcPts val="0"/>
              </a:spcBef>
              <a:spcAft>
                <a:spcPts val="0"/>
              </a:spcAft>
            </a:pPr>
            <a:r>
              <a:rPr lang="zh-CN" altLang="en-US" sz="1600" dirty="0">
                <a:solidFill>
                  <a:schemeClr val="tx1">
                    <a:lumMod val="75000"/>
                    <a:lumOff val="25000"/>
                  </a:schemeClr>
                </a:solidFill>
                <a:latin typeface="+mn-lt"/>
                <a:cs typeface="+mn-ea"/>
                <a:sym typeface="+mn-lt"/>
              </a:rPr>
              <a:t>无论企业是否接受过专业训练，都可以在互联网上创建账号开始直播</a:t>
            </a:r>
          </a:p>
        </p:txBody>
      </p:sp>
      <p:sp>
        <p:nvSpPr>
          <p:cNvPr id="39" name="椭圆 38"/>
          <p:cNvSpPr/>
          <p:nvPr>
            <p:custDataLst>
              <p:tags r:id="rId5"/>
            </p:custDataLst>
          </p:nvPr>
        </p:nvSpPr>
        <p:spPr>
          <a:xfrm flipH="1">
            <a:off x="6886575" y="3352165"/>
            <a:ext cx="124460" cy="124460"/>
          </a:xfrm>
          <a:prstGeom prst="ellipse">
            <a:avLst/>
          </a:prstGeom>
          <a:solidFill>
            <a:srgbClr val="006B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sp>
        <p:nvSpPr>
          <p:cNvPr id="41" name="文本框 40"/>
          <p:cNvSpPr txBox="1"/>
          <p:nvPr>
            <p:custDataLst>
              <p:tags r:id="rId6"/>
            </p:custDataLst>
          </p:nvPr>
        </p:nvSpPr>
        <p:spPr>
          <a:xfrm>
            <a:off x="7144385" y="2953385"/>
            <a:ext cx="1644650" cy="368300"/>
          </a:xfrm>
          <a:prstGeom prst="rect">
            <a:avLst/>
          </a:prstGeom>
          <a:noFill/>
        </p:spPr>
        <p:txBody>
          <a:bodyPr wrap="square" rtlCol="0">
            <a:spAutoFit/>
          </a:bodyPr>
          <a:lstStyle/>
          <a:p>
            <a:r>
              <a:rPr lang="zh-CN" altLang="en-US" b="1" dirty="0">
                <a:cs typeface="+mn-ea"/>
                <a:sym typeface="+mn-lt"/>
              </a:rPr>
              <a:t>即时互动性</a:t>
            </a:r>
          </a:p>
        </p:txBody>
      </p:sp>
      <p:sp>
        <p:nvSpPr>
          <p:cNvPr id="42" name="文本框 41"/>
          <p:cNvSpPr txBox="1"/>
          <p:nvPr>
            <p:custDataLst>
              <p:tags r:id="rId7"/>
            </p:custDataLst>
          </p:nvPr>
        </p:nvSpPr>
        <p:spPr>
          <a:xfrm>
            <a:off x="7144385" y="3302635"/>
            <a:ext cx="3479165" cy="681355"/>
          </a:xfrm>
          <a:prstGeom prst="rect">
            <a:avLst/>
          </a:prstGeom>
          <a:noFill/>
        </p:spPr>
        <p:txBody>
          <a:bodyPr wrap="square" rtlCol="0">
            <a:spAutoFit/>
          </a:bodyPr>
          <a:lstStyle>
            <a:defPPr>
              <a:defRPr lang="zh-CN"/>
            </a:defPPr>
            <a:lvl1pPr>
              <a:lnSpc>
                <a:spcPts val="1800"/>
              </a:lnSpc>
              <a:defRPr sz="1400">
                <a:solidFill>
                  <a:schemeClr val="tx1">
                    <a:lumMod val="65000"/>
                    <a:lumOff val="35000"/>
                  </a:schemeClr>
                </a:solidFill>
                <a:latin typeface="+mj-lt"/>
              </a:defRPr>
            </a:lvl1pPr>
          </a:lstStyle>
          <a:p>
            <a:pPr>
              <a:lnSpc>
                <a:spcPct val="120000"/>
              </a:lnSpc>
              <a:spcBef>
                <a:spcPts val="0"/>
              </a:spcBef>
              <a:spcAft>
                <a:spcPts val="0"/>
              </a:spcAft>
            </a:pPr>
            <a:r>
              <a:rPr lang="zh-CN" altLang="en-US" sz="1600" dirty="0">
                <a:solidFill>
                  <a:schemeClr val="tx1">
                    <a:lumMod val="75000"/>
                    <a:lumOff val="25000"/>
                  </a:schemeClr>
                </a:solidFill>
                <a:latin typeface="+mn-lt"/>
                <a:cs typeface="+mn-ea"/>
                <a:sym typeface="+mn-lt"/>
              </a:rPr>
              <a:t>用户与用户之间、用户与主播之间通过弹幕实时互动</a:t>
            </a:r>
          </a:p>
        </p:txBody>
      </p:sp>
      <p:sp>
        <p:nvSpPr>
          <p:cNvPr id="37" name="椭圆 36"/>
          <p:cNvSpPr/>
          <p:nvPr>
            <p:custDataLst>
              <p:tags r:id="rId8"/>
            </p:custDataLst>
          </p:nvPr>
        </p:nvSpPr>
        <p:spPr>
          <a:xfrm flipH="1">
            <a:off x="6886575" y="4493260"/>
            <a:ext cx="124460" cy="124460"/>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sp>
        <p:nvSpPr>
          <p:cNvPr id="46" name="文本框 45"/>
          <p:cNvSpPr txBox="1"/>
          <p:nvPr>
            <p:custDataLst>
              <p:tags r:id="rId9"/>
            </p:custDataLst>
          </p:nvPr>
        </p:nvSpPr>
        <p:spPr>
          <a:xfrm>
            <a:off x="7144385" y="4111625"/>
            <a:ext cx="1839595" cy="368300"/>
          </a:xfrm>
          <a:prstGeom prst="rect">
            <a:avLst/>
          </a:prstGeom>
          <a:noFill/>
        </p:spPr>
        <p:txBody>
          <a:bodyPr wrap="square" rtlCol="0">
            <a:spAutoFit/>
          </a:bodyPr>
          <a:lstStyle/>
          <a:p>
            <a:r>
              <a:rPr lang="zh-CN" altLang="en-US" b="1" dirty="0">
                <a:cs typeface="+mn-ea"/>
                <a:sym typeface="+mn-lt"/>
              </a:rPr>
              <a:t>商品信息真实化</a:t>
            </a:r>
          </a:p>
        </p:txBody>
      </p:sp>
      <p:sp>
        <p:nvSpPr>
          <p:cNvPr id="47" name="文本框 46"/>
          <p:cNvSpPr txBox="1"/>
          <p:nvPr>
            <p:custDataLst>
              <p:tags r:id="rId10"/>
            </p:custDataLst>
          </p:nvPr>
        </p:nvSpPr>
        <p:spPr>
          <a:xfrm>
            <a:off x="7144385" y="4403725"/>
            <a:ext cx="3479165" cy="681355"/>
          </a:xfrm>
          <a:prstGeom prst="rect">
            <a:avLst/>
          </a:prstGeom>
          <a:noFill/>
        </p:spPr>
        <p:txBody>
          <a:bodyPr wrap="square" rtlCol="0">
            <a:spAutoFit/>
          </a:bodyPr>
          <a:lstStyle>
            <a:defPPr>
              <a:defRPr lang="zh-CN"/>
            </a:defPPr>
            <a:lvl1pPr>
              <a:lnSpc>
                <a:spcPts val="1800"/>
              </a:lnSpc>
              <a:defRPr sz="1400">
                <a:solidFill>
                  <a:schemeClr val="tx1">
                    <a:lumMod val="65000"/>
                    <a:lumOff val="35000"/>
                  </a:schemeClr>
                </a:solidFill>
                <a:latin typeface="+mj-lt"/>
              </a:defRPr>
            </a:lvl1pPr>
          </a:lstStyle>
          <a:p>
            <a:pPr>
              <a:lnSpc>
                <a:spcPct val="120000"/>
              </a:lnSpc>
              <a:spcBef>
                <a:spcPts val="0"/>
              </a:spcBef>
              <a:spcAft>
                <a:spcPts val="0"/>
              </a:spcAft>
            </a:pPr>
            <a:r>
              <a:rPr lang="zh-CN" altLang="en-US" sz="1600" dirty="0">
                <a:solidFill>
                  <a:schemeClr val="tx1">
                    <a:lumMod val="75000"/>
                    <a:lumOff val="25000"/>
                  </a:schemeClr>
                </a:solidFill>
                <a:latin typeface="+mn-lt"/>
                <a:cs typeface="+mn-ea"/>
                <a:sym typeface="+mn-lt"/>
              </a:rPr>
              <a:t>商品可以得到全方位展示、直观呈现、使用方法示范</a:t>
            </a:r>
          </a:p>
        </p:txBody>
      </p:sp>
      <p:grpSp>
        <p:nvGrpSpPr>
          <p:cNvPr id="86" name="组合 85"/>
          <p:cNvGrpSpPr/>
          <p:nvPr/>
        </p:nvGrpSpPr>
        <p:grpSpPr>
          <a:xfrm>
            <a:off x="5916930" y="1945005"/>
            <a:ext cx="664210" cy="664210"/>
            <a:chOff x="8943" y="3063"/>
            <a:chExt cx="1046" cy="1046"/>
          </a:xfrm>
        </p:grpSpPr>
        <p:sp>
          <p:nvSpPr>
            <p:cNvPr id="32" name="椭圆 31"/>
            <p:cNvSpPr/>
            <p:nvPr>
              <p:custDataLst>
                <p:tags r:id="rId28"/>
              </p:custDataLst>
            </p:nvPr>
          </p:nvSpPr>
          <p:spPr>
            <a:xfrm>
              <a:off x="8943" y="3063"/>
              <a:ext cx="1046" cy="1046"/>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sp>
          <p:nvSpPr>
            <p:cNvPr id="51" name="Freeform 22"/>
            <p:cNvSpPr/>
            <p:nvPr>
              <p:custDataLst>
                <p:tags r:id="rId29"/>
              </p:custDataLst>
            </p:nvPr>
          </p:nvSpPr>
          <p:spPr>
            <a:xfrm>
              <a:off x="9251" y="3371"/>
              <a:ext cx="420" cy="245"/>
            </a:xfrm>
            <a:custGeom>
              <a:avLst/>
              <a:gdLst/>
              <a:ahLst/>
              <a:cxnLst>
                <a:cxn ang="0">
                  <a:pos x="wd2" y="hd2"/>
                </a:cxn>
                <a:cxn ang="5400000">
                  <a:pos x="wd2" y="hd2"/>
                </a:cxn>
                <a:cxn ang="10800000">
                  <a:pos x="wd2" y="hd2"/>
                </a:cxn>
                <a:cxn ang="16200000">
                  <a:pos x="wd2" y="hd2"/>
                </a:cxn>
              </a:cxnLst>
              <a:rect l="0" t="0" r="r" b="b"/>
              <a:pathLst>
                <a:path w="21600" h="21600" extrusionOk="0">
                  <a:moveTo>
                    <a:pt x="18178" y="12692"/>
                  </a:moveTo>
                  <a:lnTo>
                    <a:pt x="18178" y="4637"/>
                  </a:lnTo>
                  <a:lnTo>
                    <a:pt x="15826" y="4637"/>
                  </a:lnTo>
                  <a:lnTo>
                    <a:pt x="15826" y="8664"/>
                  </a:lnTo>
                  <a:lnTo>
                    <a:pt x="10764" y="0"/>
                  </a:lnTo>
                  <a:lnTo>
                    <a:pt x="10479" y="610"/>
                  </a:lnTo>
                  <a:lnTo>
                    <a:pt x="0" y="18427"/>
                  </a:lnTo>
                  <a:lnTo>
                    <a:pt x="1853" y="21600"/>
                  </a:lnTo>
                  <a:lnTo>
                    <a:pt x="10764" y="6102"/>
                  </a:lnTo>
                  <a:lnTo>
                    <a:pt x="19747" y="21356"/>
                  </a:lnTo>
                  <a:lnTo>
                    <a:pt x="21600" y="18427"/>
                  </a:lnTo>
                  <a:lnTo>
                    <a:pt x="18178" y="12692"/>
                  </a:ln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52" name="Freeform 23"/>
            <p:cNvSpPr/>
            <p:nvPr>
              <p:custDataLst>
                <p:tags r:id="rId30"/>
              </p:custDataLst>
            </p:nvPr>
          </p:nvSpPr>
          <p:spPr>
            <a:xfrm>
              <a:off x="9316" y="3486"/>
              <a:ext cx="288" cy="30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211"/>
                  </a:lnTo>
                  <a:lnTo>
                    <a:pt x="0" y="21600"/>
                  </a:lnTo>
                  <a:lnTo>
                    <a:pt x="7165" y="21600"/>
                  </a:lnTo>
                  <a:lnTo>
                    <a:pt x="7165" y="12567"/>
                  </a:lnTo>
                  <a:lnTo>
                    <a:pt x="14538" y="12567"/>
                  </a:lnTo>
                  <a:lnTo>
                    <a:pt x="14538" y="21600"/>
                  </a:lnTo>
                  <a:lnTo>
                    <a:pt x="21600" y="21600"/>
                  </a:lnTo>
                  <a:lnTo>
                    <a:pt x="21600" y="10211"/>
                  </a:lnTo>
                  <a:lnTo>
                    <a:pt x="10800" y="0"/>
                  </a:ln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87" name="组合 86"/>
          <p:cNvGrpSpPr/>
          <p:nvPr/>
        </p:nvGrpSpPr>
        <p:grpSpPr>
          <a:xfrm>
            <a:off x="5920740" y="3051175"/>
            <a:ext cx="664210" cy="664210"/>
            <a:chOff x="8943" y="4895"/>
            <a:chExt cx="1046" cy="1046"/>
          </a:xfrm>
        </p:grpSpPr>
        <p:sp>
          <p:nvSpPr>
            <p:cNvPr id="38" name="椭圆 37"/>
            <p:cNvSpPr/>
            <p:nvPr>
              <p:custDataLst>
                <p:tags r:id="rId25"/>
              </p:custDataLst>
            </p:nvPr>
          </p:nvSpPr>
          <p:spPr>
            <a:xfrm>
              <a:off x="8943" y="4895"/>
              <a:ext cx="1046" cy="1047"/>
            </a:xfrm>
            <a:prstGeom prst="ellipse">
              <a:avLst/>
            </a:prstGeom>
            <a:solidFill>
              <a:srgbClr val="006B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sp>
          <p:nvSpPr>
            <p:cNvPr id="54" name="Freeform 45"/>
            <p:cNvSpPr/>
            <p:nvPr>
              <p:custDataLst>
                <p:tags r:id="rId26"/>
              </p:custDataLst>
            </p:nvPr>
          </p:nvSpPr>
          <p:spPr>
            <a:xfrm>
              <a:off x="9197" y="5184"/>
              <a:ext cx="360" cy="361"/>
            </a:xfrm>
            <a:custGeom>
              <a:avLst/>
              <a:gdLst/>
              <a:ahLst/>
              <a:cxnLst>
                <a:cxn ang="0">
                  <a:pos x="wd2" y="hd2"/>
                </a:cxn>
                <a:cxn ang="5400000">
                  <a:pos x="wd2" y="hd2"/>
                </a:cxn>
                <a:cxn ang="10800000">
                  <a:pos x="wd2" y="hd2"/>
                </a:cxn>
                <a:cxn ang="16200000">
                  <a:pos x="wd2" y="hd2"/>
                </a:cxn>
              </a:cxnLst>
              <a:rect l="0" t="0" r="r" b="b"/>
              <a:pathLst>
                <a:path w="21600" h="21600" extrusionOk="0">
                  <a:moveTo>
                    <a:pt x="17814" y="16256"/>
                  </a:moveTo>
                  <a:cubicBezTo>
                    <a:pt x="18482" y="16033"/>
                    <a:pt x="18928" y="16033"/>
                    <a:pt x="19373" y="16033"/>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1600" y="13361"/>
                    <a:pt x="21600" y="13361"/>
                    <a:pt x="21600" y="13361"/>
                  </a:cubicBezTo>
                  <a:cubicBezTo>
                    <a:pt x="21600" y="13361"/>
                    <a:pt x="21600" y="13361"/>
                    <a:pt x="21600" y="13361"/>
                  </a:cubicBezTo>
                  <a:cubicBezTo>
                    <a:pt x="21600" y="13361"/>
                    <a:pt x="21600" y="13361"/>
                    <a:pt x="21600" y="13361"/>
                  </a:cubicBezTo>
                  <a:cubicBezTo>
                    <a:pt x="21600" y="13138"/>
                    <a:pt x="21600" y="13138"/>
                    <a:pt x="21600" y="13138"/>
                  </a:cubicBezTo>
                  <a:cubicBezTo>
                    <a:pt x="20709" y="12915"/>
                    <a:pt x="20709" y="12915"/>
                    <a:pt x="20709" y="12915"/>
                  </a:cubicBezTo>
                  <a:cubicBezTo>
                    <a:pt x="19596" y="12247"/>
                    <a:pt x="19151" y="10911"/>
                    <a:pt x="19819" y="9798"/>
                  </a:cubicBezTo>
                  <a:cubicBezTo>
                    <a:pt x="19819" y="9130"/>
                    <a:pt x="20264" y="8685"/>
                    <a:pt x="20709" y="8462"/>
                  </a:cubicBezTo>
                  <a:cubicBezTo>
                    <a:pt x="21600" y="8016"/>
                    <a:pt x="21600" y="8016"/>
                    <a:pt x="21600" y="8016"/>
                  </a:cubicBezTo>
                  <a:cubicBezTo>
                    <a:pt x="21600" y="8016"/>
                    <a:pt x="21600" y="8016"/>
                    <a:pt x="21600" y="8016"/>
                  </a:cubicBezTo>
                  <a:cubicBezTo>
                    <a:pt x="21600" y="8016"/>
                    <a:pt x="21600" y="8016"/>
                    <a:pt x="21600" y="8016"/>
                  </a:cubicBezTo>
                  <a:cubicBezTo>
                    <a:pt x="21600" y="8016"/>
                    <a:pt x="21600" y="8016"/>
                    <a:pt x="21600" y="8016"/>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19373" y="5344"/>
                    <a:pt x="19373" y="5344"/>
                    <a:pt x="19373" y="5344"/>
                  </a:cubicBezTo>
                  <a:cubicBezTo>
                    <a:pt x="18037" y="5567"/>
                    <a:pt x="16924" y="4899"/>
                    <a:pt x="16256" y="3786"/>
                  </a:cubicBezTo>
                  <a:cubicBezTo>
                    <a:pt x="16033" y="3340"/>
                    <a:pt x="16033" y="2672"/>
                    <a:pt x="16256" y="2227"/>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3361" y="0"/>
                    <a:pt x="13361" y="0"/>
                    <a:pt x="13361" y="0"/>
                  </a:cubicBezTo>
                  <a:cubicBezTo>
                    <a:pt x="13361" y="0"/>
                    <a:pt x="13361" y="0"/>
                    <a:pt x="13361" y="0"/>
                  </a:cubicBezTo>
                  <a:cubicBezTo>
                    <a:pt x="13361" y="0"/>
                    <a:pt x="13361" y="0"/>
                    <a:pt x="13361" y="0"/>
                  </a:cubicBezTo>
                  <a:cubicBezTo>
                    <a:pt x="13361" y="0"/>
                    <a:pt x="13361" y="0"/>
                    <a:pt x="13361" y="0"/>
                  </a:cubicBezTo>
                  <a:cubicBezTo>
                    <a:pt x="12915" y="891"/>
                    <a:pt x="12915" y="891"/>
                    <a:pt x="12915" y="891"/>
                  </a:cubicBezTo>
                  <a:cubicBezTo>
                    <a:pt x="12247" y="2004"/>
                    <a:pt x="10911" y="2449"/>
                    <a:pt x="9798" y="2004"/>
                  </a:cubicBezTo>
                  <a:cubicBezTo>
                    <a:pt x="9353" y="1781"/>
                    <a:pt x="8907" y="1336"/>
                    <a:pt x="8685" y="891"/>
                  </a:cubicBezTo>
                  <a:cubicBezTo>
                    <a:pt x="8239" y="0"/>
                    <a:pt x="8239" y="0"/>
                    <a:pt x="8239" y="0"/>
                  </a:cubicBezTo>
                  <a:cubicBezTo>
                    <a:pt x="8239" y="0"/>
                    <a:pt x="8239" y="0"/>
                    <a:pt x="8239" y="0"/>
                  </a:cubicBezTo>
                  <a:cubicBezTo>
                    <a:pt x="8239" y="0"/>
                    <a:pt x="8239" y="0"/>
                    <a:pt x="8239" y="0"/>
                  </a:cubicBezTo>
                  <a:cubicBezTo>
                    <a:pt x="8239" y="0"/>
                    <a:pt x="8239" y="0"/>
                    <a:pt x="8239" y="0"/>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559"/>
                    <a:pt x="4899" y="1559"/>
                  </a:cubicBezTo>
                  <a:cubicBezTo>
                    <a:pt x="5344" y="2227"/>
                    <a:pt x="5344" y="2227"/>
                    <a:pt x="5344" y="2227"/>
                  </a:cubicBezTo>
                  <a:cubicBezTo>
                    <a:pt x="5567" y="3563"/>
                    <a:pt x="5122" y="4676"/>
                    <a:pt x="3786" y="5344"/>
                  </a:cubicBezTo>
                  <a:cubicBezTo>
                    <a:pt x="3340" y="5567"/>
                    <a:pt x="2895" y="5567"/>
                    <a:pt x="2227" y="5344"/>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0" y="8239"/>
                    <a:pt x="0" y="8239"/>
                    <a:pt x="0" y="8239"/>
                  </a:cubicBezTo>
                  <a:cubicBezTo>
                    <a:pt x="0" y="8239"/>
                    <a:pt x="0" y="8239"/>
                    <a:pt x="0" y="8239"/>
                  </a:cubicBezTo>
                  <a:cubicBezTo>
                    <a:pt x="0" y="8239"/>
                    <a:pt x="0" y="8239"/>
                    <a:pt x="0" y="8239"/>
                  </a:cubicBezTo>
                  <a:cubicBezTo>
                    <a:pt x="0" y="8239"/>
                    <a:pt x="0" y="8239"/>
                    <a:pt x="223" y="8239"/>
                  </a:cubicBezTo>
                  <a:cubicBezTo>
                    <a:pt x="891" y="8685"/>
                    <a:pt x="891" y="8685"/>
                    <a:pt x="891" y="8685"/>
                  </a:cubicBezTo>
                  <a:cubicBezTo>
                    <a:pt x="2004" y="9353"/>
                    <a:pt x="2449" y="10689"/>
                    <a:pt x="2004" y="11802"/>
                  </a:cubicBezTo>
                  <a:cubicBezTo>
                    <a:pt x="1781" y="12470"/>
                    <a:pt x="1336" y="12693"/>
                    <a:pt x="1113" y="13138"/>
                  </a:cubicBezTo>
                  <a:cubicBezTo>
                    <a:pt x="223" y="13361"/>
                    <a:pt x="223" y="13361"/>
                    <a:pt x="223" y="13361"/>
                  </a:cubicBezTo>
                  <a:cubicBezTo>
                    <a:pt x="223" y="13361"/>
                    <a:pt x="223" y="13361"/>
                    <a:pt x="223" y="13361"/>
                  </a:cubicBezTo>
                  <a:cubicBezTo>
                    <a:pt x="223" y="13361"/>
                    <a:pt x="223" y="13361"/>
                    <a:pt x="223" y="13361"/>
                  </a:cubicBezTo>
                  <a:cubicBezTo>
                    <a:pt x="223" y="13361"/>
                    <a:pt x="223" y="13361"/>
                    <a:pt x="223" y="1336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2449" y="16256"/>
                    <a:pt x="2449" y="16256"/>
                    <a:pt x="2449" y="16256"/>
                  </a:cubicBezTo>
                  <a:cubicBezTo>
                    <a:pt x="3563" y="16033"/>
                    <a:pt x="4899" y="16701"/>
                    <a:pt x="5344" y="17814"/>
                  </a:cubicBezTo>
                  <a:cubicBezTo>
                    <a:pt x="5567" y="18260"/>
                    <a:pt x="5567" y="18928"/>
                    <a:pt x="5567" y="19373"/>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8462" y="21600"/>
                    <a:pt x="8462" y="21600"/>
                    <a:pt x="8462" y="21600"/>
                  </a:cubicBezTo>
                  <a:cubicBezTo>
                    <a:pt x="8462" y="21600"/>
                    <a:pt x="8462" y="21600"/>
                    <a:pt x="8462" y="21600"/>
                  </a:cubicBezTo>
                  <a:cubicBezTo>
                    <a:pt x="8462" y="21600"/>
                    <a:pt x="8462" y="21600"/>
                    <a:pt x="8462" y="21600"/>
                  </a:cubicBezTo>
                  <a:cubicBezTo>
                    <a:pt x="8462" y="21600"/>
                    <a:pt x="8462" y="21600"/>
                    <a:pt x="8462" y="21600"/>
                  </a:cubicBezTo>
                  <a:cubicBezTo>
                    <a:pt x="8685" y="20709"/>
                    <a:pt x="8685" y="20709"/>
                    <a:pt x="8685" y="20709"/>
                  </a:cubicBezTo>
                  <a:cubicBezTo>
                    <a:pt x="9353" y="19596"/>
                    <a:pt x="10689" y="19151"/>
                    <a:pt x="12025" y="19596"/>
                  </a:cubicBezTo>
                  <a:cubicBezTo>
                    <a:pt x="12470" y="19819"/>
                    <a:pt x="12915" y="20264"/>
                    <a:pt x="13138" y="20709"/>
                  </a:cubicBezTo>
                  <a:cubicBezTo>
                    <a:pt x="13584" y="21600"/>
                    <a:pt x="13584" y="21600"/>
                    <a:pt x="13584" y="21600"/>
                  </a:cubicBezTo>
                  <a:cubicBezTo>
                    <a:pt x="13584" y="21600"/>
                    <a:pt x="13584" y="21600"/>
                    <a:pt x="13584" y="21600"/>
                  </a:cubicBezTo>
                  <a:cubicBezTo>
                    <a:pt x="13584" y="21600"/>
                    <a:pt x="13584" y="21600"/>
                    <a:pt x="13584" y="21600"/>
                  </a:cubicBezTo>
                  <a:cubicBezTo>
                    <a:pt x="13584" y="21600"/>
                    <a:pt x="13584" y="21600"/>
                    <a:pt x="13584" y="21600"/>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041"/>
                    <a:pt x="16701" y="20041"/>
                    <a:pt x="16701" y="20041"/>
                  </a:cubicBezTo>
                  <a:cubicBezTo>
                    <a:pt x="16256" y="19373"/>
                    <a:pt x="16256" y="19373"/>
                    <a:pt x="16256" y="19373"/>
                  </a:cubicBezTo>
                  <a:cubicBezTo>
                    <a:pt x="16033" y="18037"/>
                    <a:pt x="16701" y="16701"/>
                    <a:pt x="17814" y="16256"/>
                  </a:cubicBezTo>
                  <a:close/>
                  <a:moveTo>
                    <a:pt x="12470" y="14697"/>
                  </a:moveTo>
                  <a:cubicBezTo>
                    <a:pt x="10466" y="15588"/>
                    <a:pt x="7794" y="14474"/>
                    <a:pt x="6903" y="12470"/>
                  </a:cubicBezTo>
                  <a:cubicBezTo>
                    <a:pt x="6012" y="10243"/>
                    <a:pt x="7126" y="7794"/>
                    <a:pt x="9130" y="6903"/>
                  </a:cubicBezTo>
                  <a:cubicBezTo>
                    <a:pt x="11357" y="6012"/>
                    <a:pt x="13806" y="6903"/>
                    <a:pt x="14697" y="9130"/>
                  </a:cubicBezTo>
                  <a:cubicBezTo>
                    <a:pt x="15588" y="11357"/>
                    <a:pt x="14697" y="13806"/>
                    <a:pt x="12470" y="14697"/>
                  </a:cubicBez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56" name="Freeform 46"/>
            <p:cNvSpPr/>
            <p:nvPr>
              <p:custDataLst>
                <p:tags r:id="rId27"/>
              </p:custDataLst>
            </p:nvPr>
          </p:nvSpPr>
          <p:spPr>
            <a:xfrm>
              <a:off x="9491" y="5478"/>
              <a:ext cx="182" cy="182"/>
            </a:xfrm>
            <a:custGeom>
              <a:avLst/>
              <a:gdLst/>
              <a:ahLst/>
              <a:cxnLst>
                <a:cxn ang="0">
                  <a:pos x="wd2" y="hd2"/>
                </a:cxn>
                <a:cxn ang="5400000">
                  <a:pos x="wd2" y="hd2"/>
                </a:cxn>
                <a:cxn ang="10800000">
                  <a:pos x="wd2" y="hd2"/>
                </a:cxn>
                <a:cxn ang="16200000">
                  <a:pos x="wd2" y="hd2"/>
                </a:cxn>
              </a:cxnLst>
              <a:rect l="0" t="0" r="r" b="b"/>
              <a:pathLst>
                <a:path w="21600" h="21600" extrusionOk="0">
                  <a:moveTo>
                    <a:pt x="21600" y="12784"/>
                  </a:moveTo>
                  <a:cubicBezTo>
                    <a:pt x="21600" y="8816"/>
                    <a:pt x="21600" y="8816"/>
                    <a:pt x="21600" y="8816"/>
                  </a:cubicBezTo>
                  <a:cubicBezTo>
                    <a:pt x="18955" y="8816"/>
                    <a:pt x="18955" y="8816"/>
                    <a:pt x="18955" y="8816"/>
                  </a:cubicBezTo>
                  <a:cubicBezTo>
                    <a:pt x="18955" y="7935"/>
                    <a:pt x="18514" y="7053"/>
                    <a:pt x="18073" y="6612"/>
                  </a:cubicBezTo>
                  <a:cubicBezTo>
                    <a:pt x="19837" y="4849"/>
                    <a:pt x="19837" y="4849"/>
                    <a:pt x="19837" y="4849"/>
                  </a:cubicBezTo>
                  <a:cubicBezTo>
                    <a:pt x="16751" y="1763"/>
                    <a:pt x="16751" y="1763"/>
                    <a:pt x="16751" y="1763"/>
                  </a:cubicBezTo>
                  <a:cubicBezTo>
                    <a:pt x="14988" y="3527"/>
                    <a:pt x="14988" y="3527"/>
                    <a:pt x="14988" y="3527"/>
                  </a:cubicBezTo>
                  <a:cubicBezTo>
                    <a:pt x="14547" y="3086"/>
                    <a:pt x="13665" y="2645"/>
                    <a:pt x="12784" y="2204"/>
                  </a:cubicBezTo>
                  <a:cubicBezTo>
                    <a:pt x="12784" y="0"/>
                    <a:pt x="12784" y="0"/>
                    <a:pt x="12784" y="0"/>
                  </a:cubicBezTo>
                  <a:cubicBezTo>
                    <a:pt x="8376" y="0"/>
                    <a:pt x="8376" y="0"/>
                    <a:pt x="8376" y="0"/>
                  </a:cubicBezTo>
                  <a:cubicBezTo>
                    <a:pt x="8376" y="2204"/>
                    <a:pt x="8376" y="2204"/>
                    <a:pt x="8376" y="2204"/>
                  </a:cubicBezTo>
                  <a:cubicBezTo>
                    <a:pt x="7494" y="2645"/>
                    <a:pt x="7053" y="3086"/>
                    <a:pt x="6171" y="3527"/>
                  </a:cubicBezTo>
                  <a:cubicBezTo>
                    <a:pt x="4408" y="1763"/>
                    <a:pt x="4408" y="1763"/>
                    <a:pt x="4408" y="1763"/>
                  </a:cubicBezTo>
                  <a:cubicBezTo>
                    <a:pt x="1322" y="4849"/>
                    <a:pt x="1322" y="4849"/>
                    <a:pt x="1322" y="4849"/>
                  </a:cubicBezTo>
                  <a:cubicBezTo>
                    <a:pt x="3086" y="6612"/>
                    <a:pt x="3086" y="6612"/>
                    <a:pt x="3086" y="6612"/>
                  </a:cubicBezTo>
                  <a:cubicBezTo>
                    <a:pt x="2645" y="7053"/>
                    <a:pt x="2645" y="7935"/>
                    <a:pt x="2204" y="8816"/>
                  </a:cubicBezTo>
                  <a:cubicBezTo>
                    <a:pt x="0" y="8816"/>
                    <a:pt x="0" y="8816"/>
                    <a:pt x="0" y="8816"/>
                  </a:cubicBezTo>
                  <a:cubicBezTo>
                    <a:pt x="0" y="12784"/>
                    <a:pt x="0" y="12784"/>
                    <a:pt x="0" y="12784"/>
                  </a:cubicBezTo>
                  <a:cubicBezTo>
                    <a:pt x="2204" y="12784"/>
                    <a:pt x="2204" y="12784"/>
                    <a:pt x="2204" y="12784"/>
                  </a:cubicBezTo>
                  <a:cubicBezTo>
                    <a:pt x="2645" y="13665"/>
                    <a:pt x="2645" y="14547"/>
                    <a:pt x="3086" y="15429"/>
                  </a:cubicBezTo>
                  <a:cubicBezTo>
                    <a:pt x="1322" y="16751"/>
                    <a:pt x="1322" y="16751"/>
                    <a:pt x="1322" y="16751"/>
                  </a:cubicBezTo>
                  <a:cubicBezTo>
                    <a:pt x="4408" y="19837"/>
                    <a:pt x="4408" y="19837"/>
                    <a:pt x="4408" y="19837"/>
                  </a:cubicBezTo>
                  <a:cubicBezTo>
                    <a:pt x="6171" y="18073"/>
                    <a:pt x="6171" y="18073"/>
                    <a:pt x="6171" y="18073"/>
                  </a:cubicBezTo>
                  <a:cubicBezTo>
                    <a:pt x="7053" y="18514"/>
                    <a:pt x="7494" y="18955"/>
                    <a:pt x="8376" y="18955"/>
                  </a:cubicBezTo>
                  <a:cubicBezTo>
                    <a:pt x="8376" y="21600"/>
                    <a:pt x="8376" y="21600"/>
                    <a:pt x="8376" y="21600"/>
                  </a:cubicBezTo>
                  <a:cubicBezTo>
                    <a:pt x="12784" y="21600"/>
                    <a:pt x="12784" y="21600"/>
                    <a:pt x="12784" y="21600"/>
                  </a:cubicBezTo>
                  <a:cubicBezTo>
                    <a:pt x="12784" y="18955"/>
                    <a:pt x="12784" y="18955"/>
                    <a:pt x="12784" y="18955"/>
                  </a:cubicBezTo>
                  <a:cubicBezTo>
                    <a:pt x="13665" y="18955"/>
                    <a:pt x="14547" y="18514"/>
                    <a:pt x="14988" y="18073"/>
                  </a:cubicBezTo>
                  <a:cubicBezTo>
                    <a:pt x="16751" y="19837"/>
                    <a:pt x="16751" y="19837"/>
                    <a:pt x="16751" y="19837"/>
                  </a:cubicBezTo>
                  <a:cubicBezTo>
                    <a:pt x="19837" y="16751"/>
                    <a:pt x="19837" y="16751"/>
                    <a:pt x="19837" y="16751"/>
                  </a:cubicBezTo>
                  <a:cubicBezTo>
                    <a:pt x="18073" y="14988"/>
                    <a:pt x="18073" y="14988"/>
                    <a:pt x="18073" y="14988"/>
                  </a:cubicBezTo>
                  <a:cubicBezTo>
                    <a:pt x="18514" y="14547"/>
                    <a:pt x="18955" y="13665"/>
                    <a:pt x="18955" y="12784"/>
                  </a:cubicBezTo>
                  <a:lnTo>
                    <a:pt x="21600" y="12784"/>
                  </a:lnTo>
                  <a:close/>
                  <a:moveTo>
                    <a:pt x="10580" y="14106"/>
                  </a:moveTo>
                  <a:cubicBezTo>
                    <a:pt x="8816" y="14106"/>
                    <a:pt x="7494" y="12343"/>
                    <a:pt x="7494" y="10580"/>
                  </a:cubicBezTo>
                  <a:cubicBezTo>
                    <a:pt x="7494" y="8816"/>
                    <a:pt x="8816" y="7494"/>
                    <a:pt x="10580" y="7494"/>
                  </a:cubicBezTo>
                  <a:cubicBezTo>
                    <a:pt x="12343" y="7494"/>
                    <a:pt x="13665" y="8816"/>
                    <a:pt x="13665" y="10580"/>
                  </a:cubicBezTo>
                  <a:cubicBezTo>
                    <a:pt x="13665" y="12343"/>
                    <a:pt x="12343" y="14106"/>
                    <a:pt x="10580" y="14106"/>
                  </a:cubicBez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88" name="组合 87"/>
          <p:cNvGrpSpPr/>
          <p:nvPr/>
        </p:nvGrpSpPr>
        <p:grpSpPr>
          <a:xfrm>
            <a:off x="5924550" y="4194810"/>
            <a:ext cx="664210" cy="664210"/>
            <a:chOff x="8959" y="6711"/>
            <a:chExt cx="1046" cy="1046"/>
          </a:xfrm>
        </p:grpSpPr>
        <p:sp>
          <p:nvSpPr>
            <p:cNvPr id="36" name="椭圆 35"/>
            <p:cNvSpPr/>
            <p:nvPr>
              <p:custDataLst>
                <p:tags r:id="rId20"/>
              </p:custDataLst>
            </p:nvPr>
          </p:nvSpPr>
          <p:spPr>
            <a:xfrm>
              <a:off x="8959" y="6711"/>
              <a:ext cx="1046" cy="1046"/>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sp>
          <p:nvSpPr>
            <p:cNvPr id="58" name="Rectangle 58"/>
            <p:cNvSpPr/>
            <p:nvPr>
              <p:custDataLst>
                <p:tags r:id="rId21"/>
              </p:custDataLst>
            </p:nvPr>
          </p:nvSpPr>
          <p:spPr>
            <a:xfrm>
              <a:off x="9210" y="7397"/>
              <a:ext cx="504" cy="40"/>
            </a:xfrm>
            <a:prstGeom prst="rect">
              <a:avLst/>
            </a:pr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59" name="Rectangle 59"/>
            <p:cNvSpPr/>
            <p:nvPr>
              <p:custDataLst>
                <p:tags r:id="rId22"/>
              </p:custDataLst>
            </p:nvPr>
          </p:nvSpPr>
          <p:spPr>
            <a:xfrm>
              <a:off x="9402" y="7050"/>
              <a:ext cx="118" cy="309"/>
            </a:xfrm>
            <a:prstGeom prst="rect">
              <a:avLst/>
            </a:pr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60" name="Rectangle 60"/>
            <p:cNvSpPr/>
            <p:nvPr>
              <p:custDataLst>
                <p:tags r:id="rId23"/>
              </p:custDataLst>
            </p:nvPr>
          </p:nvSpPr>
          <p:spPr>
            <a:xfrm>
              <a:off x="9257" y="7165"/>
              <a:ext cx="118" cy="194"/>
            </a:xfrm>
            <a:prstGeom prst="rect">
              <a:avLst/>
            </a:pr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61" name="Rectangle 61"/>
            <p:cNvSpPr/>
            <p:nvPr>
              <p:custDataLst>
                <p:tags r:id="rId24"/>
              </p:custDataLst>
            </p:nvPr>
          </p:nvSpPr>
          <p:spPr>
            <a:xfrm>
              <a:off x="9549" y="7244"/>
              <a:ext cx="118" cy="115"/>
            </a:xfrm>
            <a:prstGeom prst="rect">
              <a:avLst/>
            </a:pr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grpSp>
      <p:sp>
        <p:nvSpPr>
          <p:cNvPr id="63" name="TextBox 24"/>
          <p:cNvSpPr txBox="1"/>
          <p:nvPr>
            <p:custDataLst>
              <p:tags r:id="rId11"/>
            </p:custDataLst>
          </p:nvPr>
        </p:nvSpPr>
        <p:spPr>
          <a:xfrm>
            <a:off x="1303655" y="2446655"/>
            <a:ext cx="4218940" cy="1567180"/>
          </a:xfrm>
          <a:prstGeom prst="rect">
            <a:avLst/>
          </a:prstGeom>
          <a:noFill/>
        </p:spPr>
        <p:txBody>
          <a:bodyPr wrap="square" lIns="91423" tIns="45712" rIns="91423" bIns="45712" rtlCol="0">
            <a:spAutoFit/>
          </a:bodyPr>
          <a:lstStyle/>
          <a:p>
            <a:pPr lvl="0" defTabSz="1217930">
              <a:lnSpc>
                <a:spcPct val="150000"/>
              </a:lnSpc>
              <a:defRPr/>
            </a:pPr>
            <a:r>
              <a:rPr lang="zh-CN" altLang="en-US" sz="1600" dirty="0">
                <a:solidFill>
                  <a:schemeClr val="tx1">
                    <a:lumMod val="75000"/>
                    <a:lumOff val="25000"/>
                  </a:schemeClr>
                </a:solidFill>
                <a:cs typeface="+mn-ea"/>
                <a:sym typeface="+mn-lt"/>
              </a:rPr>
              <a:t>用户在电脑或手机上安装直播软件后，利用电脑/手机摄像头对发布会、采访、旅行、生活等进行实时呈现，其他网民在相应的直播平台可以直接观看与互动</a:t>
            </a:r>
          </a:p>
        </p:txBody>
      </p:sp>
      <p:sp>
        <p:nvSpPr>
          <p:cNvPr id="64" name="文本框 63"/>
          <p:cNvSpPr txBox="1"/>
          <p:nvPr>
            <p:custDataLst>
              <p:tags r:id="rId12"/>
            </p:custDataLst>
          </p:nvPr>
        </p:nvSpPr>
        <p:spPr>
          <a:xfrm>
            <a:off x="1430655" y="2101850"/>
            <a:ext cx="3217545" cy="398780"/>
          </a:xfrm>
          <a:prstGeom prst="rect">
            <a:avLst/>
          </a:prstGeom>
          <a:noFill/>
        </p:spPr>
        <p:txBody>
          <a:bodyPr wrap="square" rtlCol="0">
            <a:spAutoFit/>
          </a:bodyPr>
          <a:lstStyle/>
          <a:p>
            <a:r>
              <a:rPr lang="zh-CN" altLang="en-US" sz="2000" b="1" dirty="0">
                <a:solidFill>
                  <a:srgbClr val="006BB6"/>
                </a:solidFill>
                <a:cs typeface="+mn-ea"/>
                <a:sym typeface="+mn-lt"/>
              </a:rPr>
              <a:t>直播</a:t>
            </a:r>
          </a:p>
        </p:txBody>
      </p:sp>
      <p:sp>
        <p:nvSpPr>
          <p:cNvPr id="66" name="TextBox 24"/>
          <p:cNvSpPr txBox="1"/>
          <p:nvPr>
            <p:custDataLst>
              <p:tags r:id="rId13"/>
            </p:custDataLst>
          </p:nvPr>
        </p:nvSpPr>
        <p:spPr>
          <a:xfrm>
            <a:off x="1303655" y="4505960"/>
            <a:ext cx="4015740" cy="1197610"/>
          </a:xfrm>
          <a:prstGeom prst="rect">
            <a:avLst/>
          </a:prstGeom>
          <a:noFill/>
        </p:spPr>
        <p:txBody>
          <a:bodyPr wrap="square" lIns="91423" tIns="45712" rIns="91423" bIns="45712" rtlCol="0">
            <a:spAutoFit/>
          </a:bodyPr>
          <a:lstStyle/>
          <a:p>
            <a:pPr lvl="0" defTabSz="1217930">
              <a:lnSpc>
                <a:spcPct val="150000"/>
              </a:lnSpc>
              <a:defRPr/>
            </a:pPr>
            <a:r>
              <a:rPr lang="zh-CN" altLang="en-US" sz="1600" dirty="0">
                <a:solidFill>
                  <a:schemeClr val="tx1">
                    <a:lumMod val="75000"/>
                    <a:lumOff val="25000"/>
                  </a:schemeClr>
                </a:solidFill>
                <a:cs typeface="+mn-ea"/>
                <a:sym typeface="+mn-lt"/>
              </a:rPr>
              <a:t>直播者通过网络的直播平台或直播软件来销售相关产品，使受众了解产品的各项性能，从而产生购买商品的交易行为</a:t>
            </a:r>
          </a:p>
        </p:txBody>
      </p:sp>
      <p:sp>
        <p:nvSpPr>
          <p:cNvPr id="67" name="文本框 66"/>
          <p:cNvSpPr txBox="1"/>
          <p:nvPr>
            <p:custDataLst>
              <p:tags r:id="rId14"/>
            </p:custDataLst>
          </p:nvPr>
        </p:nvSpPr>
        <p:spPr>
          <a:xfrm>
            <a:off x="1430655" y="4161155"/>
            <a:ext cx="3217545" cy="398780"/>
          </a:xfrm>
          <a:prstGeom prst="rect">
            <a:avLst/>
          </a:prstGeom>
          <a:noFill/>
        </p:spPr>
        <p:txBody>
          <a:bodyPr wrap="square" rtlCol="0">
            <a:spAutoFit/>
          </a:bodyPr>
          <a:lstStyle/>
          <a:p>
            <a:r>
              <a:rPr lang="zh-CN" altLang="en-US" sz="2000" b="1" dirty="0">
                <a:solidFill>
                  <a:srgbClr val="006BB6"/>
                </a:solidFill>
                <a:cs typeface="+mn-ea"/>
                <a:sym typeface="+mn-lt"/>
              </a:rPr>
              <a:t>直播营销</a:t>
            </a:r>
          </a:p>
        </p:txBody>
      </p:sp>
      <p:sp>
        <p:nvSpPr>
          <p:cNvPr id="79" name="椭圆 78"/>
          <p:cNvSpPr/>
          <p:nvPr>
            <p:custDataLst>
              <p:tags r:id="rId15"/>
            </p:custDataLst>
          </p:nvPr>
        </p:nvSpPr>
        <p:spPr>
          <a:xfrm flipH="1">
            <a:off x="6886575" y="5581650"/>
            <a:ext cx="124460" cy="124460"/>
          </a:xfrm>
          <a:prstGeom prst="ellipse">
            <a:avLst/>
          </a:prstGeom>
          <a:solidFill>
            <a:srgbClr val="006B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sp>
        <p:nvSpPr>
          <p:cNvPr id="80" name="文本框 79"/>
          <p:cNvSpPr txBox="1"/>
          <p:nvPr>
            <p:custDataLst>
              <p:tags r:id="rId16"/>
            </p:custDataLst>
          </p:nvPr>
        </p:nvSpPr>
        <p:spPr>
          <a:xfrm>
            <a:off x="7144385" y="5268595"/>
            <a:ext cx="1839595" cy="368300"/>
          </a:xfrm>
          <a:prstGeom prst="rect">
            <a:avLst/>
          </a:prstGeom>
          <a:noFill/>
        </p:spPr>
        <p:txBody>
          <a:bodyPr wrap="square" rtlCol="0">
            <a:spAutoFit/>
          </a:bodyPr>
          <a:lstStyle/>
          <a:p>
            <a:r>
              <a:rPr lang="zh-CN" altLang="en-US" b="1" dirty="0">
                <a:cs typeface="+mn-ea"/>
                <a:sym typeface="+mn-lt"/>
              </a:rPr>
              <a:t>营销效果直观性</a:t>
            </a:r>
          </a:p>
        </p:txBody>
      </p:sp>
      <p:sp>
        <p:nvSpPr>
          <p:cNvPr id="81" name="文本框 80"/>
          <p:cNvSpPr txBox="1"/>
          <p:nvPr>
            <p:custDataLst>
              <p:tags r:id="rId17"/>
            </p:custDataLst>
          </p:nvPr>
        </p:nvSpPr>
        <p:spPr>
          <a:xfrm>
            <a:off x="7144385" y="5560695"/>
            <a:ext cx="3479165" cy="681355"/>
          </a:xfrm>
          <a:prstGeom prst="rect">
            <a:avLst/>
          </a:prstGeom>
          <a:noFill/>
        </p:spPr>
        <p:txBody>
          <a:bodyPr wrap="square" rtlCol="0">
            <a:spAutoFit/>
          </a:bodyPr>
          <a:lstStyle>
            <a:defPPr>
              <a:defRPr lang="zh-CN"/>
            </a:defPPr>
            <a:lvl1pPr>
              <a:lnSpc>
                <a:spcPts val="1800"/>
              </a:lnSpc>
              <a:defRPr sz="1400">
                <a:solidFill>
                  <a:schemeClr val="tx1">
                    <a:lumMod val="65000"/>
                    <a:lumOff val="35000"/>
                  </a:schemeClr>
                </a:solidFill>
                <a:latin typeface="+mj-lt"/>
              </a:defRPr>
            </a:lvl1pPr>
          </a:lstStyle>
          <a:p>
            <a:pPr>
              <a:lnSpc>
                <a:spcPct val="120000"/>
              </a:lnSpc>
              <a:spcBef>
                <a:spcPts val="0"/>
              </a:spcBef>
              <a:spcAft>
                <a:spcPts val="0"/>
              </a:spcAft>
            </a:pPr>
            <a:r>
              <a:rPr lang="zh-CN" altLang="en-US" sz="1600" dirty="0">
                <a:solidFill>
                  <a:schemeClr val="tx1">
                    <a:lumMod val="75000"/>
                    <a:lumOff val="25000"/>
                  </a:schemeClr>
                </a:solidFill>
                <a:latin typeface="+mn-lt"/>
                <a:cs typeface="+mn-ea"/>
                <a:sym typeface="+mn-lt"/>
              </a:rPr>
              <a:t>通过后台直接观看实时数据，进行直播效果分析</a:t>
            </a:r>
          </a:p>
        </p:txBody>
      </p:sp>
      <p:grpSp>
        <p:nvGrpSpPr>
          <p:cNvPr id="89" name="组合 88"/>
          <p:cNvGrpSpPr/>
          <p:nvPr/>
        </p:nvGrpSpPr>
        <p:grpSpPr>
          <a:xfrm>
            <a:off x="5928360" y="5292725"/>
            <a:ext cx="664210" cy="664210"/>
            <a:chOff x="8959" y="8335"/>
            <a:chExt cx="1046" cy="1046"/>
          </a:xfrm>
        </p:grpSpPr>
        <p:sp>
          <p:nvSpPr>
            <p:cNvPr id="78" name="椭圆 77"/>
            <p:cNvSpPr/>
            <p:nvPr>
              <p:custDataLst>
                <p:tags r:id="rId18"/>
              </p:custDataLst>
            </p:nvPr>
          </p:nvSpPr>
          <p:spPr>
            <a:xfrm>
              <a:off x="8959" y="8335"/>
              <a:ext cx="1046" cy="1046"/>
            </a:xfrm>
            <a:prstGeom prst="ellipse">
              <a:avLst/>
            </a:prstGeom>
            <a:solidFill>
              <a:srgbClr val="006B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pic>
          <p:nvPicPr>
            <p:cNvPr id="121" name="图形 39" descr="Web 摄像头"/>
            <p:cNvPicPr>
              <a:picLocks noChangeAspect="1"/>
            </p:cNvPicPr>
            <p:nvPr>
              <p:custDataLst>
                <p:tags r:id="rId19"/>
              </p:custDataLst>
            </p:nvPr>
          </p:nvPicPr>
          <p:blipFill>
            <a:blip r:embed="rId33" cstate="print">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9177" y="8556"/>
              <a:ext cx="627" cy="62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269158"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8804" y="3232110"/>
            <a:ext cx="2223770" cy="260667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文本框 48"/>
          <p:cNvSpPr txBox="1"/>
          <p:nvPr>
            <p:custDataLst>
              <p:tags r:id="rId1"/>
            </p:custDataLst>
          </p:nvPr>
        </p:nvSpPr>
        <p:spPr>
          <a:xfrm>
            <a:off x="4601845" y="1009650"/>
            <a:ext cx="2988945" cy="535305"/>
          </a:xfrm>
          <a:prstGeom prst="rect">
            <a:avLst/>
          </a:prstGeom>
          <a:noFill/>
          <a:ln w="9525">
            <a:noFill/>
          </a:ln>
        </p:spPr>
        <p:txBody>
          <a:bodyPr wrap="square" rtlCol="0">
            <a:no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直播营销常见的形式</a:t>
            </a:r>
          </a:p>
        </p:txBody>
      </p:sp>
      <p:sp>
        <p:nvSpPr>
          <p:cNvPr id="8" name="矩形 7"/>
          <p:cNvSpPr/>
          <p:nvPr/>
        </p:nvSpPr>
        <p:spPr>
          <a:xfrm>
            <a:off x="506963" y="1848485"/>
            <a:ext cx="11087034" cy="4413906"/>
          </a:xfrm>
          <a:prstGeom prst="rect">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98003" y="1791556"/>
            <a:ext cx="10902335" cy="4224233"/>
          </a:xfrm>
          <a:prstGeom prst="rect">
            <a:avLst/>
          </a:prstGeom>
          <a:noFill/>
          <a:ln w="9525">
            <a:noFill/>
          </a:ln>
        </p:spPr>
        <p:txBody>
          <a:bodyPr wrap="square">
            <a:spAutoFit/>
          </a:bodyPr>
          <a:lstStyle/>
          <a:p>
            <a:pPr marL="342900" indent="-342900" algn="l">
              <a:lnSpc>
                <a:spcPct val="150000"/>
              </a:lnSpc>
              <a:buFont typeface="Arial" panose="020B0604020202020204" pitchFamily="34" charset="0"/>
              <a:buChar char="•"/>
            </a:pPr>
            <a:r>
              <a:rPr lang="zh-CN" altLang="en-US" sz="3200" b="0" dirty="0">
                <a:solidFill>
                  <a:schemeClr val="bg1"/>
                </a:solidFill>
                <a:latin typeface="黑体" panose="02010609060101010101" charset="-122"/>
                <a:ea typeface="黑体" panose="02010609060101010101" charset="-122"/>
                <a:cs typeface="黑体" panose="02010609060101010101" charset="-122"/>
              </a:rPr>
              <a:t>商品分享式直播</a:t>
            </a:r>
            <a:r>
              <a:rPr lang="en-US" altLang="zh-CN" sz="3200" b="0" dirty="0">
                <a:solidFill>
                  <a:schemeClr val="bg1"/>
                </a:solidFill>
                <a:latin typeface="黑体" panose="02010609060101010101" charset="-122"/>
                <a:ea typeface="黑体" panose="02010609060101010101" charset="-122"/>
                <a:cs typeface="黑体" panose="02010609060101010101" charset="-122"/>
              </a:rPr>
              <a:t> </a:t>
            </a:r>
            <a:r>
              <a:rPr lang="en-US" altLang="zh-CN" sz="2400" b="0" dirty="0">
                <a:solidFill>
                  <a:schemeClr val="bg1"/>
                </a:solidFill>
                <a:latin typeface="黑体" panose="02010609060101010101" charset="-122"/>
                <a:ea typeface="黑体" panose="02010609060101010101" charset="-122"/>
                <a:cs typeface="黑体" panose="02010609060101010101" charset="-122"/>
              </a:rPr>
              <a:t>主播在直播间直接向用户分享和推荐商品</a:t>
            </a:r>
            <a:r>
              <a:rPr lang="zh-CN" altLang="en-US" sz="2400" b="0" dirty="0">
                <a:solidFill>
                  <a:schemeClr val="bg1"/>
                </a:solidFill>
                <a:latin typeface="黑体" panose="02010609060101010101" charset="-122"/>
                <a:ea typeface="黑体" panose="02010609060101010101" charset="-122"/>
                <a:cs typeface="黑体" panose="02010609060101010101" charset="-122"/>
              </a:rPr>
              <a:t>的直播方式</a:t>
            </a:r>
            <a:r>
              <a:rPr lang="en-US" altLang="zh-CN" sz="3200" b="0" dirty="0">
                <a:solidFill>
                  <a:schemeClr val="bg1"/>
                </a:solidFill>
                <a:latin typeface="黑体" panose="02010609060101010101" charset="-122"/>
                <a:ea typeface="黑体" panose="02010609060101010101" charset="-122"/>
                <a:cs typeface="黑体" panose="02010609060101010101" charset="-122"/>
              </a:rPr>
              <a:t> </a:t>
            </a:r>
            <a:endParaRPr lang="zh-CN" altLang="en-US" sz="3200" b="0" dirty="0">
              <a:solidFill>
                <a:schemeClr val="bg1"/>
              </a:solidFill>
              <a:latin typeface="黑体" panose="02010609060101010101" charset="-122"/>
              <a:ea typeface="黑体" panose="02010609060101010101" charset="-122"/>
              <a:cs typeface="黑体" panose="02010609060101010101" charset="-122"/>
            </a:endParaRPr>
          </a:p>
          <a:p>
            <a:pPr marL="342900" indent="-342900" algn="l">
              <a:lnSpc>
                <a:spcPct val="150000"/>
              </a:lnSpc>
              <a:buFont typeface="Arial" panose="020B0604020202020204" pitchFamily="34" charset="0"/>
              <a:buChar char="•"/>
            </a:pPr>
            <a:r>
              <a:rPr lang="zh-CN" altLang="en-US" sz="3200" b="0" dirty="0">
                <a:solidFill>
                  <a:schemeClr val="bg1"/>
                </a:solidFill>
                <a:latin typeface="黑体" panose="02010609060101010101" charset="-122"/>
                <a:ea typeface="黑体" panose="02010609060101010101" charset="-122"/>
                <a:cs typeface="黑体" panose="02010609060101010101" charset="-122"/>
              </a:rPr>
              <a:t>产地直销式直播</a:t>
            </a:r>
            <a:r>
              <a:rPr lang="en-US" altLang="zh-CN" sz="3200" b="0" dirty="0">
                <a:solidFill>
                  <a:schemeClr val="bg1"/>
                </a:solidFill>
                <a:latin typeface="黑体" panose="02010609060101010101" charset="-122"/>
                <a:ea typeface="黑体" panose="02010609060101010101" charset="-122"/>
                <a:cs typeface="黑体" panose="02010609060101010101" charset="-122"/>
              </a:rPr>
              <a:t> </a:t>
            </a:r>
            <a:r>
              <a:rPr lang="en-US" altLang="zh-CN" sz="2400" b="0" dirty="0">
                <a:solidFill>
                  <a:schemeClr val="bg1"/>
                </a:solidFill>
                <a:latin typeface="黑体" panose="02010609060101010101" charset="-122"/>
                <a:ea typeface="黑体" panose="02010609060101010101" charset="-122"/>
                <a:cs typeface="黑体" panose="02010609060101010101" charset="-122"/>
              </a:rPr>
              <a:t>主播直接在商品的产地、生产车间进行实际生产情况的直播方式</a:t>
            </a:r>
            <a:endParaRPr lang="en-US" altLang="zh-CN" sz="3200" b="0" dirty="0">
              <a:solidFill>
                <a:schemeClr val="bg1"/>
              </a:solidFill>
              <a:latin typeface="黑体" panose="02010609060101010101" charset="-122"/>
              <a:ea typeface="黑体" panose="02010609060101010101" charset="-122"/>
              <a:cs typeface="黑体" panose="02010609060101010101" charset="-122"/>
            </a:endParaRPr>
          </a:p>
          <a:p>
            <a:pPr marL="342900" indent="-342900" algn="l">
              <a:lnSpc>
                <a:spcPct val="150000"/>
              </a:lnSpc>
              <a:buFont typeface="Arial" panose="020B0604020202020204" pitchFamily="34" charset="0"/>
              <a:buChar char="•"/>
            </a:pPr>
            <a:r>
              <a:rPr lang="zh-CN" altLang="en-US" sz="3200" b="0" dirty="0">
                <a:solidFill>
                  <a:schemeClr val="bg1"/>
                </a:solidFill>
                <a:latin typeface="黑体" panose="02010609060101010101" charset="-122"/>
                <a:ea typeface="黑体" panose="02010609060101010101" charset="-122"/>
                <a:cs typeface="黑体" panose="02010609060101010101" charset="-122"/>
              </a:rPr>
              <a:t>基地走播式直播</a:t>
            </a:r>
            <a:r>
              <a:rPr lang="en-US" altLang="zh-CN" sz="3200" b="0" dirty="0">
                <a:solidFill>
                  <a:schemeClr val="bg1"/>
                </a:solidFill>
                <a:latin typeface="黑体" panose="02010609060101010101" charset="-122"/>
                <a:ea typeface="黑体" panose="02010609060101010101" charset="-122"/>
                <a:cs typeface="黑体" panose="02010609060101010101" charset="-122"/>
              </a:rPr>
              <a:t> </a:t>
            </a:r>
            <a:r>
              <a:rPr lang="en-US" altLang="zh-CN" sz="2400" b="0" dirty="0">
                <a:solidFill>
                  <a:schemeClr val="bg1"/>
                </a:solidFill>
                <a:latin typeface="黑体" panose="02010609060101010101" charset="-122"/>
                <a:ea typeface="黑体" panose="02010609060101010101" charset="-122"/>
                <a:cs typeface="黑体" panose="02010609060101010101" charset="-122"/>
              </a:rPr>
              <a:t>主播走到直播基地进行直播的方式</a:t>
            </a:r>
            <a:endParaRPr lang="en-US" altLang="zh-CN" sz="3200" b="0" dirty="0">
              <a:solidFill>
                <a:schemeClr val="bg1"/>
              </a:solidFill>
              <a:latin typeface="黑体" panose="02010609060101010101" charset="-122"/>
              <a:ea typeface="黑体" panose="02010609060101010101" charset="-122"/>
              <a:cs typeface="黑体" panose="02010609060101010101" charset="-122"/>
            </a:endParaRPr>
          </a:p>
          <a:p>
            <a:pPr marL="342900" indent="-342900" algn="l">
              <a:lnSpc>
                <a:spcPct val="150000"/>
              </a:lnSpc>
              <a:buFont typeface="Arial" panose="020B0604020202020204" pitchFamily="34" charset="0"/>
              <a:buChar char="•"/>
            </a:pPr>
            <a:r>
              <a:rPr lang="zh-CN" altLang="en-US" sz="3200" b="0" dirty="0">
                <a:solidFill>
                  <a:schemeClr val="bg1"/>
                </a:solidFill>
                <a:latin typeface="黑体" panose="02010609060101010101" charset="-122"/>
                <a:ea typeface="黑体" panose="02010609060101010101" charset="-122"/>
                <a:cs typeface="黑体" panose="02010609060101010101" charset="-122"/>
              </a:rPr>
              <a:t>访谈式直播</a:t>
            </a:r>
            <a:r>
              <a:rPr lang="en-US" altLang="zh-CN" sz="3200" b="0" dirty="0">
                <a:solidFill>
                  <a:schemeClr val="bg1"/>
                </a:solidFill>
                <a:latin typeface="黑体" panose="02010609060101010101" charset="-122"/>
                <a:ea typeface="黑体" panose="02010609060101010101" charset="-122"/>
                <a:cs typeface="黑体" panose="02010609060101010101" charset="-122"/>
              </a:rPr>
              <a:t> </a:t>
            </a:r>
            <a:r>
              <a:rPr lang="en-US" altLang="zh-CN" sz="2400" b="0" dirty="0">
                <a:solidFill>
                  <a:schemeClr val="bg1"/>
                </a:solidFill>
                <a:latin typeface="黑体" panose="02010609060101010101" charset="-122"/>
                <a:ea typeface="黑体" panose="02010609060101010101" charset="-122"/>
                <a:cs typeface="黑体" panose="02010609060101010101" charset="-122"/>
              </a:rPr>
              <a:t>主播与嘉宾围绕某个主题进行互动交谈的直播方式</a:t>
            </a:r>
            <a:endParaRPr lang="en-US" altLang="zh-CN" sz="3200" b="0" dirty="0">
              <a:solidFill>
                <a:schemeClr val="bg1"/>
              </a:solidFill>
              <a:latin typeface="黑体" panose="02010609060101010101" charset="-122"/>
              <a:ea typeface="黑体" panose="02010609060101010101" charset="-122"/>
              <a:cs typeface="黑体" panose="02010609060101010101" charset="-122"/>
            </a:endParaRPr>
          </a:p>
          <a:p>
            <a:pPr marL="342900" indent="-342900" algn="l">
              <a:lnSpc>
                <a:spcPct val="150000"/>
              </a:lnSpc>
              <a:buFont typeface="Arial" panose="020B0604020202020204" pitchFamily="34" charset="0"/>
              <a:buChar char="•"/>
            </a:pPr>
            <a:r>
              <a:rPr lang="zh-CN" altLang="en-US" sz="3200" b="0" dirty="0">
                <a:solidFill>
                  <a:schemeClr val="bg1"/>
                </a:solidFill>
                <a:latin typeface="黑体" panose="02010609060101010101" charset="-122"/>
                <a:ea typeface="黑体" panose="02010609060101010101" charset="-122"/>
                <a:cs typeface="黑体" panose="02010609060101010101" charset="-122"/>
              </a:rPr>
              <a:t>其他类型的直播</a:t>
            </a:r>
            <a:r>
              <a:rPr lang="en-US" altLang="zh-CN" sz="3200" b="0" dirty="0">
                <a:solidFill>
                  <a:schemeClr val="bg1"/>
                </a:solidFill>
                <a:latin typeface="黑体" panose="02010609060101010101" charset="-122"/>
                <a:ea typeface="黑体" panose="02010609060101010101" charset="-122"/>
                <a:cs typeface="黑体" panose="02010609060101010101" charset="-122"/>
              </a:rPr>
              <a:t> </a:t>
            </a:r>
            <a:r>
              <a:rPr lang="zh-CN" altLang="en-US" sz="2400" b="0" dirty="0">
                <a:solidFill>
                  <a:schemeClr val="bg1"/>
                </a:solidFill>
                <a:latin typeface="黑体" panose="02010609060101010101" charset="-122"/>
                <a:ea typeface="黑体" panose="02010609060101010101" charset="-122"/>
                <a:cs typeface="黑体" panose="02010609060101010101" charset="-122"/>
              </a:rPr>
              <a:t>如才艺表演式直播、展现日常式直播</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会议室背景简约商业计划书PPT模板"/>
  <p:tag name="KSO_WPP_MARK_KEY" val="ae0f7bd2-0d1e-4d66-bb92-3b8383cb6650"/>
  <p:tag name="COMMONDATA" val="eyJjb3VudCI6OTMsImhkaWQiOiJlNWI1MGNlODAwYzEwNjg1MTY2MGRiNDY0MDYwMmM5YSIsInVzZXJDb3VudCI6MX0="/>
</p:tagLst>
</file>

<file path=ppt/tags/tag1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684_4*n_h_h_f*1_2_3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684_4*n_h_h_i*1_2_3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VALUE" val="162*1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684_4*n_h_h_x*1_2_3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684_4*n_h_h_i*1_2_1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684_4*n_h_h_i*1_2_1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VALUE" val="159*1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684_4*n_h_h_x*1_2_1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684_4*n_h_i*1_1_1"/>
  <p:tag name="KSO_WM_TEMPLATE_CATEGORY" val="diagram"/>
  <p:tag name="KSO_WM_TEMPLATE_INDEX" val="202276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684_4*n_h_i*1_1_2"/>
  <p:tag name="KSO_WM_TEMPLATE_CATEGORY" val="diagram"/>
  <p:tag name="KSO_WM_TEMPLATE_INDEX" val="20227684"/>
  <p:tag name="KSO_WM_UNIT_LAYERLEVEL" val="1_1_1"/>
  <p:tag name="KSO_WM_TAG_VERSION" val="1.0"/>
  <p:tag name="KSO_WM_BEAUTIFY_FLAG" val="#wm#"/>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请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684_4*n_h_a*1_1_1"/>
  <p:tag name="KSO_WM_TEMPLATE_CATEGORY" val="diagram"/>
  <p:tag name="KSO_WM_TEMPLATE_INDEX" val="20227684"/>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UNIT_DIAGRAM_SCHEMECOLOR_ID" val="2"/>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227684_4*n_h_f*1_1_1"/>
  <p:tag name="KSO_WM_TEMPLATE_CATEGORY" val="diagram"/>
  <p:tag name="KSO_WM_TEMPLATE_INDEX" val="20227684"/>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 name="KSO_WM_UNIT_DIAGRAM_SCHEMECOLOR_ID" val="2"/>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684_4*n_h_i*1_1_3"/>
  <p:tag name="KSO_WM_TEMPLATE_CATEGORY" val="diagram"/>
  <p:tag name="KSO_WM_TEMPLATE_INDEX" val="20227684"/>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USESOURCEFORMAT_APPLY" val="1"/>
  <p:tag name="KSO_WM_UNIT_DIAGRAM_SCHEMECOLOR_ID" val="2"/>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684_4*n_h_h_a*1_2_2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684_4*n_h_h_f*1_2_2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7684_4*n_h_h_i*1_2_2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684_4*n_h_h_i*1_2_2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VALUE" val="159*16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7684_4*n_h_h_x*1_2_2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UNIT_TABLE_BEAUTIFY" val="smartTable{c68ee56d-c915-4f79-83a2-18614434bd29}"/>
  <p:tag name="TABLE_ENDDRAG_ORIGIN_RECT" val="825*300"/>
  <p:tag name="TABLE_ENDDRAG_RECT" val="67*132*825*300"/>
</p:tagLst>
</file>

<file path=ppt/tags/tag4.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3936,&quot;width&quot;:16143}"/>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26.525984251968,&quot;width&quot;:5926.525984251968}"/>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684_4*n_h_h_a*1_2_1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684_4*n_h_h_f*1_2_1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7684_4*n_h_h_i*1_2_3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26.525984251968,&quot;width&quot;:5926.525984251968}"/>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684_4*n_h_h_a*1_2_3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wrap="square">
        <a:spAutoFit/>
      </a:bodyPr>
      <a:lstStyle>
        <a:defPPr indent="0" algn="l">
          <a:lnSpc>
            <a:spcPct val="150000"/>
          </a:lnSpc>
          <a:defRPr sz="1600" b="0" dirty="0">
            <a:latin typeface="黑体" panose="02010609060101010101" charset="-122"/>
            <a:ea typeface="黑体" panose="02010609060101010101" charset="-122"/>
            <a:cs typeface="黑体" panose="02010609060101010101"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3897</Words>
  <Application>Microsoft Office PowerPoint</Application>
  <PresentationFormat>宽屏</PresentationFormat>
  <Paragraphs>577</Paragraphs>
  <Slides>51</Slides>
  <Notes>44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51</vt:i4>
      </vt:variant>
    </vt:vector>
  </HeadingPairs>
  <TitlesOfParts>
    <vt:vector size="60" baseType="lpstr">
      <vt:lpstr>Gill Sans</vt:lpstr>
      <vt:lpstr>黑体</vt:lpstr>
      <vt:lpstr>思源黑体 CN Bold</vt:lpstr>
      <vt:lpstr>思源黑体 CN Regular</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PPT模板</dc:title>
  <dc:creator/>
  <cp:lastModifiedBy/>
  <cp:revision>99</cp:revision>
  <dcterms:created xsi:type="dcterms:W3CDTF">2016-11-25T05:04:00Z</dcterms:created>
  <dcterms:modified xsi:type="dcterms:W3CDTF">2023-07-25T05:56:07Z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KSOTemplateUUID">
    <vt:lpwstr>v1.0_mb_r71JMimSCLxhtbeU4Z5Sdg==</vt:lpwstr>
  </property>
  <property fmtid="{D5CDD505-2E9C-101B-9397-08002B2CF9AE}" pid="4" name="ICV">
    <vt:lpwstr>56BAD0AE3B934C8FAB4FD22CB5658845</vt:lpwstr>
  </property>
</Properties>
</file>