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7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78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1640" y="2450465"/>
            <a:ext cx="6268085" cy="1957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63365" y="38112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48070" y="38030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453630" y="38125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72305" y="41313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70245" y="41122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15225" y="41122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1640" y="2498725"/>
            <a:ext cx="6268085" cy="18605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80355" y="26879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喂养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90155" y="26879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胖驴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95260" y="30295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漏雨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6260" y="29902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贼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41875" y="36595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胶水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03440" y="33197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厉害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99655" y="36182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粘贴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72655" y="39376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莫非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43655" y="39560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偏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偏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1640" y="2196465"/>
            <a:ext cx="6268085" cy="2464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23995" y="2687955"/>
            <a:ext cx="55810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浑身发抖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腿脚发软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37075" y="39008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夸张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12330" y="3900805"/>
            <a:ext cx="280035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拼命逃跑时狼狈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1640" y="1951990"/>
            <a:ext cx="6268085" cy="295338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39795" y="44348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55490" y="44430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1185" y="44335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⑤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85610" y="44335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98130" y="44335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8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1640" y="1024255"/>
            <a:ext cx="6268085" cy="4809490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3371850" y="2376805"/>
            <a:ext cx="5766435" cy="38735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150235" y="3307080"/>
            <a:ext cx="1539875" cy="10795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289300" y="2987675"/>
            <a:ext cx="5766435" cy="38735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1640" y="1327785"/>
            <a:ext cx="6268085" cy="420179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31335" y="32353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跌下来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79310" y="47123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62905" y="32518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骑着老虎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78115" y="32232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往上爬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70525" y="39166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驮着贼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37655" y="39262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甩掉贼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96530" y="39166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往前跑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96175" y="4360545"/>
            <a:ext cx="16859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屋顶漏雨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</Words>
  <Application>WPS 演示</Application>
  <PresentationFormat>宽屏</PresentationFormat>
  <Paragraphs>63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Arial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2025-02-09T05:33:17Z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