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8E53B-0E27-F8E8-9AB3-E38DA60CF6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F7EB16-BEB4-2A27-58F3-FB3DCCB17C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9A4A08-2570-E26D-D723-935F1E83B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348269-D5A9-88F4-7E13-05D067EE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E78D39-95DF-E28E-8C17-2646CE35C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089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69F820-2E1D-C744-3B98-43DDE148C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9B25D1-191A-94AC-FFD5-44FEEC696A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3361D6-27B5-874E-9793-3825BFD62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CD1086-376D-EA78-E66C-336CDE067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79FBDA-9E87-79D6-A704-00BBADDD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111CAE6-A2A6-6D4A-31CF-41CBD71B1C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05FEF3-3641-8091-D3ED-7F835861FF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68FBA0-7030-2601-5D27-1CD1B7D9B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2E4FA4-37D0-3FD5-B1B0-C9467B127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9BA828-01D5-8715-BD07-AAF222158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5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7FEEA9-4C68-76FC-1FB6-E4ADDB224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E72617-5C79-FB3D-2A62-7D6255FC5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96C717-1FC4-688C-6CEF-594FFF8EF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93BEE1-A03E-E050-3984-89DC90FFC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B9BCFC-4AE8-1C19-07B2-818CB87AA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78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632CC4-52E4-8E0B-B14F-65F681874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E64005-8482-AE68-2DA1-CB9F64BB31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1F8B4C-44B0-3F6F-FEE7-E2499AACE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EF510E-2266-47BA-EC84-F61392683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553411-D48D-2F13-4505-6945B311C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29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C8D1D3-B697-28B4-1565-6ECD704BD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7505A5-9B05-4564-3F22-E72C1CCD3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60E4C30-163B-BF0E-AE79-DFB3B093B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2CD114-E046-F1F9-BE84-0B88591A5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3A3608-BA73-CB7A-FA0F-8DA9D4505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99D6D6-A659-E39F-6975-838870EE1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48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D6803D-FCD1-F370-2F1E-E317B2625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15FA44-206E-9F2B-206D-80159F731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A3CF764-7099-5F1F-494F-FAE97F513F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9F7CF32-4880-3ACE-578B-4A7DB62264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7237386-C733-E247-FAFF-D4644B7054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0A90F0-E548-3516-7045-24DA5831A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10CB50B-26B0-B71E-9283-D0C0F1A08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DCD433B-4612-6908-F6D6-8EC7526C7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71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2A68C9-EA61-0F72-592A-AE5D50D60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4B62A35-950B-8CCC-C400-984A5B3E3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C4DCEC-6DA8-1C8B-CE65-6295B2CC6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E5DF5FA-0F09-2DCC-3602-1597C4422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07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01B4C98-5CDA-D71D-2D4B-73C6D2AF8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09BC167-8BFD-F8C7-AB80-757D9E09F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97E05E-9CC3-C1D2-3787-75A21BC8B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29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D8805B-6549-2208-FA17-25341827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AA3084-6065-4CF0-6CF8-30BAF8C4B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34C63B-77D0-1DA2-FDFB-281D25111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5190AE-8224-CA64-1E1A-6AD90B0CE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40D6D5-33CE-0899-D6F0-432344690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E787E8-B5FC-74A8-4EFA-26220EBA8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56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6C6D9E-E887-4CE5-4E6E-5851C1E9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CDA0435-036A-28A8-43F6-FF1A17D846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6E130B-3C37-1DB2-EAD3-4A74E5831F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416A1A1-CA32-B29A-2BBB-4C82F6D53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F1F51C-D159-0E4A-9B95-94367935C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9A8470-4C64-B088-C432-31EAEB4BD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761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EAD14A9-6ABD-5B00-F888-7BB4F9D3F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7FA13D-6D66-01D7-0412-CBEBD5B89B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641BBD-FD9E-63A6-BC48-C03C8986C1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B9D7B-4587-451D-B430-276A79EC5718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66E6CF-7937-F11D-2F67-ED599D85D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3E30AD-A7CF-7411-9406-7E23455B33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B7A5E-C526-484F-BE0C-7CFB97265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39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53146F-6CB3-70BB-37F0-A3D91CF64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0FDA6BE-3E82-E6EF-616D-6B5E6BAB76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4" y="655350"/>
            <a:ext cx="7981946" cy="554729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8DEA3AB-F582-9CD6-D91F-549AFAECD2CB}"/>
              </a:ext>
            </a:extLst>
          </p:cNvPr>
          <p:cNvSpPr txBox="1"/>
          <p:nvPr/>
        </p:nvSpPr>
        <p:spPr>
          <a:xfrm>
            <a:off x="2686050" y="3923055"/>
            <a:ext cx="2274982" cy="744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350" marR="254635" indent="259715" eaLnBrk="0">
              <a:lnSpc>
                <a:spcPct val="122000"/>
              </a:lnSpc>
              <a:spcBef>
                <a:spcPts val="195"/>
              </a:spcBef>
              <a:spcAft>
                <a:spcPts val="0"/>
              </a:spcAft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12×8=96(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B6D811-DC58-0C5E-1FDF-679FAEFA0BD9}"/>
              </a:ext>
            </a:extLst>
          </p:cNvPr>
          <p:cNvSpPr txBox="1"/>
          <p:nvPr/>
        </p:nvSpPr>
        <p:spPr>
          <a:xfrm>
            <a:off x="2971800" y="4869848"/>
            <a:ext cx="1887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96×5=480(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EE8B60-800E-571F-52DB-A98A9B439979}"/>
              </a:ext>
            </a:extLst>
          </p:cNvPr>
          <p:cNvSpPr txBox="1"/>
          <p:nvPr/>
        </p:nvSpPr>
        <p:spPr>
          <a:xfrm>
            <a:off x="3365500" y="5308765"/>
            <a:ext cx="228267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12×8×5=480(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985680-2E96-21DA-7BD9-292F949A8422}"/>
              </a:ext>
            </a:extLst>
          </p:cNvPr>
          <p:cNvSpPr txBox="1"/>
          <p:nvPr/>
        </p:nvSpPr>
        <p:spPr>
          <a:xfrm>
            <a:off x="7486650" y="3034267"/>
            <a:ext cx="25449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一共有多少间教室。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7B9338-E4D9-C34A-5E49-FBE799A59E85}"/>
              </a:ext>
            </a:extLst>
          </p:cNvPr>
          <p:cNvSpPr txBox="1"/>
          <p:nvPr/>
        </p:nvSpPr>
        <p:spPr>
          <a:xfrm>
            <a:off x="6902450" y="3927103"/>
            <a:ext cx="15767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5×8=40(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间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B5A915-6C66-F538-A35B-A0B4245165A0}"/>
              </a:ext>
            </a:extLst>
          </p:cNvPr>
          <p:cNvSpPr txBox="1"/>
          <p:nvPr/>
        </p:nvSpPr>
        <p:spPr>
          <a:xfrm>
            <a:off x="6718300" y="4392330"/>
            <a:ext cx="3838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一共要安装多少盏节能护眼灯。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ABC53AC-C62E-DD34-8CD0-A79C8CC0E0E5}"/>
              </a:ext>
            </a:extLst>
          </p:cNvPr>
          <p:cNvSpPr txBox="1"/>
          <p:nvPr/>
        </p:nvSpPr>
        <p:spPr>
          <a:xfrm>
            <a:off x="6760344" y="4866187"/>
            <a:ext cx="2032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40×12=480(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44A3E8-F0AC-0B74-CED0-D560D43B253B}"/>
              </a:ext>
            </a:extLst>
          </p:cNvPr>
          <p:cNvSpPr txBox="1"/>
          <p:nvPr/>
        </p:nvSpPr>
        <p:spPr>
          <a:xfrm>
            <a:off x="7307747" y="5304397"/>
            <a:ext cx="22993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5×8×12=480(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E15D87D-111B-AC7A-FEE9-3501C669DAD7}"/>
              </a:ext>
            </a:extLst>
          </p:cNvPr>
          <p:cNvSpPr txBox="1"/>
          <p:nvPr/>
        </p:nvSpPr>
        <p:spPr>
          <a:xfrm>
            <a:off x="2667000" y="5756926"/>
            <a:ext cx="369524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一共要安装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480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盏节能护眼灯。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69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714165-00A6-29F8-450C-DC1D0B310B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BD35A9-A036-B02E-99AD-A20CE0EC04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E57EE7-00CB-FEFC-AF5E-C7B27F2DE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19708"/>
            <a:ext cx="9270377" cy="37269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19CBC38-7696-943E-C8F2-F1C327F190C0}"/>
              </a:ext>
            </a:extLst>
          </p:cNvPr>
          <p:cNvCxnSpPr/>
          <p:nvPr/>
        </p:nvCxnSpPr>
        <p:spPr>
          <a:xfrm>
            <a:off x="5384800" y="2647950"/>
            <a:ext cx="3060700" cy="954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5A344A5-76E1-9AFD-D773-1DB174B7C133}"/>
              </a:ext>
            </a:extLst>
          </p:cNvPr>
          <p:cNvCxnSpPr/>
          <p:nvPr/>
        </p:nvCxnSpPr>
        <p:spPr>
          <a:xfrm flipV="1">
            <a:off x="5607050" y="2698750"/>
            <a:ext cx="2832100" cy="903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12C5AEC-B7CA-8D53-0AC2-DFA0BC7FEFB0}"/>
              </a:ext>
            </a:extLst>
          </p:cNvPr>
          <p:cNvCxnSpPr/>
          <p:nvPr/>
        </p:nvCxnSpPr>
        <p:spPr>
          <a:xfrm>
            <a:off x="4953000" y="4546600"/>
            <a:ext cx="34925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78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D99BA9-0ACD-50BB-7D11-29D73662A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7347D0F-0623-B045-7EA9-B6061293EB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571" y="1421416"/>
            <a:ext cx="9743953" cy="304263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4F0E02A-2CAA-2FF5-2537-09FFFAD90862}"/>
              </a:ext>
            </a:extLst>
          </p:cNvPr>
          <p:cNvSpPr txBox="1"/>
          <p:nvPr/>
        </p:nvSpPr>
        <p:spPr>
          <a:xfrm>
            <a:off x="1854200" y="2694365"/>
            <a:ext cx="228267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18×6×4=432(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10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B41C69-B1A3-E96C-12B5-5B8596CAF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C1388AF-92CE-7D53-BE0C-BDAC08A08A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97" y="1116569"/>
            <a:ext cx="10314103" cy="26877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20607F-09C0-437B-BD3F-EE914C15750C}"/>
              </a:ext>
            </a:extLst>
          </p:cNvPr>
          <p:cNvSpPr txBox="1"/>
          <p:nvPr/>
        </p:nvSpPr>
        <p:spPr>
          <a:xfrm>
            <a:off x="1625600" y="2442132"/>
            <a:ext cx="29379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50×12×2×4=4800(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403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559BE-C514-95F8-7FF6-98103C6B0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B47B081-344E-948C-B99A-7C107FF854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88" y="828555"/>
            <a:ext cx="7368823" cy="520088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E84EBCB-0956-B76F-C7D1-DE0158B89804}"/>
              </a:ext>
            </a:extLst>
          </p:cNvPr>
          <p:cNvSpPr txBox="1"/>
          <p:nvPr/>
        </p:nvSpPr>
        <p:spPr>
          <a:xfrm>
            <a:off x="4857750" y="26352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①③④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941576-3B40-7176-291E-3EA56396CB9E}"/>
              </a:ext>
            </a:extLst>
          </p:cNvPr>
          <p:cNvSpPr txBox="1"/>
          <p:nvPr/>
        </p:nvSpPr>
        <p:spPr>
          <a:xfrm>
            <a:off x="3035300" y="3641368"/>
            <a:ext cx="258596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24×2×32=1536(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889164-76E0-4EBC-35DA-5551A4CD2B66}"/>
              </a:ext>
            </a:extLst>
          </p:cNvPr>
          <p:cNvSpPr txBox="1"/>
          <p:nvPr/>
        </p:nvSpPr>
        <p:spPr>
          <a:xfrm>
            <a:off x="6851650" y="45402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②⑤⑥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6C1347-A87D-9BF6-9AC7-1B35551EFB4D}"/>
              </a:ext>
            </a:extLst>
          </p:cNvPr>
          <p:cNvSpPr txBox="1"/>
          <p:nvPr/>
        </p:nvSpPr>
        <p:spPr>
          <a:xfrm>
            <a:off x="3130550" y="5302250"/>
            <a:ext cx="2489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6×3×45=810(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名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12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871555-7A05-62D0-8286-F68C3BEEF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CD4DF6D-77F4-FAF3-BABB-30F8EEAB40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42" y="917988"/>
            <a:ext cx="8334116" cy="41366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A1B1F9-11D0-C7DE-CBAA-663E2A5BE209}"/>
              </a:ext>
            </a:extLst>
          </p:cNvPr>
          <p:cNvSpPr txBox="1"/>
          <p:nvPr/>
        </p:nvSpPr>
        <p:spPr>
          <a:xfrm>
            <a:off x="2590800" y="3886200"/>
            <a:ext cx="32819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总钱数的一半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E91292-50A2-6AEC-352C-2749BC0F9014}"/>
              </a:ext>
            </a:extLst>
          </p:cNvPr>
          <p:cNvSpPr txBox="1"/>
          <p:nvPr/>
        </p:nvSpPr>
        <p:spPr>
          <a:xfrm>
            <a:off x="3930650" y="4437678"/>
            <a:ext cx="2736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余下的钱的一半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CB2AE2-5BF4-3206-AD79-2922F1BB47F6}"/>
              </a:ext>
            </a:extLst>
          </p:cNvPr>
          <p:cNvSpPr txBox="1"/>
          <p:nvPr/>
        </p:nvSpPr>
        <p:spPr>
          <a:xfrm>
            <a:off x="2533650" y="5070158"/>
            <a:ext cx="25365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(76+76)×2=304(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86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88</Words>
  <Application>Microsoft Office PowerPoint</Application>
  <PresentationFormat>宽屏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2025-02-03T02:09:11Z</dcterms:created>
  <dcterms:modified xsi:type="dcterms:W3CDTF">2025-02-03T02:32:50Z</dcterms:modified>
</cp:coreProperties>
</file>