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2"/>
        <p:guide pos="38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873125"/>
            <a:ext cx="10361295" cy="5111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57130" y="4321175"/>
            <a:ext cx="4210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14535" y="4321175"/>
            <a:ext cx="4127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6295" y="4321175"/>
            <a:ext cx="3829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4335" y="4321175"/>
            <a:ext cx="3835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50310" y="4321175"/>
            <a:ext cx="4165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07910" y="4321175"/>
            <a:ext cx="3714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12230" y="4321175"/>
            <a:ext cx="3778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75985" y="4321175"/>
            <a:ext cx="3232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3865" y="4321175"/>
            <a:ext cx="4718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72575" y="4321175"/>
            <a:ext cx="4133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89290" y="4321175"/>
            <a:ext cx="3409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46060" y="4321175"/>
            <a:ext cx="3600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54850" y="5542915"/>
            <a:ext cx="431800" cy="358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5925" y="4705350"/>
            <a:ext cx="5092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0215" y="5133340"/>
            <a:ext cx="4832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16" grpId="0"/>
      <p:bldP spid="16" grpId="1"/>
      <p:bldP spid="15" grpId="0"/>
      <p:bldP spid="15" grpId="1"/>
      <p:bldP spid="14" grpId="0"/>
      <p:bldP spid="14" grpId="1"/>
      <p:bldP spid="6" grpId="0"/>
      <p:bldP spid="6" grpId="1"/>
      <p:bldP spid="5" grpId="0"/>
      <p:bldP spid="5" grpId="1"/>
      <p:bldP spid="18" grpId="0"/>
      <p:bldP spid="18" grpId="1"/>
      <p:bldP spid="19" grpId="0"/>
      <p:bldP spid="19" grpId="1"/>
      <p:bldP spid="17" grpId="0"/>
      <p:bldP spid="17" grpId="1"/>
      <p:bldP spid="8" grpId="0"/>
      <p:bldP spid="8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970" y="1490345"/>
            <a:ext cx="10570210" cy="1563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70050" y="2146300"/>
            <a:ext cx="7039610" cy="1732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… …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1+1=2(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假设每个客房只住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位客人，剩下的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位客人无论进哪个客房，总有一间客房至少要住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位客人。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1082020" cy="1778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5900" y="2489200"/>
            <a:ext cx="5441950" cy="879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… …5(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1+1=2(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90345"/>
            <a:ext cx="10648950" cy="2749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69720" y="2679700"/>
            <a:ext cx="6720840" cy="1690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 …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  1+1=2(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假设每一环只被打中一枪，剩下的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枪无论打中哪一环，总有至少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枪打在同一环上。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252855"/>
            <a:ext cx="10653395" cy="3359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48130" y="3258820"/>
            <a:ext cx="5654040" cy="940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9+1=10(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     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这些书可能有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10,11,12,13,14,15,16,17, 18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WPS 演示</Application>
  <PresentationFormat>宽屏</PresentationFormat>
  <Paragraphs>42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华文细黑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2025-02-10T10:18:54Z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