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5" r:id="rId3"/>
    <p:sldId id="286" r:id="rId4"/>
    <p:sldId id="287" r:id="rId5"/>
    <p:sldId id="288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7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9910" y="742950"/>
            <a:ext cx="8696325" cy="490283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651500" y="3872230"/>
            <a:ext cx="889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137015" y="4634865"/>
            <a:ext cx="7747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一百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398770" y="474345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592060" y="474345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7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650" y="922655"/>
            <a:ext cx="9029700" cy="34696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103245" y="2436495"/>
            <a:ext cx="8890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927725" y="2446020"/>
            <a:ext cx="5448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782685" y="2436495"/>
            <a:ext cx="4387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949690" y="3046095"/>
            <a:ext cx="929005" cy="38290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88530" y="3429000"/>
            <a:ext cx="4019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117975" y="3818255"/>
            <a:ext cx="4019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十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97190" y="3827780"/>
            <a:ext cx="40195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百</a:t>
            </a:r>
            <a:endParaRPr lang="zh-CN" altLang="en-US" sz="20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 bldLvl="0" animBg="1"/>
      <p:bldP spid="6" grpId="1" animBg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7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635" y="1144270"/>
            <a:ext cx="9215120" cy="216471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3135630" y="2096770"/>
            <a:ext cx="2509520" cy="59372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3920490" y="2125345"/>
            <a:ext cx="450215" cy="57467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5970270" y="2077720"/>
            <a:ext cx="38735" cy="55562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160520" y="2125345"/>
            <a:ext cx="3380740" cy="53657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700135" y="2106295"/>
            <a:ext cx="421640" cy="516890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2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0180" y="1186815"/>
            <a:ext cx="9095105" cy="266319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486660" y="237426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③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WPS 演示</Application>
  <PresentationFormat>宽屏</PresentationFormat>
  <Paragraphs>22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172</cp:revision>
  <dcterms:created xsi:type="dcterms:W3CDTF">2019-06-19T02:08:00Z</dcterms:created>
  <dcterms:modified xsi:type="dcterms:W3CDTF">2025-02-14T09:00:26Z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