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  <p:sldId id="29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9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8"/>
        <p:guide pos="391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5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64.xml"/><Relationship Id="rId2" Type="http://schemas.openxmlformats.org/officeDocument/2006/relationships/image" Target="../media/image3.png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4505" y="1490345"/>
            <a:ext cx="11092815" cy="41433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71845" y="5095875"/>
            <a:ext cx="13696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惊天动地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98280" y="4261485"/>
            <a:ext cx="1265555" cy="4483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居高临下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4730" y="4261485"/>
            <a:ext cx="704850" cy="372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悬崖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33065" y="4324985"/>
            <a:ext cx="991870" cy="372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手榴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51695" y="3825875"/>
            <a:ext cx="7359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抡起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90825" y="5173980"/>
            <a:ext cx="7727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山涧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28858" y="46970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斩钉截铁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3"/>
            </p:custDataLst>
          </p:nvPr>
        </p:nvSpPr>
        <p:spPr>
          <a:xfrm>
            <a:off x="2790825" y="3825875"/>
            <a:ext cx="991870" cy="372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日寇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7" grpId="0"/>
      <p:bldP spid="6" grpId="0"/>
      <p:bldP spid="12" grpId="0"/>
      <p:bldP spid="11" grpId="0"/>
      <p:bldP spid="5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1"/>
          <p:cNvPicPr>
            <a:picLocks noChangeAspect="1"/>
          </p:cNvPicPr>
          <p:nvPr/>
        </p:nvPicPr>
        <p:blipFill>
          <a:blip r:embed="rId1"/>
          <a:srcRect r="20967"/>
          <a:stretch>
            <a:fillRect/>
          </a:stretch>
        </p:blipFill>
        <p:spPr>
          <a:xfrm>
            <a:off x="608330" y="1490345"/>
            <a:ext cx="10968990" cy="18992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66453" y="2199640"/>
            <a:ext cx="1265555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77088" y="2199640"/>
            <a:ext cx="1265555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12033" y="2199640"/>
            <a:ext cx="1265555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76650" y="2753995"/>
            <a:ext cx="1350010" cy="6356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39853" y="2744470"/>
            <a:ext cx="1265555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715625" y="2734945"/>
            <a:ext cx="944880" cy="64516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3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√</a:t>
            </a:r>
            <a:endParaRPr lang="en-US" altLang="zh-CN" sz="3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990" cy="2283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48395" y="3277870"/>
            <a:ext cx="20027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要留清白在人间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77610" y="2813685"/>
            <a:ext cx="1265555" cy="3994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热血沸腾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24240" y="2362835"/>
            <a:ext cx="15551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屈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91735" y="2362835"/>
            <a:ext cx="21875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昂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91030" y="2362835"/>
            <a:ext cx="1966595" cy="4470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热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沸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24240" y="1911350"/>
            <a:ext cx="17449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贯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60925" y="1911350"/>
            <a:ext cx="20872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横 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59965" y="1911350"/>
            <a:ext cx="20510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身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骨</a:t>
            </a:r>
            <a:endParaRPr lang="en-US" altLang="zh-CN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0" grpId="0"/>
      <p:bldP spid="9" grpId="0"/>
      <p:bldP spid="8" grpId="0"/>
      <p:bldP spid="7" grpId="0"/>
      <p:bldP spid="6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3"/>
          <p:cNvPicPr>
            <a:picLocks noChangeAspect="1"/>
          </p:cNvPicPr>
          <p:nvPr/>
        </p:nvPicPr>
        <p:blipFill>
          <a:blip r:embed="rId1"/>
          <a:srcRect r="3795"/>
          <a:stretch>
            <a:fillRect/>
          </a:stretch>
        </p:blipFill>
        <p:spPr>
          <a:xfrm>
            <a:off x="608330" y="1490345"/>
            <a:ext cx="10981690" cy="42354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38900" y="2157730"/>
            <a:ext cx="14497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顶峰歼敌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24183" y="314579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引上绝路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82503" y="41338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痛击敌人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24305"/>
            <a:ext cx="10603865" cy="41154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874203" y="32296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坚决果断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50860" y="2767330"/>
            <a:ext cx="5568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58135" y="2782570"/>
            <a:ext cx="1265555" cy="3835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斩钉截铁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6620" y="4093210"/>
            <a:ext cx="18669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舍生取义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70023" y="367093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认同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11563" y="322961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毫不畏惧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12" grpId="0"/>
      <p:bldP spid="11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250" y="1243965"/>
            <a:ext cx="10974070" cy="23742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544310" y="2578100"/>
            <a:ext cx="873125" cy="39687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露出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40583" y="13138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夺过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86700" y="1313815"/>
            <a:ext cx="13392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抢前一步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14035" y="1313815"/>
            <a:ext cx="8191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13225" y="1313815"/>
            <a:ext cx="7785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动作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48163" y="22688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强烈仇恨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11555" y="2268855"/>
            <a:ext cx="14014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果敢坚毅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673215" y="2560955"/>
            <a:ext cx="701675" cy="41402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6009005" y="3181985"/>
            <a:ext cx="281305" cy="247015"/>
          </a:xfrm>
          <a:prstGeom prst="triangle">
            <a:avLst/>
          </a:prstGeom>
          <a:solidFill>
            <a:schemeClr val="tx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942330" y="3373120"/>
            <a:ext cx="512445" cy="7556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7" name="曲线连接符 16"/>
          <p:cNvCxnSpPr>
            <a:stCxn id="15" idx="0"/>
          </p:cNvCxnSpPr>
          <p:nvPr/>
        </p:nvCxnSpPr>
        <p:spPr>
          <a:xfrm rot="16200000">
            <a:off x="6193155" y="2701925"/>
            <a:ext cx="436245" cy="523875"/>
          </a:xfrm>
          <a:prstGeom prst="curvedConnector2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12" grpId="0"/>
      <p:bldP spid="11" grpId="0"/>
      <p:bldP spid="15" grpId="0" animBg="1"/>
      <p:bldP spid="5" grpId="0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-1_01"/>
          <p:cNvPicPr>
            <a:picLocks noChangeAspect="1"/>
          </p:cNvPicPr>
          <p:nvPr/>
        </p:nvPicPr>
        <p:blipFill>
          <a:blip r:embed="rId1"/>
          <a:srcRect t="832"/>
          <a:stretch>
            <a:fillRect/>
          </a:stretch>
        </p:blipFill>
        <p:spPr>
          <a:xfrm>
            <a:off x="3074035" y="726440"/>
            <a:ext cx="6179185" cy="59061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74035" y="5957570"/>
            <a:ext cx="6125210" cy="8058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7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12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en-US" altLang="zh-CN" sz="1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1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文段(一)中，五位战士是执行命令，是勇敢的战士；文段(二)中，五位战士放弃了回到主力部队的机会，以生命为代价将敌人吸引到棋盘陀上，可歌可泣，悲壮感人，所以称为“壮士”。</a:t>
            </a:r>
            <a:endParaRPr lang="zh-CN" altLang="en-US" sz="1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17920" y="4453255"/>
            <a:ext cx="1212215" cy="2463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点面结合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83660" y="5240655"/>
            <a:ext cx="1057910" cy="3321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②③④⑤</a:t>
            </a:r>
            <a:endParaRPr lang="zh-CN" altLang="en-US" sz="14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82260" y="4979670"/>
            <a:ext cx="427990" cy="3270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8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06525"/>
            <a:ext cx="10968990" cy="35680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965" y="2598420"/>
            <a:ext cx="10647680" cy="22320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just" defTabSz="914400" rtl="0" eaLnBrk="1" latinLnBrk="0" hangingPunct="1">
              <a:lnSpc>
                <a:spcPct val="200000"/>
              </a:lnSpc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                                                 </a:t>
            </a: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互不相让，他们绷着脸、咬着牙，手一会儿向左歪，一会儿向右歪，就这样僵持着。明明的脸涨得通红，头上的汗珠一滴一滴往外冒，而小军的手也已经开始往明明这边歪了。此时，同学们的呐喊声响彻整个教室，有的人大喊“加油”，有的人握紧拳头，仿佛是自己在与对手掰手腕……忽然，明明的手背“啪”的一声碰到了桌面。 一切来得那么快，大家还没反应过来比赛就结束了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5b176c96-c6f4-4c92-942b-989818d8a28c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468</Words>
  <Application>WPS 演示</Application>
  <PresentationFormat>宽屏</PresentationFormat>
  <Paragraphs>87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176</cp:revision>
  <dcterms:created xsi:type="dcterms:W3CDTF">2019-06-19T02:08:00Z</dcterms:created>
  <dcterms:modified xsi:type="dcterms:W3CDTF">2024-09-04T03:22:15Z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