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1073785"/>
            <a:ext cx="10979785" cy="40570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03325" y="4705350"/>
            <a:ext cx="1094740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培养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0665" y="4228465"/>
            <a:ext cx="126555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3420" y="3765550"/>
            <a:ext cx="126555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倾力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70795" y="3295650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沙漠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77990" y="3295650"/>
            <a:ext cx="1090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78455" y="3295650"/>
            <a:ext cx="1265555" cy="4318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揭示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1"/>
          <p:cNvPicPr>
            <a:picLocks noChangeAspect="1"/>
          </p:cNvPicPr>
          <p:nvPr/>
        </p:nvPicPr>
        <p:blipFill>
          <a:blip r:embed="rId1"/>
          <a:srcRect l="1951" r="8893"/>
          <a:stretch>
            <a:fillRect/>
          </a:stretch>
        </p:blipFill>
        <p:spPr>
          <a:xfrm>
            <a:off x="608330" y="1490345"/>
            <a:ext cx="10969625" cy="1647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26680" y="1553210"/>
            <a:ext cx="502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068070"/>
            <a:ext cx="10989945" cy="4118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32040" y="3336290"/>
            <a:ext cx="827405" cy="421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0220" y="2866390"/>
            <a:ext cx="1205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96665" y="2866390"/>
            <a:ext cx="1174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59445" y="1939290"/>
            <a:ext cx="11220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28945" y="1939290"/>
            <a:ext cx="125095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4730" y="714375"/>
            <a:ext cx="9283065" cy="55352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90660" y="5546090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69180" y="2360930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29580" y="3158490"/>
            <a:ext cx="504190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8405" y="4870450"/>
            <a:ext cx="5111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90660" y="4870450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9930" y="4870450"/>
            <a:ext cx="954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9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359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67000" y="3382010"/>
            <a:ext cx="9842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举例子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19980" y="2426335"/>
            <a:ext cx="1318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列数字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81095" y="2426335"/>
            <a:ext cx="129222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作比较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6150" y="702310"/>
            <a:ext cx="10380345" cy="5469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740" y="749935"/>
            <a:ext cx="7846060" cy="58667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83740" y="4161790"/>
            <a:ext cx="1265555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难以生存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5290" y="3829050"/>
            <a:ext cx="1783715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提取关键信息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4795" y="4144010"/>
            <a:ext cx="126555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查阅资料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6015" y="4514850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1975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17440" y="1456055"/>
            <a:ext cx="4446270" cy="3162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火星的大气中水汽含量极少，不适合人类生存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18075" y="2781300"/>
            <a:ext cx="4327525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火星的磁场非常弱，太阳风和宇宙射线可直接轰击火星表面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17440" y="2308860"/>
            <a:ext cx="3201670" cy="3035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火星表面温度很低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5445" y="5847715"/>
            <a:ext cx="4543425" cy="4019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火星深处是否有生命存在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68775" y="5505450"/>
            <a:ext cx="10953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25340" y="3829050"/>
            <a:ext cx="264541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对已有信息进行推测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77555" y="3808095"/>
            <a:ext cx="1452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火星上生命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38245" y="6193790"/>
            <a:ext cx="3865245" cy="3562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使句子的表述更加严谨、准确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2" grpId="0"/>
      <p:bldP spid="7" grpId="0"/>
      <p:bldP spid="16" grpId="0"/>
      <p:bldP spid="17" grpId="0"/>
      <p:bldP spid="6" grpId="0"/>
      <p:bldP spid="8" grpId="0"/>
      <p:bldP spid="9" grpId="0"/>
      <p:bldP spid="15" grpId="0"/>
      <p:bldP spid="14" grpId="0"/>
      <p:bldP spid="1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68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2024-08-19T02:02:35Z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