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7" r:id="rId3"/>
    <p:sldId id="289" r:id="rId4"/>
    <p:sldId id="290" r:id="rId5"/>
    <p:sldId id="288" r:id="rId6"/>
    <p:sldId id="292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png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0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7255" y="1313815"/>
            <a:ext cx="10391140" cy="43592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80640" y="5203190"/>
            <a:ext cx="133731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79750" y="3943350"/>
            <a:ext cx="1334135" cy="3765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632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63215" y="4801235"/>
            <a:ext cx="1294765" cy="4019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1:3000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0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1490345"/>
            <a:ext cx="10786745" cy="17138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67280" y="2853055"/>
            <a:ext cx="3188970" cy="8375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5000000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8=40000000(cm)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40000000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4000000=10(cm)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0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2330" y="1313815"/>
            <a:ext cx="10467975" cy="37769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61490" y="4392295"/>
            <a:ext cx="3983355" cy="6013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2cm=0.02m     60000</a:t>
            </a:r>
            <a:r>
              <a:rPr lang="en-US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×</a:t>
            </a:r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0.02</a:t>
            </a:r>
            <a:r>
              <a:rPr lang="en-US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÷</a:t>
            </a:r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20=60(m)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61490" y="2581910"/>
            <a:ext cx="3007995" cy="7213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 cm=0.03m      60000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0.03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50=36(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分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0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805" y="1490345"/>
            <a:ext cx="10598150" cy="260286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875155" y="2975610"/>
                <a:ext cx="4662170" cy="158305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en-US" altLang="en-US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8÷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5000000</m:t>
                        </m:r>
                      </m:den>
                    </m:f>
                  </m:oMath>
                </a14:m>
                <a:r>
                  <a:rPr lang="en-US" altLang="en-US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=40000000</a:t>
                </a:r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(</a:t>
                </a:r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cm)=400(km)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400</a:t>
                </a:r>
                <a:r>
                  <a:rPr lang="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÷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2=200(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千米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/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时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)  200</a:t>
                </a:r>
                <a:r>
                  <a:rPr lang="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÷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(9+11)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11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2=220(km)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5155" y="2975610"/>
                <a:ext cx="4662170" cy="158305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0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7915" y="1313815"/>
            <a:ext cx="10251440" cy="26562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60245" y="3288030"/>
            <a:ext cx="3330575" cy="17062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100=320(m)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320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(5+3)=20(m)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5=100(m)          20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3=60(m) 100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20%=1200(m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285</Words>
  <Application>WPS 演示</Application>
  <PresentationFormat>宽屏</PresentationFormat>
  <Paragraphs>22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2025-02-09T16:56:57Z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