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0"/>
        <p:guide pos="388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11.png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945" y="934720"/>
            <a:ext cx="7850505" cy="376301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95725" y="315087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49195" y="367728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0835" y="36868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53080" y="41567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46800" y="315087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1220" y="366839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1750" y="366839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70195" y="414782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0710" y="423735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10450" y="42329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82560" y="424688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07070" y="424688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2295" y="1310640"/>
            <a:ext cx="8684260" cy="19088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29710" y="190563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9245" y="190563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77990" y="188658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108950" y="188658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29710" y="259524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89245" y="259524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8780" y="259524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08315" y="259524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8310" y="968375"/>
            <a:ext cx="8907780" cy="50069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705725" y="143637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5765" y="236537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4820" y="36868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93175" y="502793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690" y="1419860"/>
            <a:ext cx="8897620" cy="192087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338195" y="18199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92090" y="18199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5985" y="18199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22385" y="18199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80410" y="228028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92090" y="228028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5985" y="221297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989060" y="266319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8195" y="267335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92090" y="269240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82790" y="266319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968740" y="221932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1525" y="780415"/>
            <a:ext cx="8108950" cy="29978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30855" y="292100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79165" y="292100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9850" y="292100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95470" y="292100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0690" y="1151255"/>
            <a:ext cx="8475980" cy="32143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68295" y="379349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18510" y="381254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53790" y="381254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73550" y="381254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9530" y="381254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7840" y="380301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56450" y="381254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56220" y="381254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5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82495" y="1189355"/>
            <a:ext cx="8303895" cy="3357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83860" y="2050415"/>
            <a:ext cx="17011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圈一圈略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37755" y="2949575"/>
            <a:ext cx="27444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5+5+5+5+5=25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（粒）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65600" y="342900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10405" y="342900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9825" y="342900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65600" y="4029710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5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9945" y="1284605"/>
            <a:ext cx="8589645" cy="27768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59405" y="3581400"/>
            <a:ext cx="2744470" cy="4800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45- 20=25(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条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t="24348"/>
          <a:stretch>
            <a:fillRect/>
          </a:stretch>
        </p:blipFill>
        <p:spPr>
          <a:xfrm>
            <a:off x="6191885" y="3745230"/>
            <a:ext cx="4846320" cy="74231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859405" y="4424680"/>
            <a:ext cx="2744470" cy="4800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3+1=4(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WPS 演示</Application>
  <PresentationFormat>宽屏</PresentationFormat>
  <Paragraphs>114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2025-02-17T09:28:28Z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