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3课时_00"/>
          <p:cNvPicPr>
            <a:picLocks noChangeAspect="1"/>
          </p:cNvPicPr>
          <p:nvPr/>
        </p:nvPicPr>
        <p:blipFill>
          <a:blip r:embed="rId1"/>
          <a:srcRect l="10523" r="11658" b="2729"/>
          <a:stretch>
            <a:fillRect/>
          </a:stretch>
        </p:blipFill>
        <p:spPr>
          <a:xfrm>
            <a:off x="1221105" y="776605"/>
            <a:ext cx="10403840" cy="56464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42790" y="5139055"/>
            <a:ext cx="7962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棵数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94505" y="5886450"/>
            <a:ext cx="7778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不栽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26705" y="5436870"/>
            <a:ext cx="208978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80÷10=8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（棵）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3课时_01"/>
          <p:cNvPicPr>
            <a:picLocks noChangeAspect="1"/>
          </p:cNvPicPr>
          <p:nvPr/>
        </p:nvPicPr>
        <p:blipFill>
          <a:blip r:embed="rId1"/>
          <a:srcRect l="9044" t="-1790" r="13627" b="75679"/>
          <a:stretch>
            <a:fillRect/>
          </a:stretch>
        </p:blipFill>
        <p:spPr>
          <a:xfrm>
            <a:off x="206375" y="1391285"/>
            <a:ext cx="11779250" cy="5264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82490" y="2710815"/>
            <a:ext cx="265557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42÷2=21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（颗）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第3课时_02"/>
          <p:cNvPicPr>
            <a:picLocks noChangeAspect="1"/>
          </p:cNvPicPr>
          <p:nvPr/>
        </p:nvPicPr>
        <p:blipFill>
          <a:blip r:embed="rId1"/>
          <a:srcRect l="9788" r="11904" b="60279"/>
          <a:stretch>
            <a:fillRect/>
          </a:stretch>
        </p:blipFill>
        <p:spPr>
          <a:xfrm>
            <a:off x="347980" y="1422400"/>
            <a:ext cx="11381740" cy="9474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37380" y="3168015"/>
            <a:ext cx="303911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25×10=250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第3课时_03"/>
          <p:cNvPicPr>
            <a:picLocks noChangeAspect="1"/>
          </p:cNvPicPr>
          <p:nvPr/>
        </p:nvPicPr>
        <p:blipFill>
          <a:blip r:embed="rId1"/>
          <a:srcRect l="10400" r="11904" b="62206"/>
          <a:stretch>
            <a:fillRect/>
          </a:stretch>
        </p:blipFill>
        <p:spPr>
          <a:xfrm>
            <a:off x="298450" y="1292860"/>
            <a:ext cx="11384280" cy="9804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18560" y="3290888"/>
            <a:ext cx="5080000" cy="521970"/>
          </a:xfrm>
          <a:prstGeom prst="rect">
            <a:avLst/>
          </a:prstGeom>
        </p:spPr>
        <p:txBody>
          <a:bodyPr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180+45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×2÷3=150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（根）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第3课时_04"/>
          <p:cNvPicPr>
            <a:picLocks noChangeAspect="1"/>
          </p:cNvPicPr>
          <p:nvPr/>
        </p:nvPicPr>
        <p:blipFill>
          <a:blip r:embed="rId1"/>
          <a:srcRect l="9665" r="11904" b="50000"/>
          <a:stretch>
            <a:fillRect/>
          </a:stretch>
        </p:blipFill>
        <p:spPr>
          <a:xfrm>
            <a:off x="60960" y="1031875"/>
            <a:ext cx="11677650" cy="20231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18305" y="3672840"/>
            <a:ext cx="316293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36×4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4=140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（盆）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</Words>
  <Application>WPS 演示</Application>
  <PresentationFormat>宽屏</PresentationFormat>
  <Paragraphs>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Arial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169</cp:revision>
  <dcterms:created xsi:type="dcterms:W3CDTF">2019-06-19T02:08:00Z</dcterms:created>
  <dcterms:modified xsi:type="dcterms:W3CDTF">2024-08-29T07:49:08Z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454D08D474654C4F885E225B42303B4B_13</vt:lpwstr>
  </property>
</Properties>
</file>